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2" r:id="rId2"/>
    <p:sldMasterId id="2147483686" r:id="rId3"/>
    <p:sldMasterId id="2147483710" r:id="rId4"/>
  </p:sldMasterIdLst>
  <p:notesMasterIdLst>
    <p:notesMasterId r:id="rId18"/>
  </p:notesMasterIdLst>
  <p:sldIdLst>
    <p:sldId id="275" r:id="rId5"/>
    <p:sldId id="277" r:id="rId6"/>
    <p:sldId id="280" r:id="rId7"/>
    <p:sldId id="273" r:id="rId8"/>
    <p:sldId id="278" r:id="rId9"/>
    <p:sldId id="268" r:id="rId10"/>
    <p:sldId id="258" r:id="rId11"/>
    <p:sldId id="270" r:id="rId12"/>
    <p:sldId id="262" r:id="rId13"/>
    <p:sldId id="279" r:id="rId14"/>
    <p:sldId id="271" r:id="rId15"/>
    <p:sldId id="272" r:id="rId16"/>
    <p:sldId id="260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6BB5A"/>
    <a:srgbClr val="68C875"/>
    <a:srgbClr val="D6363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9" autoAdjust="0"/>
    <p:restoredTop sz="94660"/>
  </p:normalViewPr>
  <p:slideViewPr>
    <p:cSldViewPr snapToGrid="0">
      <p:cViewPr>
        <p:scale>
          <a:sx n="46" d="100"/>
          <a:sy n="46" d="100"/>
        </p:scale>
        <p:origin x="1098" y="7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EC6356-54BB-436B-8971-8798E60C5695}" type="datetimeFigureOut">
              <a:rPr lang="en-US" smtClean="0"/>
              <a:t>12/16/2022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BFA7B8-BE27-4375-9C47-6C35677188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3668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12/16/2022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48326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12/16/2022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44724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12/16/2022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21279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12/16/2022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95427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12/16/2022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03165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12/16/2022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236010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12/16/2022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760602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12/16/2022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2941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12/16/2022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300916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12/16/2022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951246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12/16/2022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82598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12/16/2022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847598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12/16/2022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631247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12/16/2022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539161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12/16/2022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563542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286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572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858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1430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716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6002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828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12/16/2022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431400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12/16/2022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380580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3" y="2937934"/>
            <a:ext cx="5181600" cy="908050"/>
          </a:xfrm>
        </p:spPr>
        <p:txBody>
          <a:bodyPr anchor="t"/>
          <a:lstStyle>
            <a:lvl1pPr algn="l">
              <a:defRPr sz="2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3" y="1937811"/>
            <a:ext cx="5181600" cy="1000125"/>
          </a:xfrm>
        </p:spPr>
        <p:txBody>
          <a:bodyPr anchor="b"/>
          <a:lstStyle>
            <a:lvl1pPr marL="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1pPr>
            <a:lvl2pPr marL="228611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2pPr>
            <a:lvl3pPr marL="457223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3pPr>
            <a:lvl4pPr marL="685835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4pPr>
            <a:lvl5pPr marL="914446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5pPr>
            <a:lvl6pPr marL="1143057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6pPr>
            <a:lvl7pPr marL="1371668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7pPr>
            <a:lvl8pPr marL="160028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8pPr>
            <a:lvl9pPr marL="1828892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12/16/2022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660929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2"/>
            <a:ext cx="2692400" cy="3017309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2"/>
            <a:ext cx="2692400" cy="3017309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12/16/2022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74982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1" y="1023409"/>
            <a:ext cx="2693459" cy="426508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11" indent="0">
              <a:buNone/>
              <a:defRPr sz="1000" b="1"/>
            </a:lvl2pPr>
            <a:lvl3pPr marL="457223" indent="0">
              <a:buNone/>
              <a:defRPr sz="900" b="1"/>
            </a:lvl3pPr>
            <a:lvl4pPr marL="685835" indent="0">
              <a:buNone/>
              <a:defRPr sz="800" b="1"/>
            </a:lvl4pPr>
            <a:lvl5pPr marL="914446" indent="0">
              <a:buNone/>
              <a:defRPr sz="800" b="1"/>
            </a:lvl5pPr>
            <a:lvl6pPr marL="1143057" indent="0">
              <a:buNone/>
              <a:defRPr sz="800" b="1"/>
            </a:lvl6pPr>
            <a:lvl7pPr marL="1371668" indent="0">
              <a:buNone/>
              <a:defRPr sz="800" b="1"/>
            </a:lvl7pPr>
            <a:lvl8pPr marL="1600280" indent="0">
              <a:buNone/>
              <a:defRPr sz="800" b="1"/>
            </a:lvl8pPr>
            <a:lvl9pPr marL="1828892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1" y="1449917"/>
            <a:ext cx="2693459" cy="2634192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11" indent="0">
              <a:buNone/>
              <a:defRPr sz="1000" b="1"/>
            </a:lvl2pPr>
            <a:lvl3pPr marL="457223" indent="0">
              <a:buNone/>
              <a:defRPr sz="900" b="1"/>
            </a:lvl3pPr>
            <a:lvl4pPr marL="685835" indent="0">
              <a:buNone/>
              <a:defRPr sz="800" b="1"/>
            </a:lvl4pPr>
            <a:lvl5pPr marL="914446" indent="0">
              <a:buNone/>
              <a:defRPr sz="800" b="1"/>
            </a:lvl5pPr>
            <a:lvl6pPr marL="1143057" indent="0">
              <a:buNone/>
              <a:defRPr sz="800" b="1"/>
            </a:lvl6pPr>
            <a:lvl7pPr marL="1371668" indent="0">
              <a:buNone/>
              <a:defRPr sz="800" b="1"/>
            </a:lvl7pPr>
            <a:lvl8pPr marL="1600280" indent="0">
              <a:buNone/>
              <a:defRPr sz="800" b="1"/>
            </a:lvl8pPr>
            <a:lvl9pPr marL="1828892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12/16/2022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839461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12/16/2022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754749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12/16/2022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41267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12/16/2022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897270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182033"/>
            <a:ext cx="2005543" cy="774700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9" y="182036"/>
            <a:ext cx="3407833" cy="3902075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1" y="956736"/>
            <a:ext cx="2005543" cy="3127375"/>
          </a:xfrm>
        </p:spPr>
        <p:txBody>
          <a:bodyPr/>
          <a:lstStyle>
            <a:lvl1pPr marL="0" indent="0">
              <a:buNone/>
              <a:defRPr sz="700"/>
            </a:lvl1pPr>
            <a:lvl2pPr marL="228611" indent="0">
              <a:buNone/>
              <a:defRPr sz="600"/>
            </a:lvl2pPr>
            <a:lvl3pPr marL="457223" indent="0">
              <a:buNone/>
              <a:defRPr sz="500"/>
            </a:lvl3pPr>
            <a:lvl4pPr marL="685835" indent="0">
              <a:buNone/>
              <a:defRPr sz="450"/>
            </a:lvl4pPr>
            <a:lvl5pPr marL="914446" indent="0">
              <a:buNone/>
              <a:defRPr sz="450"/>
            </a:lvl5pPr>
            <a:lvl6pPr marL="1143057" indent="0">
              <a:buNone/>
              <a:defRPr sz="450"/>
            </a:lvl6pPr>
            <a:lvl7pPr marL="1371668" indent="0">
              <a:buNone/>
              <a:defRPr sz="450"/>
            </a:lvl7pPr>
            <a:lvl8pPr marL="1600280" indent="0">
              <a:buNone/>
              <a:defRPr sz="450"/>
            </a:lvl8pPr>
            <a:lvl9pPr marL="1828892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12/16/2022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821505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2"/>
            <a:ext cx="3657600" cy="377825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1600"/>
            </a:lvl1pPr>
            <a:lvl2pPr marL="228611" indent="0">
              <a:buNone/>
              <a:defRPr sz="1400"/>
            </a:lvl2pPr>
            <a:lvl3pPr marL="457223" indent="0">
              <a:buNone/>
              <a:defRPr sz="1200"/>
            </a:lvl3pPr>
            <a:lvl4pPr marL="685835" indent="0">
              <a:buNone/>
              <a:defRPr sz="1000"/>
            </a:lvl4pPr>
            <a:lvl5pPr marL="914446" indent="0">
              <a:buNone/>
              <a:defRPr sz="1000"/>
            </a:lvl5pPr>
            <a:lvl6pPr marL="1143057" indent="0">
              <a:buNone/>
              <a:defRPr sz="1000"/>
            </a:lvl6pPr>
            <a:lvl7pPr marL="1371668" indent="0">
              <a:buNone/>
              <a:defRPr sz="1000"/>
            </a:lvl7pPr>
            <a:lvl8pPr marL="1600280" indent="0">
              <a:buNone/>
              <a:defRPr sz="1000"/>
            </a:lvl8pPr>
            <a:lvl9pPr marL="1828892" indent="0">
              <a:buNone/>
              <a:defRPr sz="1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7"/>
            <a:ext cx="3657600" cy="536575"/>
          </a:xfrm>
        </p:spPr>
        <p:txBody>
          <a:bodyPr/>
          <a:lstStyle>
            <a:lvl1pPr marL="0" indent="0">
              <a:buNone/>
              <a:defRPr sz="700"/>
            </a:lvl1pPr>
            <a:lvl2pPr marL="228611" indent="0">
              <a:buNone/>
              <a:defRPr sz="600"/>
            </a:lvl2pPr>
            <a:lvl3pPr marL="457223" indent="0">
              <a:buNone/>
              <a:defRPr sz="500"/>
            </a:lvl3pPr>
            <a:lvl4pPr marL="685835" indent="0">
              <a:buNone/>
              <a:defRPr sz="450"/>
            </a:lvl4pPr>
            <a:lvl5pPr marL="914446" indent="0">
              <a:buNone/>
              <a:defRPr sz="450"/>
            </a:lvl5pPr>
            <a:lvl6pPr marL="1143057" indent="0">
              <a:buNone/>
              <a:defRPr sz="450"/>
            </a:lvl6pPr>
            <a:lvl7pPr marL="1371668" indent="0">
              <a:buNone/>
              <a:defRPr sz="450"/>
            </a:lvl7pPr>
            <a:lvl8pPr marL="1600280" indent="0">
              <a:buNone/>
              <a:defRPr sz="450"/>
            </a:lvl8pPr>
            <a:lvl9pPr marL="1828892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12/16/2022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985657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12/16/2022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424458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4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4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12/16/2022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854407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286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572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858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1430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716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6002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828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12/16/2022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271198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12/16/2022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683286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3" y="2937934"/>
            <a:ext cx="5181600" cy="908050"/>
          </a:xfrm>
        </p:spPr>
        <p:txBody>
          <a:bodyPr anchor="t"/>
          <a:lstStyle>
            <a:lvl1pPr algn="l">
              <a:defRPr sz="2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3" y="1937811"/>
            <a:ext cx="5181600" cy="1000125"/>
          </a:xfrm>
        </p:spPr>
        <p:txBody>
          <a:bodyPr anchor="b"/>
          <a:lstStyle>
            <a:lvl1pPr marL="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1pPr>
            <a:lvl2pPr marL="228611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2pPr>
            <a:lvl3pPr marL="457223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3pPr>
            <a:lvl4pPr marL="685835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4pPr>
            <a:lvl5pPr marL="914446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5pPr>
            <a:lvl6pPr marL="1143057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6pPr>
            <a:lvl7pPr marL="1371668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7pPr>
            <a:lvl8pPr marL="160028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8pPr>
            <a:lvl9pPr marL="1828892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12/16/2022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339468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2"/>
            <a:ext cx="2692400" cy="3017309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2"/>
            <a:ext cx="2692400" cy="3017309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12/16/2022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339706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1" y="1023409"/>
            <a:ext cx="2693459" cy="426508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11" indent="0">
              <a:buNone/>
              <a:defRPr sz="1000" b="1"/>
            </a:lvl2pPr>
            <a:lvl3pPr marL="457223" indent="0">
              <a:buNone/>
              <a:defRPr sz="900" b="1"/>
            </a:lvl3pPr>
            <a:lvl4pPr marL="685835" indent="0">
              <a:buNone/>
              <a:defRPr sz="800" b="1"/>
            </a:lvl4pPr>
            <a:lvl5pPr marL="914446" indent="0">
              <a:buNone/>
              <a:defRPr sz="800" b="1"/>
            </a:lvl5pPr>
            <a:lvl6pPr marL="1143057" indent="0">
              <a:buNone/>
              <a:defRPr sz="800" b="1"/>
            </a:lvl6pPr>
            <a:lvl7pPr marL="1371668" indent="0">
              <a:buNone/>
              <a:defRPr sz="800" b="1"/>
            </a:lvl7pPr>
            <a:lvl8pPr marL="1600280" indent="0">
              <a:buNone/>
              <a:defRPr sz="800" b="1"/>
            </a:lvl8pPr>
            <a:lvl9pPr marL="1828892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1" y="1449917"/>
            <a:ext cx="2693459" cy="2634192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11" indent="0">
              <a:buNone/>
              <a:defRPr sz="1000" b="1"/>
            </a:lvl2pPr>
            <a:lvl3pPr marL="457223" indent="0">
              <a:buNone/>
              <a:defRPr sz="900" b="1"/>
            </a:lvl3pPr>
            <a:lvl4pPr marL="685835" indent="0">
              <a:buNone/>
              <a:defRPr sz="800" b="1"/>
            </a:lvl4pPr>
            <a:lvl5pPr marL="914446" indent="0">
              <a:buNone/>
              <a:defRPr sz="800" b="1"/>
            </a:lvl5pPr>
            <a:lvl6pPr marL="1143057" indent="0">
              <a:buNone/>
              <a:defRPr sz="800" b="1"/>
            </a:lvl6pPr>
            <a:lvl7pPr marL="1371668" indent="0">
              <a:buNone/>
              <a:defRPr sz="800" b="1"/>
            </a:lvl7pPr>
            <a:lvl8pPr marL="1600280" indent="0">
              <a:buNone/>
              <a:defRPr sz="800" b="1"/>
            </a:lvl8pPr>
            <a:lvl9pPr marL="1828892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12/16/2022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722378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12/16/2022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22198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12/16/2022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562194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12/16/2022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170131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182033"/>
            <a:ext cx="2005543" cy="774700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9" y="182036"/>
            <a:ext cx="3407833" cy="3902075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1" y="956736"/>
            <a:ext cx="2005543" cy="3127375"/>
          </a:xfrm>
        </p:spPr>
        <p:txBody>
          <a:bodyPr/>
          <a:lstStyle>
            <a:lvl1pPr marL="0" indent="0">
              <a:buNone/>
              <a:defRPr sz="700"/>
            </a:lvl1pPr>
            <a:lvl2pPr marL="228611" indent="0">
              <a:buNone/>
              <a:defRPr sz="600"/>
            </a:lvl2pPr>
            <a:lvl3pPr marL="457223" indent="0">
              <a:buNone/>
              <a:defRPr sz="500"/>
            </a:lvl3pPr>
            <a:lvl4pPr marL="685835" indent="0">
              <a:buNone/>
              <a:defRPr sz="450"/>
            </a:lvl4pPr>
            <a:lvl5pPr marL="914446" indent="0">
              <a:buNone/>
              <a:defRPr sz="450"/>
            </a:lvl5pPr>
            <a:lvl6pPr marL="1143057" indent="0">
              <a:buNone/>
              <a:defRPr sz="450"/>
            </a:lvl6pPr>
            <a:lvl7pPr marL="1371668" indent="0">
              <a:buNone/>
              <a:defRPr sz="450"/>
            </a:lvl7pPr>
            <a:lvl8pPr marL="1600280" indent="0">
              <a:buNone/>
              <a:defRPr sz="450"/>
            </a:lvl8pPr>
            <a:lvl9pPr marL="1828892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12/16/2022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15665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2"/>
            <a:ext cx="3657600" cy="377825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1600"/>
            </a:lvl1pPr>
            <a:lvl2pPr marL="228611" indent="0">
              <a:buNone/>
              <a:defRPr sz="1400"/>
            </a:lvl2pPr>
            <a:lvl3pPr marL="457223" indent="0">
              <a:buNone/>
              <a:defRPr sz="1200"/>
            </a:lvl3pPr>
            <a:lvl4pPr marL="685835" indent="0">
              <a:buNone/>
              <a:defRPr sz="1000"/>
            </a:lvl4pPr>
            <a:lvl5pPr marL="914446" indent="0">
              <a:buNone/>
              <a:defRPr sz="1000"/>
            </a:lvl5pPr>
            <a:lvl6pPr marL="1143057" indent="0">
              <a:buNone/>
              <a:defRPr sz="1000"/>
            </a:lvl6pPr>
            <a:lvl7pPr marL="1371668" indent="0">
              <a:buNone/>
              <a:defRPr sz="1000"/>
            </a:lvl7pPr>
            <a:lvl8pPr marL="1600280" indent="0">
              <a:buNone/>
              <a:defRPr sz="1000"/>
            </a:lvl8pPr>
            <a:lvl9pPr marL="1828892" indent="0">
              <a:buNone/>
              <a:defRPr sz="1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7"/>
            <a:ext cx="3657600" cy="536575"/>
          </a:xfrm>
        </p:spPr>
        <p:txBody>
          <a:bodyPr/>
          <a:lstStyle>
            <a:lvl1pPr marL="0" indent="0">
              <a:buNone/>
              <a:defRPr sz="700"/>
            </a:lvl1pPr>
            <a:lvl2pPr marL="228611" indent="0">
              <a:buNone/>
              <a:defRPr sz="600"/>
            </a:lvl2pPr>
            <a:lvl3pPr marL="457223" indent="0">
              <a:buNone/>
              <a:defRPr sz="500"/>
            </a:lvl3pPr>
            <a:lvl4pPr marL="685835" indent="0">
              <a:buNone/>
              <a:defRPr sz="450"/>
            </a:lvl4pPr>
            <a:lvl5pPr marL="914446" indent="0">
              <a:buNone/>
              <a:defRPr sz="450"/>
            </a:lvl5pPr>
            <a:lvl6pPr marL="1143057" indent="0">
              <a:buNone/>
              <a:defRPr sz="450"/>
            </a:lvl6pPr>
            <a:lvl7pPr marL="1371668" indent="0">
              <a:buNone/>
              <a:defRPr sz="450"/>
            </a:lvl7pPr>
            <a:lvl8pPr marL="1600280" indent="0">
              <a:buNone/>
              <a:defRPr sz="450"/>
            </a:lvl8pPr>
            <a:lvl9pPr marL="1828892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12/16/2022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951343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12/16/2022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548287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4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4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12/16/2022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78330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12/16/2022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8347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12/16/2022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9092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12/16/2022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75281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12/16/2022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51736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12/16/2022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39586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347A9B-26C1-4E98-A1E0-041C17748EA7}" type="datetimeFigureOut">
              <a:rPr lang="en-US" smtClean="0"/>
              <a:t>12/16/2022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68593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12/16/2022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24242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2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9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12/16/2022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9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9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96270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ctr" defTabSz="457223" rtl="0" eaLnBrk="1" latinLnBrk="0" hangingPunct="1">
        <a:spcBef>
          <a:spcPct val="0"/>
        </a:spcBef>
        <a:buNone/>
        <a:defRPr sz="2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8" indent="-171458" algn="l" defTabSz="457223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71494" indent="-142883" algn="l" defTabSz="457223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71529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00140" indent="-114306" algn="l" defTabSz="457223" rtl="0" eaLnBrk="1" latinLnBrk="0" hangingPunct="1">
        <a:spcBef>
          <a:spcPct val="20000"/>
        </a:spcBef>
        <a:buFont typeface="Arial" pitchFamily="34" charset="0"/>
        <a:buChar char="–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52" indent="-114306" algn="l" defTabSz="457223" rtl="0" eaLnBrk="1" latinLnBrk="0" hangingPunct="1">
        <a:spcBef>
          <a:spcPct val="20000"/>
        </a:spcBef>
        <a:buFont typeface="Arial" pitchFamily="34" charset="0"/>
        <a:buChar char="»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57363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74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586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198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11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23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35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46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3057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68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280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892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2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9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12/16/2022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9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9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64035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txStyles>
    <p:titleStyle>
      <a:lvl1pPr algn="ctr" defTabSz="457223" rtl="0" eaLnBrk="1" latinLnBrk="0" hangingPunct="1">
        <a:spcBef>
          <a:spcPct val="0"/>
        </a:spcBef>
        <a:buNone/>
        <a:defRPr sz="2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8" indent="-171458" algn="l" defTabSz="457223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71494" indent="-142883" algn="l" defTabSz="457223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71529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00140" indent="-114306" algn="l" defTabSz="457223" rtl="0" eaLnBrk="1" latinLnBrk="0" hangingPunct="1">
        <a:spcBef>
          <a:spcPct val="20000"/>
        </a:spcBef>
        <a:buFont typeface="Arial" pitchFamily="34" charset="0"/>
        <a:buChar char="–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52" indent="-114306" algn="l" defTabSz="457223" rtl="0" eaLnBrk="1" latinLnBrk="0" hangingPunct="1">
        <a:spcBef>
          <a:spcPct val="20000"/>
        </a:spcBef>
        <a:buFont typeface="Arial" pitchFamily="34" charset="0"/>
        <a:buChar char="»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57363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74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586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198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11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23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35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46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3057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68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280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892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0.xml"/><Relationship Id="rId7" Type="http://schemas.openxmlformats.org/officeDocument/2006/relationships/image" Target="../media/image26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9.xml"/><Relationship Id="rId5" Type="http://schemas.openxmlformats.org/officeDocument/2006/relationships/hyperlink" Target="https://www.youtube.com/watch?v=1viJELSwxEE" TargetMode="Externa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8" descr="000o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565"/>
            <a:ext cx="12192000" cy="1124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9" descr="000o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742199"/>
            <a:ext cx="12188281" cy="112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10" descr="000o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291680" y="3367088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11" descr="000o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8776494" y="3337719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4" descr="Phòng Giáo Dục Và Đào Tạo quận Thanh Xuân"/>
          <p:cNvPicPr>
            <a:picLocks noChangeAspect="1" noChangeArrowheads="1"/>
          </p:cNvPicPr>
          <p:nvPr/>
        </p:nvPicPr>
        <p:blipFill>
          <a:blip r:embed="rId3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91" t="17908" r="42033" b="58296"/>
          <a:stretch>
            <a:fillRect/>
          </a:stretch>
        </p:blipFill>
        <p:spPr bwMode="auto">
          <a:xfrm>
            <a:off x="7168992" y="247811"/>
            <a:ext cx="3714750" cy="300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6" name="Rectangle 5"/>
          <p:cNvSpPr>
            <a:spLocks noChangeArrowheads="1"/>
          </p:cNvSpPr>
          <p:nvPr/>
        </p:nvSpPr>
        <p:spPr bwMode="auto">
          <a:xfrm>
            <a:off x="7284880" y="3374983"/>
            <a:ext cx="3482975" cy="60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sz="3200" b="1" dirty="0">
                <a:solidFill>
                  <a:srgbClr val="1713CB"/>
                </a:solidFill>
                <a:cs typeface="Times New Roman" panose="02020603050405020304" pitchFamily="18" charset="0"/>
              </a:rPr>
              <a:t>TIẾT 4 CHỦ ĐỀ </a:t>
            </a:r>
            <a:r>
              <a:rPr lang="en-US" sz="3200" b="1" dirty="0" smtClean="0">
                <a:solidFill>
                  <a:srgbClr val="1713CB"/>
                </a:solidFill>
                <a:cs typeface="Times New Roman" panose="02020603050405020304" pitchFamily="18" charset="0"/>
              </a:rPr>
              <a:t>4</a:t>
            </a:r>
            <a:endParaRPr lang="en-US" sz="3200" b="1" dirty="0">
              <a:solidFill>
                <a:srgbClr val="1713CB"/>
              </a:solidFill>
              <a:cs typeface="Times New Roman" panose="02020603050405020304" pitchFamily="18" charset="0"/>
            </a:endParaRPr>
          </a:p>
        </p:txBody>
      </p:sp>
      <p:sp>
        <p:nvSpPr>
          <p:cNvPr id="2057" name="Rectangle 5"/>
          <p:cNvSpPr>
            <a:spLocks noChangeArrowheads="1"/>
          </p:cNvSpPr>
          <p:nvPr/>
        </p:nvSpPr>
        <p:spPr bwMode="auto">
          <a:xfrm>
            <a:off x="6631703" y="5679325"/>
            <a:ext cx="4786312" cy="66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sz="3600" b="1" dirty="0" err="1" smtClean="0">
                <a:solidFill>
                  <a:srgbClr val="C00000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Bùi</a:t>
            </a:r>
            <a:r>
              <a:rPr lang="en-US" sz="3600" b="1" dirty="0" smtClean="0">
                <a:solidFill>
                  <a:srgbClr val="C00000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Thụy</a:t>
            </a:r>
            <a:r>
              <a:rPr lang="en-US" sz="3600" b="1" dirty="0" smtClean="0">
                <a:solidFill>
                  <a:srgbClr val="C00000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Khanh</a:t>
            </a:r>
            <a:endParaRPr lang="en-US" sz="3600" b="1" dirty="0">
              <a:solidFill>
                <a:srgbClr val="C00000"/>
              </a:solidFill>
              <a:latin typeface="Constantia" panose="02030602050306030303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8" name="Picture 4" descr="pcp_download_120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8790" y="4071939"/>
            <a:ext cx="592138" cy="1214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3827" y="75407"/>
            <a:ext cx="6042024" cy="6677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8978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37466"/>
            <a:ext cx="12192000" cy="562053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253441" y="332509"/>
            <a:ext cx="768511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Úng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dụng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các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mẫu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tiết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tấu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đã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học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vào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gõ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đệm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cho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bài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hát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3274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9517" y="1929162"/>
            <a:ext cx="5196258" cy="492883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13" y="2036171"/>
            <a:ext cx="7009518" cy="4807314"/>
          </a:xfrm>
          <a:prstGeom prst="rect">
            <a:avLst/>
          </a:prstGeom>
        </p:spPr>
      </p:pic>
      <p:pic>
        <p:nvPicPr>
          <p:cNvPr id="3" name="Ru em Dân Ca Xơ đăng Tây Nguyê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72309" y="854815"/>
            <a:ext cx="609600" cy="609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9163" y="9845"/>
            <a:ext cx="7782838" cy="74171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953919" y="1567667"/>
            <a:ext cx="6551794" cy="48301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2400" dirty="0" smtClean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Nghe thể </a:t>
            </a:r>
            <a:r>
              <a:rPr lang="en-US" sz="2400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 động tác ru em theo giai điệu bài hát.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2027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088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5742" y="1929162"/>
            <a:ext cx="5196258" cy="492883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050685"/>
            <a:ext cx="7009518" cy="480731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0" y="0"/>
            <a:ext cx="12009864" cy="9077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2400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</a:t>
            </a:r>
            <a:r>
              <a:rPr lang="en-US" sz="2400" dirty="0" smtClean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rò </a:t>
            </a:r>
            <a:r>
              <a:rPr lang="en-US" sz="2400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chơi </a:t>
            </a:r>
            <a:r>
              <a:rPr lang="en-US" sz="2400" b="1" i="1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“Sắm vai</a:t>
            </a:r>
            <a:r>
              <a:rPr lang="en-US" sz="2400" b="1" i="1" dirty="0" smtClean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”.</a:t>
            </a:r>
            <a:r>
              <a:rPr lang="en-US" sz="2400" dirty="0" smtClean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</a:t>
            </a:r>
            <a:r>
              <a:rPr lang="en-US" sz="2400" dirty="0" smtClean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át </a:t>
            </a:r>
            <a:r>
              <a:rPr lang="en-US" sz="2400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 câu hát khi ru em, hoặc </a:t>
            </a:r>
            <a:r>
              <a:rPr lang="en-US" sz="2400" dirty="0" smtClean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dỗ</a:t>
            </a:r>
            <a:r>
              <a:rPr lang="en-US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smtClean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 </a:t>
            </a:r>
            <a:r>
              <a:rPr lang="en-US" sz="2400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bằng một từ </a:t>
            </a:r>
            <a:r>
              <a:rPr lang="en-US" sz="2400" i="1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“À ơi…!/ Ầu ơ…!”</a:t>
            </a:r>
            <a:r>
              <a:rPr lang="en-US" sz="2400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theo ý thích của cá nhân/ nhóm và thể hiện được sự nhẹ nhàng, âu yếm, trìu mến khi hát ru em.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7208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195094" y="726510"/>
            <a:ext cx="5752654" cy="2680570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137CD"/>
                </a:solidFill>
                <a:effectLst/>
                <a:uLnTx/>
                <a:uFillTx/>
                <a:latin typeface="Sitka Banner" panose="02000505000000020004" pitchFamily="2" charset="0"/>
              </a:rPr>
              <a:t>GIÁO DỤC, CỦNG CỐ DẶN DÒ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E137CD"/>
              </a:solidFill>
              <a:effectLst/>
              <a:uLnTx/>
              <a:uFillTx/>
              <a:latin typeface="Sitka Banner" panose="02000505000000020004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8481" y="2709492"/>
            <a:ext cx="6613519" cy="414850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5449045" cy="6813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61822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2841598826288895621 (online-video-cutter.com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3799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31818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056" y="792879"/>
            <a:ext cx="10826290" cy="5192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043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7636" y="-5099"/>
            <a:ext cx="3927891" cy="12558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6077" y="2129438"/>
            <a:ext cx="5049383" cy="354498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9448" y="3901928"/>
            <a:ext cx="1246629" cy="175042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5778" y="-6786"/>
            <a:ext cx="3987196" cy="6858003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549" y="4837043"/>
            <a:ext cx="2640188" cy="2011118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543" y="-19676"/>
            <a:ext cx="4016079" cy="6867837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390950" y="-106036"/>
            <a:ext cx="4716222" cy="7098066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504" y="-74552"/>
            <a:ext cx="4669632" cy="7066582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6052"/>
            <a:ext cx="1792745" cy="1805940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7538" y="-19676"/>
            <a:ext cx="2363202" cy="1805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609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4.07407E-6 L 0.30013 -0.02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00" y="-125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133 -0.07709 L -0.21185 -0.07199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659" y="25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024 -0.00509 L 0.29883 0.0088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453" y="694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206 -0.00371 L -0.38737 -0.00533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471" y="-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hoi dong giong.mp4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22532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"/>
            <a:ext cx="12192000" cy="6851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9105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64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1818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6227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963945" y="1255850"/>
            <a:ext cx="8438660" cy="5878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TỔ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CHỨC HOẠT ĐỘNG VẬN DỤNG SÁNG TẠO</a:t>
            </a: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495009" y="735520"/>
            <a:ext cx="1376531" cy="48301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TIẾT </a:t>
            </a:r>
            <a:r>
              <a:rPr lang="en-US" sz="2400" b="1" noProof="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16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7952" y="0"/>
            <a:ext cx="3006247" cy="97702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927891" cy="125585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248028" y="2105055"/>
            <a:ext cx="48649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5"/>
              </a:rPr>
              <a:t>https://</a:t>
            </a:r>
            <a:r>
              <a:rPr lang="en-US" dirty="0" smtClean="0">
                <a:hlinkClick r:id="rId5"/>
              </a:rPr>
              <a:t>www.youtube.com/watch?v=1viJELSwxEE</a:t>
            </a:r>
            <a:r>
              <a:rPr lang="en-US" dirty="0" smtClean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13489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895385" y="4312915"/>
            <a:ext cx="2743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Nghe mẫu giai điệu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153000" y="0"/>
            <a:ext cx="29658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</a:rPr>
              <a:t>Hoạt động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khám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phá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</a:endParaRPr>
          </a:p>
        </p:txBody>
      </p:sp>
      <p:pic>
        <p:nvPicPr>
          <p:cNvPr id="4" name="VẬN ĐỘ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584774"/>
            <a:ext cx="12192000" cy="6273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553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24242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14" y="3304215"/>
            <a:ext cx="11818430" cy="231140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674639"/>
            <a:ext cx="1184148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+ Nhóm 1 vận động nhanh – chậm.</a:t>
            </a:r>
            <a:b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+ Nhóm 2 vỗ tay, gõ đệm nhanh – chậm theo giai điệu.</a:t>
            </a:r>
            <a:b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+ Nhóm 3 chuyển động theo hình làn sóng nhanh – chậm cùng giai điệu.</a:t>
            </a:r>
            <a:endParaRPr lang="en-US" sz="28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9868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669499" y="4401385"/>
            <a:ext cx="631134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Hát 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đối đáp, hoà giọng theo màu chữ </a:t>
            </a:r>
            <a:r>
              <a:rPr lang="en-US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và phân vai </a:t>
            </a:r>
            <a:endParaRPr lang="en-US" sz="3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84775"/>
            <a:ext cx="12192001" cy="627322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56063" y="974617"/>
            <a:ext cx="10259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D636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 nữ</a:t>
            </a:r>
            <a:endParaRPr lang="en-US" dirty="0">
              <a:solidFill>
                <a:srgbClr val="D6363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1058666" y="605285"/>
            <a:ext cx="10259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68C87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 nam</a:t>
            </a:r>
            <a:endParaRPr lang="en-US" dirty="0">
              <a:solidFill>
                <a:srgbClr val="68C87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450344" y="5910517"/>
            <a:ext cx="2285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D636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 nữ và </a:t>
            </a:r>
            <a:r>
              <a:rPr lang="en-US" dirty="0" smtClean="0">
                <a:solidFill>
                  <a:srgbClr val="46BB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 nam</a:t>
            </a:r>
            <a:endParaRPr lang="en-US" dirty="0">
              <a:solidFill>
                <a:srgbClr val="46BB5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685802" y="0"/>
            <a:ext cx="427873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</a:rPr>
              <a:t>Hoạt động 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luyện tập thực hành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06651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278</TotalTime>
  <Words>152</Words>
  <Application>Microsoft Office PowerPoint</Application>
  <PresentationFormat>Widescreen</PresentationFormat>
  <Paragraphs>17</Paragraphs>
  <Slides>13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13</vt:i4>
      </vt:variant>
    </vt:vector>
  </HeadingPairs>
  <TitlesOfParts>
    <vt:vector size="23" baseType="lpstr">
      <vt:lpstr>Arial</vt:lpstr>
      <vt:lpstr>Calibri</vt:lpstr>
      <vt:lpstr>Calibri Light</vt:lpstr>
      <vt:lpstr>Constantia</vt:lpstr>
      <vt:lpstr>Sitka Banner</vt:lpstr>
      <vt:lpstr>Times New Roman</vt:lpstr>
      <vt:lpstr>Office Theme</vt:lpstr>
      <vt:lpstr>3_Office Theme</vt:lpstr>
      <vt:lpstr>6_Office Theme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49</cp:revision>
  <dcterms:created xsi:type="dcterms:W3CDTF">2022-04-04T07:27:39Z</dcterms:created>
  <dcterms:modified xsi:type="dcterms:W3CDTF">2022-12-16T14:41:17Z</dcterms:modified>
</cp:coreProperties>
</file>