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30"/>
  </p:notesMasterIdLst>
  <p:sldIdLst>
    <p:sldId id="302" r:id="rId4"/>
    <p:sldId id="277" r:id="rId5"/>
    <p:sldId id="312" r:id="rId6"/>
    <p:sldId id="297" r:id="rId7"/>
    <p:sldId id="303" r:id="rId8"/>
    <p:sldId id="307" r:id="rId9"/>
    <p:sldId id="308" r:id="rId10"/>
    <p:sldId id="309" r:id="rId11"/>
    <p:sldId id="298" r:id="rId12"/>
    <p:sldId id="299" r:id="rId13"/>
    <p:sldId id="310" r:id="rId14"/>
    <p:sldId id="305" r:id="rId15"/>
    <p:sldId id="261" r:id="rId16"/>
    <p:sldId id="281" r:id="rId17"/>
    <p:sldId id="282" r:id="rId18"/>
    <p:sldId id="283" r:id="rId19"/>
    <p:sldId id="284" r:id="rId20"/>
    <p:sldId id="285" r:id="rId21"/>
    <p:sldId id="301" r:id="rId22"/>
    <p:sldId id="290" r:id="rId23"/>
    <p:sldId id="287" r:id="rId24"/>
    <p:sldId id="288" r:id="rId25"/>
    <p:sldId id="311" r:id="rId26"/>
    <p:sldId id="289" r:id="rId27"/>
    <p:sldId id="304" r:id="rId28"/>
    <p:sldId id="29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76" d="100"/>
          <a:sy n="76" d="100"/>
        </p:scale>
        <p:origin x="49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B6C43-6B7E-4268-BE89-D3204BC64F0E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0949E-2DFC-4BF7-A676-947168512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80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05462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930496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 dirty="0" smtClean="0"/>
              <a:t>GV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hướng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dẫn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học</a:t>
            </a:r>
            <a:r>
              <a:rPr lang="en-US" b="0" baseline="0" dirty="0" smtClean="0"/>
              <a:t> HS </a:t>
            </a:r>
            <a:r>
              <a:rPr lang="en-US" b="0" baseline="0" dirty="0" err="1" smtClean="0"/>
              <a:t>tập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hát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câu</a:t>
            </a:r>
            <a:r>
              <a:rPr lang="en-US" b="0" baseline="0" dirty="0" smtClean="0"/>
              <a:t> 1, 2 </a:t>
            </a:r>
            <a:r>
              <a:rPr lang="en-US" b="0" baseline="0" dirty="0" err="1" smtClean="0"/>
              <a:t>của</a:t>
            </a:r>
            <a:r>
              <a:rPr lang="en-US" b="0" baseline="0" dirty="0" smtClean="0"/>
              <a:t>  </a:t>
            </a:r>
            <a:r>
              <a:rPr lang="en-US" b="0" baseline="0" dirty="0" err="1" smtClean="0"/>
              <a:t>bài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hát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Múa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Lân</a:t>
            </a:r>
            <a:r>
              <a:rPr lang="en-US" b="0" dirty="0" smtClean="0"/>
              <a:t/>
            </a:r>
            <a:br>
              <a:rPr lang="en-US" b="0" dirty="0" smtClean="0"/>
            </a:br>
            <a:r>
              <a:rPr lang="vi-VN" b="0" dirty="0" smtClean="0"/>
              <a:t>Tác</a:t>
            </a:r>
            <a:r>
              <a:rPr lang="vi-VN" b="0" baseline="0" dirty="0" smtClean="0"/>
              <a:t> giả bộ ppt </a:t>
            </a:r>
            <a:r>
              <a:rPr lang="en-US" b="0" baseline="0" dirty="0" err="1" smtClean="0"/>
              <a:t>Âm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nhạc</a:t>
            </a:r>
            <a:r>
              <a:rPr lang="en-US" b="0" baseline="0" dirty="0" smtClean="0"/>
              <a:t> 3 KNTT</a:t>
            </a:r>
            <a:r>
              <a:rPr lang="vi-VN" b="0" baseline="0" dirty="0" smtClean="0"/>
              <a:t> – </a:t>
            </a:r>
            <a:r>
              <a:rPr lang="en-US" b="0" baseline="0" dirty="0" err="1" smtClean="0"/>
              <a:t>Nguyễn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Thành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Vinh</a:t>
            </a:r>
            <a:r>
              <a:rPr lang="en-US" b="0" baseline="0" dirty="0" smtClean="0"/>
              <a:t> - </a:t>
            </a:r>
            <a:r>
              <a:rPr lang="en-US" b="0" baseline="0" dirty="0" err="1" smtClean="0"/>
              <a:t>Nghệ</a:t>
            </a:r>
            <a:r>
              <a:rPr lang="en-US" b="0" baseline="0" dirty="0" smtClean="0"/>
              <a:t> An</a:t>
            </a:r>
            <a:endParaRPr lang="vi-VN" b="0" baseline="0" dirty="0" smtClean="0"/>
          </a:p>
          <a:p>
            <a:r>
              <a:rPr lang="vi-VN" b="0" baseline="0" dirty="0" smtClean="0"/>
              <a:t>Sđt lh: 09</a:t>
            </a:r>
            <a:r>
              <a:rPr lang="en-US" b="0" baseline="0" dirty="0" smtClean="0"/>
              <a:t>68113337	-        0866787456</a:t>
            </a:r>
            <a:endParaRPr lang="vi-VN" b="0" baseline="0" dirty="0" smtClean="0"/>
          </a:p>
          <a:p>
            <a:r>
              <a:rPr lang="vi-VN" sz="1100" b="0" dirty="0" smtClean="0">
                <a:latin typeface="Arial" pitchFamily="34" charset="0"/>
                <a:cs typeface="Arial" pitchFamily="34" charset="0"/>
              </a:rPr>
              <a:t>+ Zalo: 09</a:t>
            </a:r>
            <a:r>
              <a:rPr lang="en-US" sz="1100" b="0" dirty="0" smtClean="0">
                <a:latin typeface="Arial" pitchFamily="34" charset="0"/>
                <a:cs typeface="Arial" pitchFamily="34" charset="0"/>
              </a:rPr>
              <a:t>68113337</a:t>
            </a:r>
            <a:r>
              <a:rPr lang="en-US" sz="1100" b="0" baseline="0" dirty="0" smtClean="0">
                <a:latin typeface="Arial" pitchFamily="34" charset="0"/>
                <a:cs typeface="Arial" pitchFamily="34" charset="0"/>
              </a:rPr>
              <a:t> - 0866747456</a:t>
            </a:r>
            <a:endParaRPr lang="vi-VN" sz="1100" b="0" dirty="0" smtClean="0">
              <a:latin typeface="Arial" pitchFamily="34" charset="0"/>
              <a:cs typeface="Arial" pitchFamily="34" charset="0"/>
            </a:endParaRPr>
          </a:p>
          <a:p>
            <a:r>
              <a:rPr lang="vi-VN" sz="1100" b="0" dirty="0" smtClean="0">
                <a:latin typeface="Arial" pitchFamily="34" charset="0"/>
                <a:cs typeface="Arial" pitchFamily="34" charset="0"/>
              </a:rPr>
              <a:t>+ Facebook cá nhân: https://www.facebook.com/thanhvinh16071985</a:t>
            </a:r>
            <a:endParaRPr lang="vi-VN" sz="1100" b="0" dirty="0" smtClean="0"/>
          </a:p>
          <a:p>
            <a:r>
              <a:rPr lang="vi-VN" sz="1100" b="0" dirty="0" smtClean="0">
                <a:latin typeface="Arial" pitchFamily="34" charset="0"/>
                <a:cs typeface="Arial" pitchFamily="34" charset="0"/>
              </a:rPr>
              <a:t>+ Nhóm chia sẻ tài liệu: https://zalo.me/g/bigmio196</a:t>
            </a:r>
            <a:endParaRPr lang="vi-VN" sz="1100" b="0" dirty="0" smtClean="0"/>
          </a:p>
          <a:p>
            <a:r>
              <a:rPr lang="vi-VN" sz="1100" b="0" dirty="0" smtClean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 dirty="0" smtClean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 dirty="0" smtClean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 dirty="0" smtClean="0"/>
          </a:p>
        </p:txBody>
      </p:sp>
    </p:spTree>
    <p:extLst>
      <p:ext uri="{BB962C8B-B14F-4D97-AF65-F5344CB8AC3E}">
        <p14:creationId xmlns:p14="http://schemas.microsoft.com/office/powerpoint/2010/main" val="1505870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 dirty="0" smtClean="0"/>
              <a:t>GV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hướng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dẫn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học</a:t>
            </a:r>
            <a:r>
              <a:rPr lang="en-US" b="0" baseline="0" dirty="0" smtClean="0"/>
              <a:t> HS </a:t>
            </a:r>
            <a:r>
              <a:rPr lang="en-US" b="0" baseline="0" dirty="0" err="1" smtClean="0"/>
              <a:t>tập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hát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câu</a:t>
            </a:r>
            <a:r>
              <a:rPr lang="en-US" b="0" baseline="0" dirty="0" smtClean="0"/>
              <a:t> 1, 2 </a:t>
            </a:r>
            <a:r>
              <a:rPr lang="en-US" b="0" baseline="0" dirty="0" err="1" smtClean="0"/>
              <a:t>của</a:t>
            </a:r>
            <a:r>
              <a:rPr lang="en-US" b="0" baseline="0" dirty="0" smtClean="0"/>
              <a:t>  </a:t>
            </a:r>
            <a:r>
              <a:rPr lang="en-US" b="0" baseline="0" dirty="0" err="1" smtClean="0"/>
              <a:t>bài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hát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Múa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Lân</a:t>
            </a:r>
            <a:r>
              <a:rPr lang="en-US" b="0" dirty="0" smtClean="0"/>
              <a:t/>
            </a:r>
            <a:br>
              <a:rPr lang="en-US" b="0" dirty="0" smtClean="0"/>
            </a:br>
            <a:r>
              <a:rPr lang="vi-VN" b="0" dirty="0" smtClean="0"/>
              <a:t>Tác</a:t>
            </a:r>
            <a:r>
              <a:rPr lang="vi-VN" b="0" baseline="0" dirty="0" smtClean="0"/>
              <a:t> giả bộ ppt </a:t>
            </a:r>
            <a:r>
              <a:rPr lang="en-US" b="0" baseline="0" dirty="0" err="1" smtClean="0"/>
              <a:t>Âm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nhạc</a:t>
            </a:r>
            <a:r>
              <a:rPr lang="en-US" b="0" baseline="0" dirty="0" smtClean="0"/>
              <a:t> 3 KNTT</a:t>
            </a:r>
            <a:r>
              <a:rPr lang="vi-VN" b="0" baseline="0" dirty="0" smtClean="0"/>
              <a:t> – </a:t>
            </a:r>
            <a:r>
              <a:rPr lang="en-US" b="0" baseline="0" dirty="0" err="1" smtClean="0"/>
              <a:t>Nguyễn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Thành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Vinh</a:t>
            </a:r>
            <a:r>
              <a:rPr lang="en-US" b="0" baseline="0" dirty="0" smtClean="0"/>
              <a:t> - </a:t>
            </a:r>
            <a:r>
              <a:rPr lang="en-US" b="0" baseline="0" dirty="0" err="1" smtClean="0"/>
              <a:t>Nghệ</a:t>
            </a:r>
            <a:r>
              <a:rPr lang="en-US" b="0" baseline="0" dirty="0" smtClean="0"/>
              <a:t> An</a:t>
            </a:r>
            <a:endParaRPr lang="vi-VN" b="0" baseline="0" dirty="0" smtClean="0"/>
          </a:p>
          <a:p>
            <a:r>
              <a:rPr lang="vi-VN" b="0" baseline="0" dirty="0" smtClean="0"/>
              <a:t>Sđt lh: 09</a:t>
            </a:r>
            <a:r>
              <a:rPr lang="en-US" b="0" baseline="0" dirty="0" smtClean="0"/>
              <a:t>68113337	-        0866787456</a:t>
            </a:r>
            <a:endParaRPr lang="vi-VN" b="0" baseline="0" dirty="0" smtClean="0"/>
          </a:p>
          <a:p>
            <a:r>
              <a:rPr lang="vi-VN" sz="1100" b="0" dirty="0" smtClean="0">
                <a:latin typeface="Arial" pitchFamily="34" charset="0"/>
                <a:cs typeface="Arial" pitchFamily="34" charset="0"/>
              </a:rPr>
              <a:t>+ Zalo: 09</a:t>
            </a:r>
            <a:r>
              <a:rPr lang="en-US" sz="1100" b="0" dirty="0" smtClean="0">
                <a:latin typeface="Arial" pitchFamily="34" charset="0"/>
                <a:cs typeface="Arial" pitchFamily="34" charset="0"/>
              </a:rPr>
              <a:t>68113337</a:t>
            </a:r>
            <a:r>
              <a:rPr lang="en-US" sz="1100" b="0" baseline="0" dirty="0" smtClean="0">
                <a:latin typeface="Arial" pitchFamily="34" charset="0"/>
                <a:cs typeface="Arial" pitchFamily="34" charset="0"/>
              </a:rPr>
              <a:t> - 0866747456</a:t>
            </a:r>
            <a:endParaRPr lang="vi-VN" sz="1100" b="0" dirty="0" smtClean="0">
              <a:latin typeface="Arial" pitchFamily="34" charset="0"/>
              <a:cs typeface="Arial" pitchFamily="34" charset="0"/>
            </a:endParaRPr>
          </a:p>
          <a:p>
            <a:r>
              <a:rPr lang="vi-VN" sz="1100" b="0" dirty="0" smtClean="0">
                <a:latin typeface="Arial" pitchFamily="34" charset="0"/>
                <a:cs typeface="Arial" pitchFamily="34" charset="0"/>
              </a:rPr>
              <a:t>+ Facebook cá nhân: https://www.facebook.com/thanhvinh16071985</a:t>
            </a:r>
            <a:endParaRPr lang="vi-VN" sz="1100" b="0" dirty="0" smtClean="0"/>
          </a:p>
          <a:p>
            <a:r>
              <a:rPr lang="vi-VN" sz="1100" b="0" dirty="0" smtClean="0">
                <a:latin typeface="Arial" pitchFamily="34" charset="0"/>
                <a:cs typeface="Arial" pitchFamily="34" charset="0"/>
              </a:rPr>
              <a:t>+ Nhóm chia sẻ tài liệu: https://zalo.me/g/bigmio196</a:t>
            </a:r>
            <a:endParaRPr lang="vi-VN" sz="1100" b="0" dirty="0" smtClean="0"/>
          </a:p>
          <a:p>
            <a:r>
              <a:rPr lang="vi-VN" sz="1100" b="0" dirty="0" smtClean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 dirty="0" smtClean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 dirty="0" smtClean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 dirty="0" smtClean="0"/>
          </a:p>
        </p:txBody>
      </p:sp>
    </p:spTree>
    <p:extLst>
      <p:ext uri="{BB962C8B-B14F-4D97-AF65-F5344CB8AC3E}">
        <p14:creationId xmlns:p14="http://schemas.microsoft.com/office/powerpoint/2010/main" val="842085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 dirty="0" smtClean="0"/>
              <a:t>GV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hướng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dẫn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học</a:t>
            </a:r>
            <a:r>
              <a:rPr lang="en-US" b="0" baseline="0" dirty="0" smtClean="0"/>
              <a:t> HS </a:t>
            </a:r>
            <a:r>
              <a:rPr lang="en-US" b="0" baseline="0" dirty="0" err="1" smtClean="0"/>
              <a:t>tập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hát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câu</a:t>
            </a:r>
            <a:r>
              <a:rPr lang="en-US" b="0" baseline="0" dirty="0" smtClean="0"/>
              <a:t> 1, 2 </a:t>
            </a:r>
            <a:r>
              <a:rPr lang="en-US" b="0" baseline="0" dirty="0" err="1" smtClean="0"/>
              <a:t>của</a:t>
            </a:r>
            <a:r>
              <a:rPr lang="en-US" b="0" baseline="0" dirty="0" smtClean="0"/>
              <a:t>  </a:t>
            </a:r>
            <a:r>
              <a:rPr lang="en-US" b="0" baseline="0" dirty="0" err="1" smtClean="0"/>
              <a:t>bài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hát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Múa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Lân</a:t>
            </a:r>
            <a:r>
              <a:rPr lang="en-US" b="0" dirty="0" smtClean="0"/>
              <a:t/>
            </a:r>
            <a:br>
              <a:rPr lang="en-US" b="0" dirty="0" smtClean="0"/>
            </a:br>
            <a:r>
              <a:rPr lang="vi-VN" b="0" dirty="0" smtClean="0"/>
              <a:t>Tác</a:t>
            </a:r>
            <a:r>
              <a:rPr lang="vi-VN" b="0" baseline="0" dirty="0" smtClean="0"/>
              <a:t> giả bộ ppt </a:t>
            </a:r>
            <a:r>
              <a:rPr lang="en-US" b="0" baseline="0" dirty="0" err="1" smtClean="0"/>
              <a:t>Âm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nhạc</a:t>
            </a:r>
            <a:r>
              <a:rPr lang="en-US" b="0" baseline="0" dirty="0" smtClean="0"/>
              <a:t> 3 KNTT</a:t>
            </a:r>
            <a:r>
              <a:rPr lang="vi-VN" b="0" baseline="0" dirty="0" smtClean="0"/>
              <a:t> – </a:t>
            </a:r>
            <a:r>
              <a:rPr lang="en-US" b="0" baseline="0" dirty="0" err="1" smtClean="0"/>
              <a:t>Nguyễn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Thành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Vinh</a:t>
            </a:r>
            <a:r>
              <a:rPr lang="en-US" b="0" baseline="0" dirty="0" smtClean="0"/>
              <a:t> - </a:t>
            </a:r>
            <a:r>
              <a:rPr lang="en-US" b="0" baseline="0" dirty="0" err="1" smtClean="0"/>
              <a:t>Nghệ</a:t>
            </a:r>
            <a:r>
              <a:rPr lang="en-US" b="0" baseline="0" dirty="0" smtClean="0"/>
              <a:t> An</a:t>
            </a:r>
            <a:endParaRPr lang="vi-VN" b="0" baseline="0" dirty="0" smtClean="0"/>
          </a:p>
          <a:p>
            <a:r>
              <a:rPr lang="vi-VN" b="0" baseline="0" dirty="0" smtClean="0"/>
              <a:t>Sđt lh: 09</a:t>
            </a:r>
            <a:r>
              <a:rPr lang="en-US" b="0" baseline="0" dirty="0" smtClean="0"/>
              <a:t>68113337	-        0866787456</a:t>
            </a:r>
            <a:endParaRPr lang="vi-VN" b="0" baseline="0" dirty="0" smtClean="0"/>
          </a:p>
          <a:p>
            <a:r>
              <a:rPr lang="vi-VN" sz="1100" b="0" dirty="0" smtClean="0">
                <a:latin typeface="Arial" pitchFamily="34" charset="0"/>
                <a:cs typeface="Arial" pitchFamily="34" charset="0"/>
              </a:rPr>
              <a:t>+ Zalo: 09</a:t>
            </a:r>
            <a:r>
              <a:rPr lang="en-US" sz="1100" b="0" dirty="0" smtClean="0">
                <a:latin typeface="Arial" pitchFamily="34" charset="0"/>
                <a:cs typeface="Arial" pitchFamily="34" charset="0"/>
              </a:rPr>
              <a:t>68113337</a:t>
            </a:r>
            <a:r>
              <a:rPr lang="en-US" sz="1100" b="0" baseline="0" dirty="0" smtClean="0">
                <a:latin typeface="Arial" pitchFamily="34" charset="0"/>
                <a:cs typeface="Arial" pitchFamily="34" charset="0"/>
              </a:rPr>
              <a:t> - 0866747456</a:t>
            </a:r>
            <a:endParaRPr lang="vi-VN" sz="1100" b="0" dirty="0" smtClean="0">
              <a:latin typeface="Arial" pitchFamily="34" charset="0"/>
              <a:cs typeface="Arial" pitchFamily="34" charset="0"/>
            </a:endParaRPr>
          </a:p>
          <a:p>
            <a:r>
              <a:rPr lang="vi-VN" sz="1100" b="0" dirty="0" smtClean="0">
                <a:latin typeface="Arial" pitchFamily="34" charset="0"/>
                <a:cs typeface="Arial" pitchFamily="34" charset="0"/>
              </a:rPr>
              <a:t>+ Facebook cá nhân: https://www.facebook.com/thanhvinh16071985</a:t>
            </a:r>
            <a:endParaRPr lang="vi-VN" sz="1100" b="0" dirty="0" smtClean="0"/>
          </a:p>
          <a:p>
            <a:r>
              <a:rPr lang="vi-VN" sz="1100" b="0" dirty="0" smtClean="0">
                <a:latin typeface="Arial" pitchFamily="34" charset="0"/>
                <a:cs typeface="Arial" pitchFamily="34" charset="0"/>
              </a:rPr>
              <a:t>+ Nhóm chia sẻ tài liệu: https://zalo.me/g/bigmio196</a:t>
            </a:r>
            <a:endParaRPr lang="vi-VN" sz="1100" b="0" dirty="0" smtClean="0"/>
          </a:p>
          <a:p>
            <a:r>
              <a:rPr lang="vi-VN" sz="1100" b="0" dirty="0" smtClean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 dirty="0" smtClean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 dirty="0" smtClean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 dirty="0" smtClean="0"/>
          </a:p>
        </p:txBody>
      </p:sp>
    </p:spTree>
    <p:extLst>
      <p:ext uri="{BB962C8B-B14F-4D97-AF65-F5344CB8AC3E}">
        <p14:creationId xmlns:p14="http://schemas.microsoft.com/office/powerpoint/2010/main" val="2776326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28643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48399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902833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5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1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5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53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3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48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58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87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76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2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30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0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52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66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232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3584" y="6247806"/>
            <a:ext cx="315923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957" y="782621"/>
            <a:ext cx="215884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8725" y="6246034"/>
            <a:ext cx="5634106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7" name="Google Shape;3607;p14"/>
          <p:cNvSpPr/>
          <p:nvPr/>
        </p:nvSpPr>
        <p:spPr>
          <a:xfrm>
            <a:off x="9160547" y="-41334"/>
            <a:ext cx="3378534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2143" y="-709867"/>
            <a:ext cx="577541" cy="1497249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8889" y="-413522"/>
            <a:ext cx="584625" cy="1582298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9332" y="5446965"/>
            <a:ext cx="1543248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4519" y="5944390"/>
            <a:ext cx="480533" cy="130162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034" y="6058847"/>
            <a:ext cx="1244629" cy="729685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39410" y="601088"/>
            <a:ext cx="1167001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79522" y="5714165"/>
            <a:ext cx="1133098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84265" y="-41321"/>
            <a:ext cx="1131343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75943" y="5993512"/>
            <a:ext cx="444265" cy="1203385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79050" y="425462"/>
            <a:ext cx="215884" cy="194554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614956" y="5902956"/>
            <a:ext cx="215884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63657" y="5995889"/>
            <a:ext cx="215884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5961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8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7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7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5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0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8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5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3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68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7.mp3"/><Relationship Id="rId7" Type="http://schemas.openxmlformats.org/officeDocument/2006/relationships/image" Target="../media/image2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p3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6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19.png"/><Relationship Id="rId10" Type="http://schemas.openxmlformats.org/officeDocument/2006/relationships/image" Target="../media/image32.png"/><Relationship Id="rId4" Type="http://schemas.openxmlformats.org/officeDocument/2006/relationships/image" Target="../media/image11.png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5.gif"/><Relationship Id="rId5" Type="http://schemas.openxmlformats.org/officeDocument/2006/relationships/image" Target="../media/image34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5.gif"/><Relationship Id="rId5" Type="http://schemas.openxmlformats.org/officeDocument/2006/relationships/image" Target="../media/image34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36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8" y="2151406"/>
            <a:ext cx="3758730" cy="47111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98657" y="1386118"/>
            <a:ext cx="31838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Âm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nhạc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lớp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3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14286" y="3864784"/>
            <a:ext cx="44501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Giáo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viên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Bùi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Thụy</a:t>
            </a:r>
            <a:r>
              <a:rPr lang="en-US" sz="28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Khanh</a:t>
            </a:r>
            <a:endParaRPr lang="en-US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64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31681" y="4618330"/>
            <a:ext cx="12247291" cy="23986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98" y="4422073"/>
            <a:ext cx="3060480" cy="208072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53534" y="1866900"/>
            <a:ext cx="32768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697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499" y="4175444"/>
            <a:ext cx="12247291" cy="23986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12" y="4627263"/>
            <a:ext cx="3060480" cy="20807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47" y="0"/>
            <a:ext cx="12216785" cy="6858001"/>
          </a:xfrm>
          <a:prstGeom prst="rect">
            <a:avLst/>
          </a:prstGeom>
        </p:spPr>
      </p:pic>
      <p:pic>
        <p:nvPicPr>
          <p:cNvPr id="2" name="MÚA LÂN-KARAO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5112" y="22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34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951" y="1132898"/>
            <a:ext cx="8159262" cy="3959607"/>
          </a:xfrm>
          <a:prstGeom prst="rect">
            <a:avLst/>
          </a:prstGeom>
        </p:spPr>
      </p:pic>
      <p:pic>
        <p:nvPicPr>
          <p:cNvPr id="2" name="ĐỌC NHẠ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1283" y="12703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371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52" y="1539851"/>
            <a:ext cx="10933611" cy="4053175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2821211" y="3995921"/>
            <a:ext cx="7550698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2821211" y="4027974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189840" y="5602865"/>
            <a:ext cx="8182069" cy="547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2189840" y="5634916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3947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05954" y="512328"/>
            <a:ext cx="3331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  <a:latin typeface="Times New Roman"/>
                <a:ea typeface="Calibri"/>
              </a:rPr>
              <a:t>Luyện cao độ và thế tay tay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9326"/>
            <a:ext cx="2419543" cy="40886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883" y="1455925"/>
            <a:ext cx="10291533" cy="2626801"/>
          </a:xfrm>
          <a:prstGeom prst="rect">
            <a:avLst/>
          </a:prstGeom>
        </p:spPr>
      </p:pic>
      <p:pic>
        <p:nvPicPr>
          <p:cNvPr id="12" name="6 NOT DRMFSL 2 chie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96850" y="4341222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766" y="4562785"/>
            <a:ext cx="3271234" cy="229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05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62432" y="93678"/>
            <a:ext cx="2100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  <a:latin typeface="Times New Roman"/>
                <a:ea typeface="Calibri"/>
              </a:rPr>
              <a:t>Luyện tiết tấu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9326"/>
            <a:ext cx="2419543" cy="40886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94" y="1536561"/>
            <a:ext cx="10414152" cy="2500179"/>
          </a:xfrm>
          <a:prstGeom prst="rect">
            <a:avLst/>
          </a:prstGeom>
        </p:spPr>
      </p:pic>
      <p:pic>
        <p:nvPicPr>
          <p:cNvPr id="3" name="LUYEN TT1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0426" y="405164"/>
            <a:ext cx="609600" cy="609600"/>
          </a:xfrm>
          <a:prstGeom prst="rect">
            <a:avLst/>
          </a:prstGeom>
        </p:spPr>
      </p:pic>
      <p:pic>
        <p:nvPicPr>
          <p:cNvPr id="4" name="LUYEN TT2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44305" y="45329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76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286605" y="178862"/>
            <a:ext cx="3953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ọc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nốt nhạc từng câu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29" y="1329846"/>
            <a:ext cx="10515600" cy="323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03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521635" y="98474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44773" y="3690356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0858" y="1856936"/>
            <a:ext cx="8186354" cy="194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2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293246" y="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37498" y="3953606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9857" y="1766494"/>
            <a:ext cx="8062949" cy="196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7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836" y="1142999"/>
            <a:ext cx="8221758" cy="3927766"/>
          </a:xfrm>
          <a:prstGeom prst="rect">
            <a:avLst/>
          </a:prstGeom>
        </p:spPr>
      </p:pic>
      <p:pic>
        <p:nvPicPr>
          <p:cNvPr id="2" name="ĐỌC NHẠ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7527" y="251672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42132" y="0"/>
            <a:ext cx="31470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665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93414" y="1427543"/>
            <a:ext cx="1511953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2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43155" cy="12722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459" y="0"/>
            <a:ext cx="566215" cy="479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173" y="-44526"/>
            <a:ext cx="2033020" cy="80924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63584" y="2009822"/>
            <a:ext cx="6666569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solidFill>
                  <a:prstClr val="white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MÚA LÂN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12700" y="76666"/>
            <a:ext cx="22733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Khởi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động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2" name="CHICKEN DAN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25185" y="1119074"/>
            <a:ext cx="8248407" cy="393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8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62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18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99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376407" y="103154"/>
            <a:ext cx="383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nhạc ký hiệu bàn tay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2400" y="5778137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29" y="1298017"/>
            <a:ext cx="10515600" cy="40098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173" y="3686118"/>
            <a:ext cx="568202" cy="3332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592" y="5363979"/>
            <a:ext cx="568202" cy="3332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920" y="5270383"/>
            <a:ext cx="549505" cy="4060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486" y="3686118"/>
            <a:ext cx="549505" cy="4060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648" y="3741443"/>
            <a:ext cx="579027" cy="3715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61" y="5325667"/>
            <a:ext cx="579027" cy="3715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15" y="3741443"/>
            <a:ext cx="579027" cy="3715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202" y="5343881"/>
            <a:ext cx="504445" cy="4267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254" y="3779520"/>
            <a:ext cx="504445" cy="4267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611" y="5407585"/>
            <a:ext cx="536449" cy="25450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531" y="5400858"/>
            <a:ext cx="536449" cy="2545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528" y="3799972"/>
            <a:ext cx="536449" cy="2545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734" y="5415184"/>
            <a:ext cx="536449" cy="2545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221" y="5449086"/>
            <a:ext cx="536449" cy="25450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991" y="5396375"/>
            <a:ext cx="489205" cy="2941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972" y="5395371"/>
            <a:ext cx="489205" cy="29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58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8" y="1120313"/>
            <a:ext cx="9673577" cy="297406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38146" y="21181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</a:rPr>
              <a:t>Đọc nhạc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/>
                <a:ea typeface="Calibri"/>
              </a:rPr>
              <a:t>gõ</a:t>
            </a:r>
            <a:r>
              <a:rPr lang="en-US" sz="2400" b="1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/>
                <a:ea typeface="Calibri"/>
              </a:rPr>
              <a:t>đệm</a:t>
            </a:r>
            <a:r>
              <a:rPr lang="en-US" sz="2400" b="1" dirty="0" smtClean="0">
                <a:solidFill>
                  <a:srgbClr val="FF0000"/>
                </a:solidFill>
                <a:latin typeface="Times New Roman"/>
                <a:ea typeface="Calibri"/>
              </a:rPr>
              <a:t> theo phách</a:t>
            </a:r>
            <a:endParaRPr lang="en-US" sz="2400" dirty="0">
              <a:solidFill>
                <a:srgbClr val="FF0000"/>
              </a:solidFill>
              <a:latin typeface="Times New Roman"/>
              <a:ea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718" y="4834377"/>
            <a:ext cx="3310184" cy="19933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254" y="2888166"/>
            <a:ext cx="346726" cy="3467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202" y="2905984"/>
            <a:ext cx="346726" cy="3467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559" y="2865398"/>
            <a:ext cx="346726" cy="3467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319" y="2870619"/>
            <a:ext cx="346726" cy="3467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026" y="2846240"/>
            <a:ext cx="346726" cy="3467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769" y="2890966"/>
            <a:ext cx="346726" cy="3467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761" y="2865398"/>
            <a:ext cx="346726" cy="3467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277" y="4103551"/>
            <a:ext cx="346726" cy="3467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657" y="4075648"/>
            <a:ext cx="346726" cy="34672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483" y="4069252"/>
            <a:ext cx="346726" cy="3467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63" y="2900928"/>
            <a:ext cx="346726" cy="3467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576" y="4174296"/>
            <a:ext cx="346726" cy="34672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858" y="4166911"/>
            <a:ext cx="346726" cy="34672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047" y="4069252"/>
            <a:ext cx="346726" cy="34672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634" y="4103551"/>
            <a:ext cx="346726" cy="34672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173" y="4166538"/>
            <a:ext cx="346726" cy="346726"/>
          </a:xfrm>
          <a:prstGeom prst="rect">
            <a:avLst/>
          </a:prstGeom>
        </p:spPr>
      </p:pic>
      <p:pic>
        <p:nvPicPr>
          <p:cNvPr id="2" name="ĐỌC NHẠ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11125" y="52214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68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8" y="1120313"/>
            <a:ext cx="9673577" cy="297406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06709" y="57149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</a:rPr>
              <a:t>Đọc nhạc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/>
                <a:ea typeface="Calibri"/>
              </a:rPr>
              <a:t>gõ</a:t>
            </a:r>
            <a:r>
              <a:rPr lang="en-US" sz="2400" b="1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/>
                <a:ea typeface="Calibri"/>
              </a:rPr>
              <a:t>đệm</a:t>
            </a:r>
            <a:r>
              <a:rPr lang="en-US" sz="2400" b="1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/>
                <a:ea typeface="Calibri"/>
              </a:rPr>
              <a:t>tiết</a:t>
            </a:r>
            <a:r>
              <a:rPr lang="en-US" sz="2400" b="1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/>
                <a:ea typeface="Calibri"/>
              </a:rPr>
              <a:t>tấu</a:t>
            </a:r>
            <a:endParaRPr lang="en-US" sz="2400" dirty="0">
              <a:solidFill>
                <a:srgbClr val="FF0000"/>
              </a:solidFill>
              <a:latin typeface="Times New Roman"/>
              <a:ea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718" y="4834377"/>
            <a:ext cx="3310184" cy="19933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254" y="2888166"/>
            <a:ext cx="346726" cy="3467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202" y="2905984"/>
            <a:ext cx="346726" cy="3467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559" y="2865398"/>
            <a:ext cx="346726" cy="3467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319" y="2870619"/>
            <a:ext cx="346726" cy="3467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269" y="4069252"/>
            <a:ext cx="346726" cy="3467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769" y="2890966"/>
            <a:ext cx="346726" cy="3467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761" y="2865398"/>
            <a:ext cx="346726" cy="3467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277" y="4103551"/>
            <a:ext cx="346726" cy="3467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657" y="4075648"/>
            <a:ext cx="346726" cy="34672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483" y="4069252"/>
            <a:ext cx="346726" cy="3467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487" y="4117652"/>
            <a:ext cx="346726" cy="3467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576" y="4174296"/>
            <a:ext cx="346726" cy="34672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146" y="4087788"/>
            <a:ext cx="346726" cy="34672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047" y="4069252"/>
            <a:ext cx="346726" cy="34672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435" y="4069252"/>
            <a:ext cx="346726" cy="34672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579" y="4137821"/>
            <a:ext cx="346726" cy="346726"/>
          </a:xfrm>
          <a:prstGeom prst="rect">
            <a:avLst/>
          </a:prstGeom>
        </p:spPr>
      </p:pic>
      <p:pic>
        <p:nvPicPr>
          <p:cNvPr id="2" name="ĐỌC NHẠ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11125" y="52214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14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73" y="1287580"/>
            <a:ext cx="10640911" cy="40427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15" y="-1366"/>
            <a:ext cx="2643548" cy="2333566"/>
          </a:xfrm>
          <a:prstGeom prst="rect">
            <a:avLst/>
          </a:prstGeom>
        </p:spPr>
      </p:pic>
      <p:pic>
        <p:nvPicPr>
          <p:cNvPr id="2" name="ĐỌC NHẠ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 flipV="1">
            <a:off x="10100603" y="128758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09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38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79187" y="1636119"/>
            <a:ext cx="8713264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10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1019" y="43063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5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736" y="969287"/>
            <a:ext cx="6670480" cy="453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7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104508" y="4175445"/>
            <a:ext cx="12247291" cy="23986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48" y="4880297"/>
            <a:ext cx="3060480" cy="20807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5" y="0"/>
            <a:ext cx="12216785" cy="7265817"/>
          </a:xfrm>
          <a:prstGeom prst="rect">
            <a:avLst/>
          </a:prstGeom>
        </p:spPr>
      </p:pic>
      <p:pic>
        <p:nvPicPr>
          <p:cNvPr id="3" name="MÚA LÂN- HÁT MẪ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3548" y="1207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71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499" y="4175444"/>
            <a:ext cx="12247291" cy="23986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12" y="4627263"/>
            <a:ext cx="3060480" cy="20807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24"/>
            <a:ext cx="12345727" cy="6832048"/>
          </a:xfrm>
          <a:prstGeom prst="rect">
            <a:avLst/>
          </a:prstGeom>
        </p:spPr>
      </p:pic>
      <p:pic>
        <p:nvPicPr>
          <p:cNvPr id="2" name="MÚA LÂN-KARAO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5112" y="797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26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27858B5-29B7-4EF7-9EF7-FD219243529B}"/>
              </a:ext>
            </a:extLst>
          </p:cNvPr>
          <p:cNvSpPr/>
          <p:nvPr/>
        </p:nvSpPr>
        <p:spPr>
          <a:xfrm>
            <a:off x="3842756" y="80031"/>
            <a:ext cx="45464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0B4B9CB-7EF0-9269-E919-9B4166BBE64D}"/>
              </a:ext>
            </a:extLst>
          </p:cNvPr>
          <p:cNvSpPr txBox="1"/>
          <p:nvPr/>
        </p:nvSpPr>
        <p:spPr>
          <a:xfrm>
            <a:off x="2589078" y="2397611"/>
            <a:ext cx="83219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Còn</a:t>
            </a:r>
            <a:r>
              <a:rPr lang="en-US" sz="2000" dirty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         </a:t>
            </a:r>
            <a:r>
              <a:rPr lang="en-US" sz="2000" dirty="0" smtClean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  </a:t>
            </a:r>
            <a:r>
              <a:rPr lang="en-US" sz="2000" dirty="0" err="1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gì</a:t>
            </a:r>
            <a:r>
              <a:rPr lang="en-US" sz="2000" dirty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    </a:t>
            </a:r>
            <a:r>
              <a:rPr lang="en-US" sz="2000" dirty="0" smtClean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  </a:t>
            </a:r>
            <a:r>
              <a:rPr lang="en-US" sz="2000" dirty="0" err="1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vui</a:t>
            </a:r>
            <a:r>
              <a:rPr lang="en-US" sz="2000" dirty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    </a:t>
            </a:r>
            <a:r>
              <a:rPr lang="en-US" sz="2000" dirty="0" smtClean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   </a:t>
            </a:r>
            <a:r>
              <a:rPr lang="en-US" sz="2000" dirty="0" err="1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hơn</a:t>
            </a:r>
            <a:r>
              <a:rPr lang="en-US" sz="2000" dirty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   </a:t>
            </a:r>
            <a:r>
              <a:rPr lang="en-US" sz="2000" dirty="0" smtClean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000" dirty="0" err="1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chơi</a:t>
            </a:r>
            <a:r>
              <a:rPr lang="en-US" sz="2000" dirty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 </a:t>
            </a:r>
            <a:r>
              <a:rPr lang="en-US" sz="2000" dirty="0" smtClean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000" dirty="0" err="1" smtClean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rằm</a:t>
            </a:r>
            <a:r>
              <a:rPr lang="en-US" sz="2000" dirty="0" smtClean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 </a:t>
            </a:r>
            <a:r>
              <a:rPr lang="en-US" sz="2000" dirty="0" err="1" smtClean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tháng</a:t>
            </a:r>
            <a:r>
              <a:rPr lang="en-US" sz="2000" dirty="0" smtClean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     </a:t>
            </a:r>
            <a:r>
              <a:rPr lang="en-US" sz="2000" dirty="0" err="1" smtClean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tám</a:t>
            </a:r>
            <a:r>
              <a:rPr lang="en-US" sz="2000" dirty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.     </a:t>
            </a:r>
            <a:r>
              <a:rPr lang="en-US" sz="2000" dirty="0" smtClean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  </a:t>
            </a:r>
            <a:r>
              <a:rPr lang="en-US" sz="2000" dirty="0" err="1" smtClean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Còn</a:t>
            </a:r>
            <a:endParaRPr lang="en-US" sz="2000" dirty="0">
              <a:solidFill>
                <a:srgbClr val="1810C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4BD5E5A-4A3A-DDEA-9F98-F278D6D09B23}"/>
              </a:ext>
            </a:extLst>
          </p:cNvPr>
          <p:cNvSpPr txBox="1"/>
          <p:nvPr/>
        </p:nvSpPr>
        <p:spPr>
          <a:xfrm>
            <a:off x="2538607" y="4164054"/>
            <a:ext cx="80348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gì</a:t>
            </a:r>
            <a:r>
              <a:rPr lang="en-US" sz="2000" dirty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      hay       </a:t>
            </a:r>
            <a:r>
              <a:rPr lang="en-US" sz="2000" dirty="0" smtClean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   </a:t>
            </a:r>
            <a:r>
              <a:rPr lang="en-US" sz="2000" dirty="0" err="1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hơn</a:t>
            </a:r>
            <a:r>
              <a:rPr lang="en-US" sz="2000" dirty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      </a:t>
            </a:r>
            <a:r>
              <a:rPr lang="en-US" sz="2000" dirty="0" smtClean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   </a:t>
            </a:r>
            <a:r>
              <a:rPr lang="en-US" sz="2000" dirty="0" err="1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chơi</a:t>
            </a:r>
            <a:r>
              <a:rPr lang="en-US" sz="2000" dirty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  </a:t>
            </a:r>
            <a:r>
              <a:rPr lang="en-US" sz="2000" dirty="0" smtClean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  </a:t>
            </a:r>
            <a:r>
              <a:rPr lang="en-US" sz="2000" dirty="0" err="1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trò</a:t>
            </a:r>
            <a:r>
              <a:rPr lang="en-US" sz="2000" dirty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    </a:t>
            </a:r>
            <a:r>
              <a:rPr lang="en-US" sz="2000" dirty="0" smtClean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000" dirty="0" err="1" smtClean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múa</a:t>
            </a:r>
            <a:r>
              <a:rPr lang="en-US" sz="2000" dirty="0" smtClean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           </a:t>
            </a:r>
            <a:r>
              <a:rPr lang="en-US" sz="2000" dirty="0" err="1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lân</a:t>
            </a:r>
            <a:r>
              <a:rPr lang="en-US" sz="2000" dirty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8442" y="1485606"/>
            <a:ext cx="8915063" cy="8573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8441" y="3261784"/>
            <a:ext cx="8915063" cy="8383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1611" y="2797721"/>
            <a:ext cx="527268" cy="4640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1412" y="2794111"/>
            <a:ext cx="527268" cy="4640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3216" y="2801331"/>
            <a:ext cx="527268" cy="4640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5020" y="2784793"/>
            <a:ext cx="527268" cy="4640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4676" y="4628117"/>
            <a:ext cx="527268" cy="4640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9899" y="4624961"/>
            <a:ext cx="527268" cy="46406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3777" y="4628117"/>
            <a:ext cx="527268" cy="46406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2250" y="4616547"/>
            <a:ext cx="527268" cy="464063"/>
          </a:xfrm>
          <a:prstGeom prst="rect">
            <a:avLst/>
          </a:prstGeom>
        </p:spPr>
      </p:pic>
      <p:pic>
        <p:nvPicPr>
          <p:cNvPr id="26" name="MÚA LÂN-KARAO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99762" y="48601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67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3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27858B5-29B7-4EF7-9EF7-FD219243529B}"/>
              </a:ext>
            </a:extLst>
          </p:cNvPr>
          <p:cNvSpPr/>
          <p:nvPr/>
        </p:nvSpPr>
        <p:spPr>
          <a:xfrm>
            <a:off x="3842756" y="80031"/>
            <a:ext cx="48205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0B4B9CB-7EF0-9269-E919-9B4166BBE64D}"/>
              </a:ext>
            </a:extLst>
          </p:cNvPr>
          <p:cNvSpPr txBox="1"/>
          <p:nvPr/>
        </p:nvSpPr>
        <p:spPr>
          <a:xfrm>
            <a:off x="2589078" y="2397611"/>
            <a:ext cx="83219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Còn</a:t>
            </a:r>
            <a:r>
              <a:rPr lang="en-US" sz="2000" dirty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         </a:t>
            </a:r>
            <a:r>
              <a:rPr lang="en-US" sz="2000" dirty="0" smtClean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  </a:t>
            </a:r>
            <a:r>
              <a:rPr lang="en-US" sz="2000" dirty="0" err="1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gì</a:t>
            </a:r>
            <a:r>
              <a:rPr lang="en-US" sz="2000" dirty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    </a:t>
            </a:r>
            <a:r>
              <a:rPr lang="en-US" sz="2000" dirty="0" smtClean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  </a:t>
            </a:r>
            <a:r>
              <a:rPr lang="en-US" sz="2000" dirty="0" err="1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vui</a:t>
            </a:r>
            <a:r>
              <a:rPr lang="en-US" sz="2000" dirty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    </a:t>
            </a:r>
            <a:r>
              <a:rPr lang="en-US" sz="2000" dirty="0" smtClean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   </a:t>
            </a:r>
            <a:r>
              <a:rPr lang="en-US" sz="2000" dirty="0" err="1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hơn</a:t>
            </a:r>
            <a:r>
              <a:rPr lang="en-US" sz="2000" dirty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   </a:t>
            </a:r>
            <a:r>
              <a:rPr lang="en-US" sz="2000" dirty="0" smtClean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000" dirty="0" err="1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chơi</a:t>
            </a:r>
            <a:r>
              <a:rPr lang="en-US" sz="2000" dirty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 </a:t>
            </a:r>
            <a:r>
              <a:rPr lang="en-US" sz="2000" dirty="0" err="1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rằm</a:t>
            </a:r>
            <a:r>
              <a:rPr lang="en-US" sz="2000" dirty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000" dirty="0" smtClean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000" dirty="0" err="1" smtClean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tháng</a:t>
            </a:r>
            <a:r>
              <a:rPr lang="en-US" sz="2000" dirty="0" smtClean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   </a:t>
            </a:r>
            <a:r>
              <a:rPr lang="en-US" sz="2000" dirty="0" err="1" smtClean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tám</a:t>
            </a:r>
            <a:r>
              <a:rPr lang="en-US" sz="2000" dirty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.     </a:t>
            </a:r>
            <a:r>
              <a:rPr lang="en-US" sz="2000" dirty="0" smtClean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  </a:t>
            </a:r>
            <a:r>
              <a:rPr lang="en-US" sz="2000" dirty="0" err="1" smtClean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Còn</a:t>
            </a:r>
            <a:endParaRPr lang="en-US" sz="2000" dirty="0">
              <a:solidFill>
                <a:srgbClr val="1810C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4BD5E5A-4A3A-DDEA-9F98-F278D6D09B23}"/>
              </a:ext>
            </a:extLst>
          </p:cNvPr>
          <p:cNvSpPr txBox="1"/>
          <p:nvPr/>
        </p:nvSpPr>
        <p:spPr>
          <a:xfrm>
            <a:off x="2538607" y="4164054"/>
            <a:ext cx="80348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gì</a:t>
            </a:r>
            <a:r>
              <a:rPr lang="en-US" sz="2000" dirty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      hay       </a:t>
            </a:r>
            <a:r>
              <a:rPr lang="en-US" sz="2000" dirty="0" smtClean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   </a:t>
            </a:r>
            <a:r>
              <a:rPr lang="en-US" sz="2000" dirty="0" err="1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hơn</a:t>
            </a:r>
            <a:r>
              <a:rPr lang="en-US" sz="2000" dirty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      </a:t>
            </a:r>
            <a:r>
              <a:rPr lang="en-US" sz="2000" dirty="0" smtClean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   </a:t>
            </a:r>
            <a:r>
              <a:rPr lang="en-US" sz="2000" dirty="0" err="1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chơi</a:t>
            </a:r>
            <a:r>
              <a:rPr lang="en-US" sz="2000" dirty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  </a:t>
            </a:r>
            <a:r>
              <a:rPr lang="en-US" sz="2000" dirty="0" smtClean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  </a:t>
            </a:r>
            <a:r>
              <a:rPr lang="en-US" sz="2000" dirty="0" err="1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trò</a:t>
            </a:r>
            <a:r>
              <a:rPr lang="en-US" sz="2000" dirty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    </a:t>
            </a:r>
            <a:r>
              <a:rPr lang="en-US" sz="2000" dirty="0" smtClean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000" dirty="0" err="1" smtClean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múa</a:t>
            </a:r>
            <a:r>
              <a:rPr lang="en-US" sz="2000" dirty="0" smtClean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           </a:t>
            </a:r>
            <a:r>
              <a:rPr lang="en-US" sz="2000" dirty="0" err="1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lân</a:t>
            </a:r>
            <a:r>
              <a:rPr lang="en-US" sz="2000" dirty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8442" y="1485606"/>
            <a:ext cx="8915063" cy="8573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8441" y="3261784"/>
            <a:ext cx="8915063" cy="8383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1611" y="2797721"/>
            <a:ext cx="527268" cy="4640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8680" y="2777401"/>
            <a:ext cx="527268" cy="4640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1412" y="2794111"/>
            <a:ext cx="527268" cy="4640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3216" y="2801331"/>
            <a:ext cx="527268" cy="4640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0484" y="2821651"/>
            <a:ext cx="527268" cy="4640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5749" y="2789044"/>
            <a:ext cx="527268" cy="4640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9773" y="2777399"/>
            <a:ext cx="527268" cy="4640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206" y="4624961"/>
            <a:ext cx="527268" cy="4640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6681" y="4624961"/>
            <a:ext cx="527268" cy="4640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9899" y="4624961"/>
            <a:ext cx="527268" cy="46406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8061" y="4624961"/>
            <a:ext cx="527268" cy="46406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6413" y="4624960"/>
            <a:ext cx="527268" cy="46406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6355" y="4624959"/>
            <a:ext cx="527268" cy="46406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9000" y="4619440"/>
            <a:ext cx="527268" cy="46406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3017" y="4628117"/>
            <a:ext cx="527268" cy="464063"/>
          </a:xfrm>
          <a:prstGeom prst="rect">
            <a:avLst/>
          </a:prstGeom>
        </p:spPr>
      </p:pic>
      <p:pic>
        <p:nvPicPr>
          <p:cNvPr id="26" name="MÚA LÂN-KARAO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99762" y="48601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6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3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27858B5-29B7-4EF7-9EF7-FD219243529B}"/>
              </a:ext>
            </a:extLst>
          </p:cNvPr>
          <p:cNvSpPr/>
          <p:nvPr/>
        </p:nvSpPr>
        <p:spPr>
          <a:xfrm>
            <a:off x="3842756" y="80031"/>
            <a:ext cx="48205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0B4B9CB-7EF0-9269-E919-9B4166BBE64D}"/>
              </a:ext>
            </a:extLst>
          </p:cNvPr>
          <p:cNvSpPr txBox="1"/>
          <p:nvPr/>
        </p:nvSpPr>
        <p:spPr>
          <a:xfrm>
            <a:off x="2589078" y="2397611"/>
            <a:ext cx="83219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Còn</a:t>
            </a:r>
            <a:r>
              <a:rPr lang="en-US" sz="2000" dirty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         </a:t>
            </a:r>
            <a:r>
              <a:rPr lang="en-US" sz="2000" dirty="0" smtClean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  </a:t>
            </a:r>
            <a:r>
              <a:rPr lang="en-US" sz="2000" dirty="0" err="1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gì</a:t>
            </a:r>
            <a:r>
              <a:rPr lang="en-US" sz="2000" dirty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    </a:t>
            </a:r>
            <a:r>
              <a:rPr lang="en-US" sz="2000" dirty="0" smtClean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  </a:t>
            </a:r>
            <a:r>
              <a:rPr lang="en-US" sz="2000" dirty="0" err="1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vui</a:t>
            </a:r>
            <a:r>
              <a:rPr lang="en-US" sz="2000" dirty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    </a:t>
            </a:r>
            <a:r>
              <a:rPr lang="en-US" sz="2000" dirty="0" smtClean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   </a:t>
            </a:r>
            <a:r>
              <a:rPr lang="en-US" sz="2000" dirty="0" err="1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hơn</a:t>
            </a:r>
            <a:r>
              <a:rPr lang="en-US" sz="2000" dirty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   </a:t>
            </a:r>
            <a:r>
              <a:rPr lang="en-US" sz="2000" dirty="0" smtClean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000" dirty="0" err="1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chơi</a:t>
            </a:r>
            <a:r>
              <a:rPr lang="en-US" sz="2000" dirty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000" dirty="0" smtClean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000" dirty="0" err="1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rằm</a:t>
            </a:r>
            <a:r>
              <a:rPr lang="en-US" sz="2000" dirty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000" dirty="0" smtClean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000" dirty="0" err="1" smtClean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tháng</a:t>
            </a:r>
            <a:r>
              <a:rPr lang="en-US" sz="2000" dirty="0" smtClean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   </a:t>
            </a:r>
            <a:r>
              <a:rPr lang="en-US" sz="2000" dirty="0" err="1" smtClean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tám</a:t>
            </a:r>
            <a:r>
              <a:rPr lang="en-US" sz="2000" dirty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.     </a:t>
            </a:r>
            <a:r>
              <a:rPr lang="en-US" sz="2000" dirty="0" smtClean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  </a:t>
            </a:r>
            <a:r>
              <a:rPr lang="en-US" sz="2000" dirty="0" err="1" smtClean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Còn</a:t>
            </a:r>
            <a:endParaRPr lang="en-US" sz="2000" dirty="0">
              <a:solidFill>
                <a:srgbClr val="1810C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4BD5E5A-4A3A-DDEA-9F98-F278D6D09B23}"/>
              </a:ext>
            </a:extLst>
          </p:cNvPr>
          <p:cNvSpPr txBox="1"/>
          <p:nvPr/>
        </p:nvSpPr>
        <p:spPr>
          <a:xfrm>
            <a:off x="2538607" y="4164054"/>
            <a:ext cx="80348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gì</a:t>
            </a:r>
            <a:r>
              <a:rPr lang="en-US" sz="2000" dirty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      hay       </a:t>
            </a:r>
            <a:r>
              <a:rPr lang="en-US" sz="2000" dirty="0" smtClean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   </a:t>
            </a:r>
            <a:r>
              <a:rPr lang="en-US" sz="2000" dirty="0" err="1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hơn</a:t>
            </a:r>
            <a:r>
              <a:rPr lang="en-US" sz="2000" dirty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      </a:t>
            </a:r>
            <a:r>
              <a:rPr lang="en-US" sz="2000" dirty="0" smtClean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   </a:t>
            </a:r>
            <a:r>
              <a:rPr lang="en-US" sz="2000" dirty="0" err="1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chơi</a:t>
            </a:r>
            <a:r>
              <a:rPr lang="en-US" sz="2000" dirty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  </a:t>
            </a:r>
            <a:r>
              <a:rPr lang="en-US" sz="2000" dirty="0" smtClean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  </a:t>
            </a:r>
            <a:r>
              <a:rPr lang="en-US" sz="2000" dirty="0" err="1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trò</a:t>
            </a:r>
            <a:r>
              <a:rPr lang="en-US" sz="2000" dirty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    </a:t>
            </a:r>
            <a:r>
              <a:rPr lang="en-US" sz="2000" dirty="0" smtClean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000" dirty="0" err="1" smtClean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múa</a:t>
            </a:r>
            <a:r>
              <a:rPr lang="en-US" sz="2000" dirty="0" smtClean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             </a:t>
            </a:r>
            <a:r>
              <a:rPr lang="en-US" sz="2000" dirty="0" err="1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lân</a:t>
            </a:r>
            <a:r>
              <a:rPr lang="en-US" sz="2000" dirty="0">
                <a:solidFill>
                  <a:srgbClr val="1810C0"/>
                </a:solidFill>
                <a:latin typeface="Times" pitchFamily="18" charset="0"/>
                <a:cs typeface="Times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8442" y="1485606"/>
            <a:ext cx="8915063" cy="8573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8441" y="3261784"/>
            <a:ext cx="8915063" cy="8383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1611" y="2797721"/>
            <a:ext cx="527268" cy="4640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1412" y="2794111"/>
            <a:ext cx="527268" cy="4640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3216" y="2801331"/>
            <a:ext cx="527268" cy="4640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9482" y="2784672"/>
            <a:ext cx="527268" cy="4640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1219" y="2776790"/>
            <a:ext cx="527268" cy="4640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4648" y="2789044"/>
            <a:ext cx="527268" cy="4640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9247" y="4619439"/>
            <a:ext cx="527268" cy="4640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6309" y="4627062"/>
            <a:ext cx="527268" cy="4640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9899" y="4624961"/>
            <a:ext cx="527268" cy="46406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5280" y="4560554"/>
            <a:ext cx="527268" cy="46406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6413" y="4624960"/>
            <a:ext cx="527268" cy="46406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6355" y="4624959"/>
            <a:ext cx="527268" cy="46406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9000" y="4619440"/>
            <a:ext cx="527268" cy="46406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9699" y="2825390"/>
            <a:ext cx="527268" cy="464063"/>
          </a:xfrm>
          <a:prstGeom prst="rect">
            <a:avLst/>
          </a:prstGeom>
        </p:spPr>
      </p:pic>
      <p:pic>
        <p:nvPicPr>
          <p:cNvPr id="26" name="MÚA LÂN-KARAO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99762" y="4860148"/>
            <a:ext cx="609600" cy="6096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8985" y="2818652"/>
            <a:ext cx="527268" cy="46406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1312" y="2786108"/>
            <a:ext cx="527268" cy="46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44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3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27756" y="178420"/>
            <a:ext cx="42709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kết hợp vận động cơ thể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104507" y="4232138"/>
            <a:ext cx="12247291" cy="23986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054" y="3927641"/>
            <a:ext cx="3060480" cy="2080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643" y="1589507"/>
            <a:ext cx="8269358" cy="14092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2" y="1655558"/>
            <a:ext cx="4029298" cy="15404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8381" y="2475557"/>
            <a:ext cx="3410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  gì  vui   hơn chơi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25279" y="745464"/>
            <a:ext cx="4068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 kết, cả lớp hát và vỗ </a:t>
            </a:r>
            <a:r>
              <a:rPr lang="en-US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tay theo </a:t>
            </a:r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tiết tấu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57" y="3062831"/>
            <a:ext cx="414208" cy="3409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31" y="3079273"/>
            <a:ext cx="414208" cy="3409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271" y="3020506"/>
            <a:ext cx="499528" cy="4150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960" y="3112477"/>
            <a:ext cx="414208" cy="3409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251" y="3112476"/>
            <a:ext cx="414208" cy="3409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329" y="3087220"/>
            <a:ext cx="499528" cy="4150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502" y="3112476"/>
            <a:ext cx="414208" cy="3409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667" y="3115132"/>
            <a:ext cx="414208" cy="34094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832" y="3082317"/>
            <a:ext cx="499528" cy="4150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127" y="3126849"/>
            <a:ext cx="414208" cy="3409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347" y="3132541"/>
            <a:ext cx="414208" cy="3409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778" y="3070527"/>
            <a:ext cx="499528" cy="415016"/>
          </a:xfrm>
          <a:prstGeom prst="rect">
            <a:avLst/>
          </a:prstGeom>
        </p:spPr>
      </p:pic>
      <p:pic>
        <p:nvPicPr>
          <p:cNvPr id="5" name="MÚA LÂN-KARAO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0165" y="1790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01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1236</TotalTime>
  <Words>228</Words>
  <Application>Microsoft Office PowerPoint</Application>
  <PresentationFormat>Widescreen</PresentationFormat>
  <Paragraphs>49</Paragraphs>
  <Slides>26</Slides>
  <Notes>8</Notes>
  <HiddenSlides>0</HiddenSlides>
  <MMClips>22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#9Slide05 Dancing Script</vt:lpstr>
      <vt:lpstr>Arial</vt:lpstr>
      <vt:lpstr>Calibri</vt:lpstr>
      <vt:lpstr>Times</vt:lpstr>
      <vt:lpstr>Times New Roman</vt:lpstr>
      <vt:lpstr>1_Office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56</cp:revision>
  <dcterms:created xsi:type="dcterms:W3CDTF">2022-04-04T02:41:08Z</dcterms:created>
  <dcterms:modified xsi:type="dcterms:W3CDTF">2022-09-21T15:48:36Z</dcterms:modified>
</cp:coreProperties>
</file>