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90" r:id="rId2"/>
  </p:sldMasterIdLst>
  <p:notesMasterIdLst>
    <p:notesMasterId r:id="rId29"/>
  </p:notesMasterIdLst>
  <p:sldIdLst>
    <p:sldId id="391" r:id="rId3"/>
    <p:sldId id="261" r:id="rId4"/>
    <p:sldId id="256" r:id="rId5"/>
    <p:sldId id="396" r:id="rId6"/>
    <p:sldId id="325" r:id="rId7"/>
    <p:sldId id="378" r:id="rId8"/>
    <p:sldId id="267" r:id="rId9"/>
    <p:sldId id="385" r:id="rId10"/>
    <p:sldId id="319" r:id="rId11"/>
    <p:sldId id="386" r:id="rId12"/>
    <p:sldId id="387" r:id="rId13"/>
    <p:sldId id="388" r:id="rId14"/>
    <p:sldId id="389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395" r:id="rId24"/>
    <p:sldId id="320" r:id="rId25"/>
    <p:sldId id="394" r:id="rId26"/>
    <p:sldId id="393" r:id="rId27"/>
    <p:sldId id="324" r:id="rId28"/>
  </p:sldIdLst>
  <p:sldSz cx="9144000" cy="5143500" type="screen16x9"/>
  <p:notesSz cx="6858000" cy="9144000"/>
  <p:embeddedFontLst>
    <p:embeddedFont>
      <p:font typeface="Baloo 2" charset="0"/>
      <p:regular r:id="rId30"/>
      <p:bold r:id="rId31"/>
    </p:embeddedFont>
    <p:embeddedFont>
      <p:font typeface="Chivo" charset="0"/>
      <p:regular r:id="rId32"/>
      <p:bold r:id="rId33"/>
      <p:italic r:id="rId34"/>
      <p:bold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612B909-5B23-480E-9989-95C37EA46700}">
  <a:tblStyle styleId="{A612B909-5B23-480E-9989-95C37EA4670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 snapToGrid="0">
      <p:cViewPr>
        <p:scale>
          <a:sx n="91" d="100"/>
          <a:sy n="91" d="100"/>
        </p:scale>
        <p:origin x="-564" y="-5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62057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5" name="Google Shape;8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077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3818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bd6c00e73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bd6c00e73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3818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AD8CA884-1ADD-4734-BE56-89F5059AEAD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250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035288" y="4193063"/>
            <a:ext cx="1536701" cy="1599142"/>
          </a:xfrm>
          <a:custGeom>
            <a:avLst/>
            <a:gdLst/>
            <a:ahLst/>
            <a:cxnLst/>
            <a:rect l="l" t="t" r="r" b="b"/>
            <a:pathLst>
              <a:path w="14914" h="15520" extrusionOk="0">
                <a:moveTo>
                  <a:pt x="14816" y="104"/>
                </a:moveTo>
                <a:lnTo>
                  <a:pt x="13795" y="15318"/>
                </a:lnTo>
                <a:lnTo>
                  <a:pt x="203" y="1720"/>
                </a:lnTo>
                <a:lnTo>
                  <a:pt x="14816" y="104"/>
                </a:lnTo>
                <a:close/>
                <a:moveTo>
                  <a:pt x="14914" y="1"/>
                </a:moveTo>
                <a:lnTo>
                  <a:pt x="1" y="1649"/>
                </a:lnTo>
                <a:lnTo>
                  <a:pt x="13877" y="15520"/>
                </a:lnTo>
                <a:lnTo>
                  <a:pt x="14908" y="55"/>
                </a:lnTo>
                <a:lnTo>
                  <a:pt x="1491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611395" y="-153622"/>
            <a:ext cx="1877010" cy="1825222"/>
            <a:chOff x="-809740" y="803824"/>
            <a:chExt cx="2340995" cy="2276405"/>
          </a:xfrm>
        </p:grpSpPr>
        <p:sp>
          <p:nvSpPr>
            <p:cNvPr id="11" name="Google Shape;11;p2"/>
            <p:cNvSpPr/>
            <p:nvPr/>
          </p:nvSpPr>
          <p:spPr>
            <a:xfrm>
              <a:off x="-303522" y="1101393"/>
              <a:ext cx="908379" cy="1623356"/>
            </a:xfrm>
            <a:custGeom>
              <a:avLst/>
              <a:gdLst/>
              <a:ahLst/>
              <a:cxnLst/>
              <a:rect l="l" t="t" r="r" b="b"/>
              <a:pathLst>
                <a:path w="8816" h="15755" extrusionOk="0">
                  <a:moveTo>
                    <a:pt x="4433" y="1"/>
                  </a:moveTo>
                  <a:lnTo>
                    <a:pt x="0" y="961"/>
                  </a:lnTo>
                  <a:cubicBezTo>
                    <a:pt x="76" y="1234"/>
                    <a:pt x="131" y="1513"/>
                    <a:pt x="169" y="1791"/>
                  </a:cubicBezTo>
                  <a:cubicBezTo>
                    <a:pt x="322" y="2959"/>
                    <a:pt x="213" y="4149"/>
                    <a:pt x="153" y="5323"/>
                  </a:cubicBezTo>
                  <a:cubicBezTo>
                    <a:pt x="120" y="5934"/>
                    <a:pt x="197" y="6540"/>
                    <a:pt x="377" y="7124"/>
                  </a:cubicBezTo>
                  <a:cubicBezTo>
                    <a:pt x="409" y="7222"/>
                    <a:pt x="442" y="7321"/>
                    <a:pt x="480" y="7419"/>
                  </a:cubicBezTo>
                  <a:lnTo>
                    <a:pt x="8816" y="15754"/>
                  </a:lnTo>
                  <a:cubicBezTo>
                    <a:pt x="8761" y="15613"/>
                    <a:pt x="8707" y="15471"/>
                    <a:pt x="8647" y="15334"/>
                  </a:cubicBezTo>
                  <a:cubicBezTo>
                    <a:pt x="8445" y="14908"/>
                    <a:pt x="8177" y="14515"/>
                    <a:pt x="7910" y="14133"/>
                  </a:cubicBezTo>
                  <a:cubicBezTo>
                    <a:pt x="7402" y="13396"/>
                    <a:pt x="6867" y="12681"/>
                    <a:pt x="6622" y="11808"/>
                  </a:cubicBezTo>
                  <a:cubicBezTo>
                    <a:pt x="6403" y="11038"/>
                    <a:pt x="6420" y="10225"/>
                    <a:pt x="6420" y="9428"/>
                  </a:cubicBezTo>
                  <a:cubicBezTo>
                    <a:pt x="6420" y="8997"/>
                    <a:pt x="6425" y="8576"/>
                    <a:pt x="6338" y="8150"/>
                  </a:cubicBezTo>
                  <a:cubicBezTo>
                    <a:pt x="6267" y="7779"/>
                    <a:pt x="6141" y="7419"/>
                    <a:pt x="5972" y="7075"/>
                  </a:cubicBezTo>
                  <a:cubicBezTo>
                    <a:pt x="5612" y="6344"/>
                    <a:pt x="5060" y="5754"/>
                    <a:pt x="4591" y="5094"/>
                  </a:cubicBezTo>
                  <a:cubicBezTo>
                    <a:pt x="4378" y="4804"/>
                    <a:pt x="4203" y="4488"/>
                    <a:pt x="4111" y="4138"/>
                  </a:cubicBezTo>
                  <a:cubicBezTo>
                    <a:pt x="4007" y="3740"/>
                    <a:pt x="3996" y="3319"/>
                    <a:pt x="4029" y="2910"/>
                  </a:cubicBezTo>
                  <a:cubicBezTo>
                    <a:pt x="4105" y="2042"/>
                    <a:pt x="4389" y="1201"/>
                    <a:pt x="4433" y="328"/>
                  </a:cubicBezTo>
                  <a:cubicBezTo>
                    <a:pt x="4433" y="219"/>
                    <a:pt x="4438" y="110"/>
                    <a:pt x="44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75471" y="803824"/>
              <a:ext cx="555784" cy="919198"/>
            </a:xfrm>
            <a:custGeom>
              <a:avLst/>
              <a:gdLst/>
              <a:ahLst/>
              <a:cxnLst/>
              <a:rect l="l" t="t" r="r" b="b"/>
              <a:pathLst>
                <a:path w="5394" h="8921" extrusionOk="0">
                  <a:moveTo>
                    <a:pt x="5394" y="1"/>
                  </a:moveTo>
                  <a:lnTo>
                    <a:pt x="0" y="1169"/>
                  </a:lnTo>
                  <a:cubicBezTo>
                    <a:pt x="104" y="1502"/>
                    <a:pt x="262" y="1813"/>
                    <a:pt x="475" y="2097"/>
                  </a:cubicBezTo>
                  <a:cubicBezTo>
                    <a:pt x="765" y="2474"/>
                    <a:pt x="1125" y="2779"/>
                    <a:pt x="1480" y="3091"/>
                  </a:cubicBezTo>
                  <a:cubicBezTo>
                    <a:pt x="1878" y="3434"/>
                    <a:pt x="2288" y="3784"/>
                    <a:pt x="2566" y="4242"/>
                  </a:cubicBezTo>
                  <a:cubicBezTo>
                    <a:pt x="2828" y="4668"/>
                    <a:pt x="2948" y="5154"/>
                    <a:pt x="2970" y="5645"/>
                  </a:cubicBezTo>
                  <a:cubicBezTo>
                    <a:pt x="2981" y="5902"/>
                    <a:pt x="2970" y="6158"/>
                    <a:pt x="2948" y="6415"/>
                  </a:cubicBezTo>
                  <a:cubicBezTo>
                    <a:pt x="2921" y="6682"/>
                    <a:pt x="2877" y="6944"/>
                    <a:pt x="2855" y="7212"/>
                  </a:cubicBezTo>
                  <a:cubicBezTo>
                    <a:pt x="2817" y="7687"/>
                    <a:pt x="2883" y="8162"/>
                    <a:pt x="3041" y="8609"/>
                  </a:cubicBezTo>
                  <a:cubicBezTo>
                    <a:pt x="3074" y="8713"/>
                    <a:pt x="3112" y="8817"/>
                    <a:pt x="3155" y="8920"/>
                  </a:cubicBezTo>
                  <a:lnTo>
                    <a:pt x="539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75586" y="925922"/>
              <a:ext cx="720026" cy="1535053"/>
            </a:xfrm>
            <a:custGeom>
              <a:avLst/>
              <a:gdLst/>
              <a:ahLst/>
              <a:cxnLst/>
              <a:rect l="l" t="t" r="r" b="b"/>
              <a:pathLst>
                <a:path w="6988" h="14898" extrusionOk="0">
                  <a:moveTo>
                    <a:pt x="3788" y="0"/>
                  </a:moveTo>
                  <a:lnTo>
                    <a:pt x="66" y="803"/>
                  </a:lnTo>
                  <a:cubicBezTo>
                    <a:pt x="0" y="1245"/>
                    <a:pt x="0" y="1693"/>
                    <a:pt x="109" y="2135"/>
                  </a:cubicBezTo>
                  <a:cubicBezTo>
                    <a:pt x="442" y="3505"/>
                    <a:pt x="1747" y="4296"/>
                    <a:pt x="2222" y="5585"/>
                  </a:cubicBezTo>
                  <a:cubicBezTo>
                    <a:pt x="2517" y="6376"/>
                    <a:pt x="2358" y="7206"/>
                    <a:pt x="2244" y="8014"/>
                  </a:cubicBezTo>
                  <a:cubicBezTo>
                    <a:pt x="2184" y="8440"/>
                    <a:pt x="2140" y="8871"/>
                    <a:pt x="2178" y="9302"/>
                  </a:cubicBezTo>
                  <a:cubicBezTo>
                    <a:pt x="2211" y="9701"/>
                    <a:pt x="2331" y="10083"/>
                    <a:pt x="2533" y="10427"/>
                  </a:cubicBezTo>
                  <a:cubicBezTo>
                    <a:pt x="2719" y="10749"/>
                    <a:pt x="2953" y="11033"/>
                    <a:pt x="3193" y="11311"/>
                  </a:cubicBezTo>
                  <a:cubicBezTo>
                    <a:pt x="3456" y="11617"/>
                    <a:pt x="3712" y="11922"/>
                    <a:pt x="3952" y="12239"/>
                  </a:cubicBezTo>
                  <a:cubicBezTo>
                    <a:pt x="4411" y="12861"/>
                    <a:pt x="4815" y="13533"/>
                    <a:pt x="5071" y="14264"/>
                  </a:cubicBezTo>
                  <a:cubicBezTo>
                    <a:pt x="5142" y="14472"/>
                    <a:pt x="5197" y="14684"/>
                    <a:pt x="5246" y="14897"/>
                  </a:cubicBezTo>
                  <a:lnTo>
                    <a:pt x="6987" y="7943"/>
                  </a:lnTo>
                  <a:cubicBezTo>
                    <a:pt x="6862" y="7681"/>
                    <a:pt x="6764" y="7413"/>
                    <a:pt x="6693" y="7135"/>
                  </a:cubicBezTo>
                  <a:cubicBezTo>
                    <a:pt x="6638" y="6906"/>
                    <a:pt x="6605" y="6671"/>
                    <a:pt x="6594" y="6442"/>
                  </a:cubicBezTo>
                  <a:cubicBezTo>
                    <a:pt x="6583" y="6174"/>
                    <a:pt x="6616" y="5918"/>
                    <a:pt x="6649" y="5656"/>
                  </a:cubicBezTo>
                  <a:cubicBezTo>
                    <a:pt x="6709" y="5153"/>
                    <a:pt x="6764" y="4640"/>
                    <a:pt x="6693" y="4138"/>
                  </a:cubicBezTo>
                  <a:cubicBezTo>
                    <a:pt x="6622" y="3603"/>
                    <a:pt x="6398" y="3123"/>
                    <a:pt x="6048" y="2719"/>
                  </a:cubicBezTo>
                  <a:cubicBezTo>
                    <a:pt x="5715" y="2337"/>
                    <a:pt x="5311" y="2020"/>
                    <a:pt x="4940" y="1682"/>
                  </a:cubicBezTo>
                  <a:cubicBezTo>
                    <a:pt x="4591" y="1365"/>
                    <a:pt x="4263" y="1021"/>
                    <a:pt x="4040" y="606"/>
                  </a:cubicBezTo>
                  <a:cubicBezTo>
                    <a:pt x="3930" y="415"/>
                    <a:pt x="3849" y="208"/>
                    <a:pt x="37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1607" y="1011442"/>
              <a:ext cx="987305" cy="2068787"/>
            </a:xfrm>
            <a:custGeom>
              <a:avLst/>
              <a:gdLst/>
              <a:ahLst/>
              <a:cxnLst/>
              <a:rect l="l" t="t" r="r" b="b"/>
              <a:pathLst>
                <a:path w="9582" h="20078" extrusionOk="0">
                  <a:moveTo>
                    <a:pt x="4368" y="0"/>
                  </a:moveTo>
                  <a:lnTo>
                    <a:pt x="405" y="857"/>
                  </a:lnTo>
                  <a:cubicBezTo>
                    <a:pt x="416" y="1076"/>
                    <a:pt x="405" y="1299"/>
                    <a:pt x="383" y="1523"/>
                  </a:cubicBezTo>
                  <a:cubicBezTo>
                    <a:pt x="290" y="2407"/>
                    <a:pt x="1" y="3270"/>
                    <a:pt x="1" y="4160"/>
                  </a:cubicBezTo>
                  <a:cubicBezTo>
                    <a:pt x="1" y="4580"/>
                    <a:pt x="66" y="4995"/>
                    <a:pt x="247" y="5372"/>
                  </a:cubicBezTo>
                  <a:cubicBezTo>
                    <a:pt x="410" y="5726"/>
                    <a:pt x="656" y="6038"/>
                    <a:pt x="902" y="6338"/>
                  </a:cubicBezTo>
                  <a:cubicBezTo>
                    <a:pt x="1398" y="6966"/>
                    <a:pt x="1879" y="7599"/>
                    <a:pt x="2157" y="8357"/>
                  </a:cubicBezTo>
                  <a:cubicBezTo>
                    <a:pt x="2294" y="8723"/>
                    <a:pt x="2375" y="9111"/>
                    <a:pt x="2408" y="9498"/>
                  </a:cubicBezTo>
                  <a:cubicBezTo>
                    <a:pt x="2446" y="9935"/>
                    <a:pt x="2419" y="10383"/>
                    <a:pt x="2425" y="10825"/>
                  </a:cubicBezTo>
                  <a:cubicBezTo>
                    <a:pt x="2425" y="11655"/>
                    <a:pt x="2496" y="12479"/>
                    <a:pt x="2834" y="13249"/>
                  </a:cubicBezTo>
                  <a:cubicBezTo>
                    <a:pt x="3222" y="14111"/>
                    <a:pt x="3866" y="14826"/>
                    <a:pt x="4352" y="15634"/>
                  </a:cubicBezTo>
                  <a:cubicBezTo>
                    <a:pt x="4575" y="16005"/>
                    <a:pt x="4750" y="16404"/>
                    <a:pt x="4876" y="16813"/>
                  </a:cubicBezTo>
                  <a:lnTo>
                    <a:pt x="8145" y="20077"/>
                  </a:lnTo>
                  <a:lnTo>
                    <a:pt x="9581" y="14346"/>
                  </a:lnTo>
                  <a:cubicBezTo>
                    <a:pt x="9494" y="13811"/>
                    <a:pt x="9314" y="13287"/>
                    <a:pt x="9073" y="12801"/>
                  </a:cubicBezTo>
                  <a:cubicBezTo>
                    <a:pt x="8713" y="12075"/>
                    <a:pt x="8233" y="11420"/>
                    <a:pt x="7714" y="10808"/>
                  </a:cubicBezTo>
                  <a:cubicBezTo>
                    <a:pt x="7239" y="10252"/>
                    <a:pt x="6742" y="9700"/>
                    <a:pt x="6546" y="8980"/>
                  </a:cubicBezTo>
                  <a:cubicBezTo>
                    <a:pt x="6328" y="8166"/>
                    <a:pt x="6513" y="7337"/>
                    <a:pt x="6617" y="6529"/>
                  </a:cubicBezTo>
                  <a:cubicBezTo>
                    <a:pt x="6672" y="6119"/>
                    <a:pt x="6704" y="5699"/>
                    <a:pt x="6639" y="5290"/>
                  </a:cubicBezTo>
                  <a:cubicBezTo>
                    <a:pt x="6579" y="4891"/>
                    <a:pt x="6415" y="4525"/>
                    <a:pt x="6208" y="4182"/>
                  </a:cubicBezTo>
                  <a:cubicBezTo>
                    <a:pt x="5869" y="3625"/>
                    <a:pt x="5405" y="3155"/>
                    <a:pt x="5028" y="2620"/>
                  </a:cubicBezTo>
                  <a:cubicBezTo>
                    <a:pt x="4619" y="2053"/>
                    <a:pt x="4352" y="1414"/>
                    <a:pt x="4324" y="710"/>
                  </a:cubicBezTo>
                  <a:cubicBezTo>
                    <a:pt x="4313" y="464"/>
                    <a:pt x="4330" y="229"/>
                    <a:pt x="43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09740" y="1201544"/>
              <a:ext cx="538886" cy="647488"/>
            </a:xfrm>
            <a:custGeom>
              <a:avLst/>
              <a:gdLst/>
              <a:ahLst/>
              <a:cxnLst/>
              <a:rect l="l" t="t" r="r" b="b"/>
              <a:pathLst>
                <a:path w="5230" h="6284" extrusionOk="0">
                  <a:moveTo>
                    <a:pt x="4848" y="0"/>
                  </a:moveTo>
                  <a:lnTo>
                    <a:pt x="0" y="1048"/>
                  </a:lnTo>
                  <a:lnTo>
                    <a:pt x="5230" y="6283"/>
                  </a:lnTo>
                  <a:cubicBezTo>
                    <a:pt x="5175" y="6114"/>
                    <a:pt x="5126" y="5945"/>
                    <a:pt x="5088" y="5770"/>
                  </a:cubicBezTo>
                  <a:cubicBezTo>
                    <a:pt x="5022" y="5486"/>
                    <a:pt x="4979" y="5197"/>
                    <a:pt x="4962" y="4902"/>
                  </a:cubicBezTo>
                  <a:cubicBezTo>
                    <a:pt x="4951" y="4613"/>
                    <a:pt x="4973" y="4318"/>
                    <a:pt x="4989" y="4029"/>
                  </a:cubicBezTo>
                  <a:cubicBezTo>
                    <a:pt x="5060" y="2855"/>
                    <a:pt x="5164" y="1660"/>
                    <a:pt x="4957" y="497"/>
                  </a:cubicBezTo>
                  <a:cubicBezTo>
                    <a:pt x="4929" y="328"/>
                    <a:pt x="4891" y="164"/>
                    <a:pt x="48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292915" y="48701"/>
            <a:ext cx="1241096" cy="921269"/>
            <a:chOff x="8765550" y="957050"/>
            <a:chExt cx="1034850" cy="768172"/>
          </a:xfrm>
        </p:grpSpPr>
        <p:sp>
          <p:nvSpPr>
            <p:cNvPr id="17" name="Google Shape;17;p2"/>
            <p:cNvSpPr/>
            <p:nvPr/>
          </p:nvSpPr>
          <p:spPr>
            <a:xfrm>
              <a:off x="8938591" y="997642"/>
              <a:ext cx="408990" cy="505052"/>
            </a:xfrm>
            <a:custGeom>
              <a:avLst/>
              <a:gdLst/>
              <a:ahLst/>
              <a:cxnLst/>
              <a:rect l="l" t="t" r="r" b="b"/>
              <a:pathLst>
                <a:path w="2529" h="3123" extrusionOk="0">
                  <a:moveTo>
                    <a:pt x="1" y="0"/>
                  </a:moveTo>
                  <a:lnTo>
                    <a:pt x="1" y="0"/>
                  </a:lnTo>
                  <a:cubicBezTo>
                    <a:pt x="170" y="202"/>
                    <a:pt x="334" y="404"/>
                    <a:pt x="492" y="612"/>
                  </a:cubicBezTo>
                  <a:cubicBezTo>
                    <a:pt x="858" y="1081"/>
                    <a:pt x="1202" y="1561"/>
                    <a:pt x="1535" y="2053"/>
                  </a:cubicBezTo>
                  <a:cubicBezTo>
                    <a:pt x="1704" y="2298"/>
                    <a:pt x="1868" y="2544"/>
                    <a:pt x="2031" y="2795"/>
                  </a:cubicBezTo>
                  <a:cubicBezTo>
                    <a:pt x="2102" y="2904"/>
                    <a:pt x="2173" y="3014"/>
                    <a:pt x="2239" y="3123"/>
                  </a:cubicBezTo>
                  <a:lnTo>
                    <a:pt x="2528" y="2948"/>
                  </a:lnTo>
                  <a:cubicBezTo>
                    <a:pt x="2146" y="2124"/>
                    <a:pt x="1726" y="1321"/>
                    <a:pt x="1278" y="535"/>
                  </a:cubicBezTo>
                  <a:cubicBezTo>
                    <a:pt x="1229" y="442"/>
                    <a:pt x="1180" y="355"/>
                    <a:pt x="1125" y="26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142521" y="1045350"/>
              <a:ext cx="450390" cy="420310"/>
            </a:xfrm>
            <a:custGeom>
              <a:avLst/>
              <a:gdLst/>
              <a:ahLst/>
              <a:cxnLst/>
              <a:rect l="l" t="t" r="r" b="b"/>
              <a:pathLst>
                <a:path w="2785" h="2599" extrusionOk="0">
                  <a:moveTo>
                    <a:pt x="1" y="0"/>
                  </a:moveTo>
                  <a:cubicBezTo>
                    <a:pt x="345" y="611"/>
                    <a:pt x="683" y="1228"/>
                    <a:pt x="994" y="1856"/>
                  </a:cubicBezTo>
                  <a:cubicBezTo>
                    <a:pt x="1114" y="2102"/>
                    <a:pt x="1234" y="2353"/>
                    <a:pt x="1349" y="2598"/>
                  </a:cubicBezTo>
                  <a:lnTo>
                    <a:pt x="2785" y="1730"/>
                  </a:lnTo>
                  <a:cubicBezTo>
                    <a:pt x="2501" y="1381"/>
                    <a:pt x="2212" y="1043"/>
                    <a:pt x="1911" y="704"/>
                  </a:cubicBezTo>
                  <a:cubicBezTo>
                    <a:pt x="1813" y="595"/>
                    <a:pt x="1715" y="486"/>
                    <a:pt x="1622" y="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65550" y="957050"/>
              <a:ext cx="522032" cy="706393"/>
            </a:xfrm>
            <a:custGeom>
              <a:avLst/>
              <a:gdLst/>
              <a:ahLst/>
              <a:cxnLst/>
              <a:rect l="l" t="t" r="r" b="b"/>
              <a:pathLst>
                <a:path w="3228" h="4368" extrusionOk="0">
                  <a:moveTo>
                    <a:pt x="1" y="0"/>
                  </a:moveTo>
                  <a:lnTo>
                    <a:pt x="165" y="754"/>
                  </a:lnTo>
                  <a:cubicBezTo>
                    <a:pt x="170" y="759"/>
                    <a:pt x="170" y="770"/>
                    <a:pt x="176" y="775"/>
                  </a:cubicBezTo>
                  <a:cubicBezTo>
                    <a:pt x="432" y="1321"/>
                    <a:pt x="683" y="1867"/>
                    <a:pt x="918" y="2424"/>
                  </a:cubicBezTo>
                  <a:cubicBezTo>
                    <a:pt x="1153" y="2981"/>
                    <a:pt x="1377" y="3548"/>
                    <a:pt x="1584" y="4122"/>
                  </a:cubicBezTo>
                  <a:cubicBezTo>
                    <a:pt x="1617" y="4203"/>
                    <a:pt x="1644" y="4285"/>
                    <a:pt x="1671" y="4367"/>
                  </a:cubicBezTo>
                  <a:lnTo>
                    <a:pt x="3227" y="3423"/>
                  </a:lnTo>
                  <a:cubicBezTo>
                    <a:pt x="2976" y="3013"/>
                    <a:pt x="2708" y="2615"/>
                    <a:pt x="2436" y="2222"/>
                  </a:cubicBezTo>
                  <a:cubicBezTo>
                    <a:pt x="2103" y="1736"/>
                    <a:pt x="1759" y="1256"/>
                    <a:pt x="1393" y="792"/>
                  </a:cubicBezTo>
                  <a:cubicBezTo>
                    <a:pt x="1240" y="595"/>
                    <a:pt x="1076" y="404"/>
                    <a:pt x="918" y="2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432971" y="1113274"/>
              <a:ext cx="294977" cy="203120"/>
            </a:xfrm>
            <a:custGeom>
              <a:avLst/>
              <a:gdLst/>
              <a:ahLst/>
              <a:cxnLst/>
              <a:rect l="l" t="t" r="r" b="b"/>
              <a:pathLst>
                <a:path w="1824" h="1256" extrusionOk="0">
                  <a:moveTo>
                    <a:pt x="1" y="0"/>
                  </a:moveTo>
                  <a:cubicBezTo>
                    <a:pt x="99" y="110"/>
                    <a:pt x="197" y="219"/>
                    <a:pt x="295" y="328"/>
                  </a:cubicBezTo>
                  <a:cubicBezTo>
                    <a:pt x="563" y="628"/>
                    <a:pt x="825" y="939"/>
                    <a:pt x="1082" y="1256"/>
                  </a:cubicBezTo>
                  <a:lnTo>
                    <a:pt x="1824" y="803"/>
                  </a:lnTo>
                  <a:cubicBezTo>
                    <a:pt x="1748" y="655"/>
                    <a:pt x="1666" y="514"/>
                    <a:pt x="1589" y="37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806142" y="1144162"/>
              <a:ext cx="217352" cy="581060"/>
            </a:xfrm>
            <a:custGeom>
              <a:avLst/>
              <a:gdLst/>
              <a:ahLst/>
              <a:cxnLst/>
              <a:rect l="l" t="t" r="r" b="b"/>
              <a:pathLst>
                <a:path w="1344" h="3593" extrusionOk="0">
                  <a:moveTo>
                    <a:pt x="1" y="0"/>
                  </a:moveTo>
                  <a:lnTo>
                    <a:pt x="793" y="3592"/>
                  </a:lnTo>
                  <a:lnTo>
                    <a:pt x="1344" y="3259"/>
                  </a:lnTo>
                  <a:cubicBezTo>
                    <a:pt x="1284" y="3096"/>
                    <a:pt x="1224" y="2937"/>
                    <a:pt x="1164" y="2773"/>
                  </a:cubicBezTo>
                  <a:cubicBezTo>
                    <a:pt x="945" y="2189"/>
                    <a:pt x="711" y="1605"/>
                    <a:pt x="465" y="1032"/>
                  </a:cubicBezTo>
                  <a:cubicBezTo>
                    <a:pt x="345" y="754"/>
                    <a:pt x="219" y="470"/>
                    <a:pt x="94" y="197"/>
                  </a:cubicBezTo>
                  <a:cubicBezTo>
                    <a:pt x="61" y="131"/>
                    <a:pt x="34" y="6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706603" y="1176830"/>
              <a:ext cx="93798" cy="59351"/>
            </a:xfrm>
            <a:custGeom>
              <a:avLst/>
              <a:gdLst/>
              <a:ahLst/>
              <a:cxnLst/>
              <a:rect l="l" t="t" r="r" b="b"/>
              <a:pathLst>
                <a:path w="580" h="367" extrusionOk="0">
                  <a:moveTo>
                    <a:pt x="1" y="0"/>
                  </a:moveTo>
                  <a:lnTo>
                    <a:pt x="1" y="0"/>
                  </a:lnTo>
                  <a:cubicBezTo>
                    <a:pt x="72" y="121"/>
                    <a:pt x="137" y="241"/>
                    <a:pt x="203" y="366"/>
                  </a:cubicBezTo>
                  <a:lnTo>
                    <a:pt x="580" y="1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3;p2"/>
          <p:cNvSpPr txBox="1">
            <a:spLocks noGrp="1"/>
          </p:cNvSpPr>
          <p:nvPr>
            <p:ph type="ctrTitle"/>
          </p:nvPr>
        </p:nvSpPr>
        <p:spPr>
          <a:xfrm>
            <a:off x="2145550" y="768000"/>
            <a:ext cx="4853100" cy="316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2307550" y="4128288"/>
            <a:ext cx="45288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E63B-8BFA-4649-82BE-A595163AB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83B-60A2-48BA-8A72-6BF7E0D2B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7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5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E63B-8BFA-4649-82BE-A595163AB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83B-60A2-48BA-8A72-6BF7E0D2B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96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E63B-8BFA-4649-82BE-A595163AB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83B-60A2-48BA-8A72-6BF7E0D2B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16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E63B-8BFA-4649-82BE-A595163AB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83B-60A2-48BA-8A72-6BF7E0D2B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880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E63B-8BFA-4649-82BE-A595163AB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83B-60A2-48BA-8A72-6BF7E0D2B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91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E63B-8BFA-4649-82BE-A595163AB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83B-60A2-48BA-8A72-6BF7E0D2B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711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E63B-8BFA-4649-82BE-A595163AB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83B-60A2-48BA-8A72-6BF7E0D2B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708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E63B-8BFA-4649-82BE-A595163AB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83B-60A2-48BA-8A72-6BF7E0D2B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52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E63B-8BFA-4649-82BE-A595163AB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83B-60A2-48BA-8A72-6BF7E0D2B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68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8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8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E63B-8BFA-4649-82BE-A595163AB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83B-60A2-48BA-8A72-6BF7E0D2B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16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1479975" y="2338230"/>
            <a:ext cx="3304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2546475" y="1211538"/>
            <a:ext cx="1171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1889775" y="3363238"/>
            <a:ext cx="2485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"/>
          <p:cNvSpPr txBox="1">
            <a:spLocks noGrp="1"/>
          </p:cNvSpPr>
          <p:nvPr>
            <p:ph type="title"/>
          </p:nvPr>
        </p:nvSpPr>
        <p:spPr>
          <a:xfrm>
            <a:off x="2533325" y="2196750"/>
            <a:ext cx="40773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4" name="Google Shape;114;p9"/>
          <p:cNvSpPr txBox="1">
            <a:spLocks noGrp="1"/>
          </p:cNvSpPr>
          <p:nvPr>
            <p:ph type="subTitle" idx="1"/>
          </p:nvPr>
        </p:nvSpPr>
        <p:spPr>
          <a:xfrm>
            <a:off x="2241550" y="3128000"/>
            <a:ext cx="4661100" cy="12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9"/>
          <p:cNvSpPr/>
          <p:nvPr/>
        </p:nvSpPr>
        <p:spPr>
          <a:xfrm rot="-888638">
            <a:off x="7910446" y="4562430"/>
            <a:ext cx="1342185" cy="1396722"/>
          </a:xfrm>
          <a:custGeom>
            <a:avLst/>
            <a:gdLst/>
            <a:ahLst/>
            <a:cxnLst/>
            <a:rect l="l" t="t" r="r" b="b"/>
            <a:pathLst>
              <a:path w="14914" h="15520" extrusionOk="0">
                <a:moveTo>
                  <a:pt x="14816" y="104"/>
                </a:moveTo>
                <a:lnTo>
                  <a:pt x="13795" y="15318"/>
                </a:lnTo>
                <a:lnTo>
                  <a:pt x="203" y="1720"/>
                </a:lnTo>
                <a:lnTo>
                  <a:pt x="14816" y="104"/>
                </a:lnTo>
                <a:close/>
                <a:moveTo>
                  <a:pt x="14914" y="1"/>
                </a:moveTo>
                <a:lnTo>
                  <a:pt x="1" y="1649"/>
                </a:lnTo>
                <a:lnTo>
                  <a:pt x="13877" y="15520"/>
                </a:lnTo>
                <a:lnTo>
                  <a:pt x="14908" y="55"/>
                </a:lnTo>
                <a:lnTo>
                  <a:pt x="1491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29"/>
          <p:cNvGrpSpPr/>
          <p:nvPr/>
        </p:nvGrpSpPr>
        <p:grpSpPr>
          <a:xfrm>
            <a:off x="4827" y="4500045"/>
            <a:ext cx="1171244" cy="869417"/>
            <a:chOff x="8765550" y="957050"/>
            <a:chExt cx="1034850" cy="768172"/>
          </a:xfrm>
        </p:grpSpPr>
        <p:sp>
          <p:nvSpPr>
            <p:cNvPr id="396" name="Google Shape;396;p29"/>
            <p:cNvSpPr/>
            <p:nvPr/>
          </p:nvSpPr>
          <p:spPr>
            <a:xfrm>
              <a:off x="8938591" y="997642"/>
              <a:ext cx="408990" cy="505052"/>
            </a:xfrm>
            <a:custGeom>
              <a:avLst/>
              <a:gdLst/>
              <a:ahLst/>
              <a:cxnLst/>
              <a:rect l="l" t="t" r="r" b="b"/>
              <a:pathLst>
                <a:path w="2529" h="3123" extrusionOk="0">
                  <a:moveTo>
                    <a:pt x="1" y="0"/>
                  </a:moveTo>
                  <a:lnTo>
                    <a:pt x="1" y="0"/>
                  </a:lnTo>
                  <a:cubicBezTo>
                    <a:pt x="170" y="202"/>
                    <a:pt x="334" y="404"/>
                    <a:pt x="492" y="612"/>
                  </a:cubicBezTo>
                  <a:cubicBezTo>
                    <a:pt x="858" y="1081"/>
                    <a:pt x="1202" y="1561"/>
                    <a:pt x="1535" y="2053"/>
                  </a:cubicBezTo>
                  <a:cubicBezTo>
                    <a:pt x="1704" y="2298"/>
                    <a:pt x="1868" y="2544"/>
                    <a:pt x="2031" y="2795"/>
                  </a:cubicBezTo>
                  <a:cubicBezTo>
                    <a:pt x="2102" y="2904"/>
                    <a:pt x="2173" y="3014"/>
                    <a:pt x="2239" y="3123"/>
                  </a:cubicBezTo>
                  <a:lnTo>
                    <a:pt x="2528" y="2948"/>
                  </a:lnTo>
                  <a:cubicBezTo>
                    <a:pt x="2146" y="2124"/>
                    <a:pt x="1726" y="1321"/>
                    <a:pt x="1278" y="535"/>
                  </a:cubicBezTo>
                  <a:cubicBezTo>
                    <a:pt x="1229" y="442"/>
                    <a:pt x="1180" y="355"/>
                    <a:pt x="1125" y="26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9"/>
            <p:cNvSpPr/>
            <p:nvPr/>
          </p:nvSpPr>
          <p:spPr>
            <a:xfrm>
              <a:off x="9142521" y="1045350"/>
              <a:ext cx="450390" cy="420310"/>
            </a:xfrm>
            <a:custGeom>
              <a:avLst/>
              <a:gdLst/>
              <a:ahLst/>
              <a:cxnLst/>
              <a:rect l="l" t="t" r="r" b="b"/>
              <a:pathLst>
                <a:path w="2785" h="2599" extrusionOk="0">
                  <a:moveTo>
                    <a:pt x="1" y="0"/>
                  </a:moveTo>
                  <a:cubicBezTo>
                    <a:pt x="345" y="611"/>
                    <a:pt x="683" y="1228"/>
                    <a:pt x="994" y="1856"/>
                  </a:cubicBezTo>
                  <a:cubicBezTo>
                    <a:pt x="1114" y="2102"/>
                    <a:pt x="1234" y="2353"/>
                    <a:pt x="1349" y="2598"/>
                  </a:cubicBezTo>
                  <a:lnTo>
                    <a:pt x="2785" y="1730"/>
                  </a:lnTo>
                  <a:cubicBezTo>
                    <a:pt x="2501" y="1381"/>
                    <a:pt x="2212" y="1043"/>
                    <a:pt x="1911" y="704"/>
                  </a:cubicBezTo>
                  <a:cubicBezTo>
                    <a:pt x="1813" y="595"/>
                    <a:pt x="1715" y="486"/>
                    <a:pt x="1622" y="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9"/>
            <p:cNvSpPr/>
            <p:nvPr/>
          </p:nvSpPr>
          <p:spPr>
            <a:xfrm>
              <a:off x="8765550" y="957050"/>
              <a:ext cx="522032" cy="706393"/>
            </a:xfrm>
            <a:custGeom>
              <a:avLst/>
              <a:gdLst/>
              <a:ahLst/>
              <a:cxnLst/>
              <a:rect l="l" t="t" r="r" b="b"/>
              <a:pathLst>
                <a:path w="3228" h="4368" extrusionOk="0">
                  <a:moveTo>
                    <a:pt x="1" y="0"/>
                  </a:moveTo>
                  <a:lnTo>
                    <a:pt x="165" y="754"/>
                  </a:lnTo>
                  <a:cubicBezTo>
                    <a:pt x="170" y="759"/>
                    <a:pt x="170" y="770"/>
                    <a:pt x="176" y="775"/>
                  </a:cubicBezTo>
                  <a:cubicBezTo>
                    <a:pt x="432" y="1321"/>
                    <a:pt x="683" y="1867"/>
                    <a:pt x="918" y="2424"/>
                  </a:cubicBezTo>
                  <a:cubicBezTo>
                    <a:pt x="1153" y="2981"/>
                    <a:pt x="1377" y="3548"/>
                    <a:pt x="1584" y="4122"/>
                  </a:cubicBezTo>
                  <a:cubicBezTo>
                    <a:pt x="1617" y="4203"/>
                    <a:pt x="1644" y="4285"/>
                    <a:pt x="1671" y="4367"/>
                  </a:cubicBezTo>
                  <a:lnTo>
                    <a:pt x="3227" y="3423"/>
                  </a:lnTo>
                  <a:cubicBezTo>
                    <a:pt x="2976" y="3013"/>
                    <a:pt x="2708" y="2615"/>
                    <a:pt x="2436" y="2222"/>
                  </a:cubicBezTo>
                  <a:cubicBezTo>
                    <a:pt x="2103" y="1736"/>
                    <a:pt x="1759" y="1256"/>
                    <a:pt x="1393" y="792"/>
                  </a:cubicBezTo>
                  <a:cubicBezTo>
                    <a:pt x="1240" y="595"/>
                    <a:pt x="1076" y="404"/>
                    <a:pt x="918" y="2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9"/>
            <p:cNvSpPr/>
            <p:nvPr/>
          </p:nvSpPr>
          <p:spPr>
            <a:xfrm>
              <a:off x="9432971" y="1113274"/>
              <a:ext cx="294977" cy="203120"/>
            </a:xfrm>
            <a:custGeom>
              <a:avLst/>
              <a:gdLst/>
              <a:ahLst/>
              <a:cxnLst/>
              <a:rect l="l" t="t" r="r" b="b"/>
              <a:pathLst>
                <a:path w="1824" h="1256" extrusionOk="0">
                  <a:moveTo>
                    <a:pt x="1" y="0"/>
                  </a:moveTo>
                  <a:cubicBezTo>
                    <a:pt x="99" y="110"/>
                    <a:pt x="197" y="219"/>
                    <a:pt x="295" y="328"/>
                  </a:cubicBezTo>
                  <a:cubicBezTo>
                    <a:pt x="563" y="628"/>
                    <a:pt x="825" y="939"/>
                    <a:pt x="1082" y="1256"/>
                  </a:cubicBezTo>
                  <a:lnTo>
                    <a:pt x="1824" y="803"/>
                  </a:lnTo>
                  <a:cubicBezTo>
                    <a:pt x="1748" y="655"/>
                    <a:pt x="1666" y="514"/>
                    <a:pt x="1589" y="37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9"/>
            <p:cNvSpPr/>
            <p:nvPr/>
          </p:nvSpPr>
          <p:spPr>
            <a:xfrm>
              <a:off x="8806142" y="1144162"/>
              <a:ext cx="217352" cy="581060"/>
            </a:xfrm>
            <a:custGeom>
              <a:avLst/>
              <a:gdLst/>
              <a:ahLst/>
              <a:cxnLst/>
              <a:rect l="l" t="t" r="r" b="b"/>
              <a:pathLst>
                <a:path w="1344" h="3593" extrusionOk="0">
                  <a:moveTo>
                    <a:pt x="1" y="0"/>
                  </a:moveTo>
                  <a:lnTo>
                    <a:pt x="793" y="3592"/>
                  </a:lnTo>
                  <a:lnTo>
                    <a:pt x="1344" y="3259"/>
                  </a:lnTo>
                  <a:cubicBezTo>
                    <a:pt x="1284" y="3096"/>
                    <a:pt x="1224" y="2937"/>
                    <a:pt x="1164" y="2773"/>
                  </a:cubicBezTo>
                  <a:cubicBezTo>
                    <a:pt x="945" y="2189"/>
                    <a:pt x="711" y="1605"/>
                    <a:pt x="465" y="1032"/>
                  </a:cubicBezTo>
                  <a:cubicBezTo>
                    <a:pt x="345" y="754"/>
                    <a:pt x="219" y="470"/>
                    <a:pt x="94" y="197"/>
                  </a:cubicBezTo>
                  <a:cubicBezTo>
                    <a:pt x="61" y="131"/>
                    <a:pt x="34" y="66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9"/>
            <p:cNvSpPr/>
            <p:nvPr/>
          </p:nvSpPr>
          <p:spPr>
            <a:xfrm>
              <a:off x="9706603" y="1176830"/>
              <a:ext cx="93798" cy="59351"/>
            </a:xfrm>
            <a:custGeom>
              <a:avLst/>
              <a:gdLst/>
              <a:ahLst/>
              <a:cxnLst/>
              <a:rect l="l" t="t" r="r" b="b"/>
              <a:pathLst>
                <a:path w="580" h="367" extrusionOk="0">
                  <a:moveTo>
                    <a:pt x="1" y="0"/>
                  </a:moveTo>
                  <a:lnTo>
                    <a:pt x="1" y="0"/>
                  </a:lnTo>
                  <a:cubicBezTo>
                    <a:pt x="72" y="121"/>
                    <a:pt x="137" y="241"/>
                    <a:pt x="203" y="366"/>
                  </a:cubicBezTo>
                  <a:lnTo>
                    <a:pt x="580" y="1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" name="Google Shape;402;p29"/>
          <p:cNvGrpSpPr/>
          <p:nvPr/>
        </p:nvGrpSpPr>
        <p:grpSpPr>
          <a:xfrm rot="-5400000">
            <a:off x="8472690" y="1986584"/>
            <a:ext cx="967587" cy="493235"/>
            <a:chOff x="7499763" y="4095299"/>
            <a:chExt cx="1473858" cy="751309"/>
          </a:xfrm>
        </p:grpSpPr>
        <p:sp>
          <p:nvSpPr>
            <p:cNvPr id="403" name="Google Shape;403;p29"/>
            <p:cNvSpPr/>
            <p:nvPr/>
          </p:nvSpPr>
          <p:spPr>
            <a:xfrm rot="5400000">
              <a:off x="7861037" y="3734025"/>
              <a:ext cx="751309" cy="1473858"/>
            </a:xfrm>
            <a:custGeom>
              <a:avLst/>
              <a:gdLst/>
              <a:ahLst/>
              <a:cxnLst/>
              <a:rect l="l" t="t" r="r" b="b"/>
              <a:pathLst>
                <a:path w="9587" h="18807" extrusionOk="0">
                  <a:moveTo>
                    <a:pt x="9406" y="1"/>
                  </a:moveTo>
                  <a:cubicBezTo>
                    <a:pt x="4210" y="1"/>
                    <a:pt x="1" y="4209"/>
                    <a:pt x="1" y="9401"/>
                  </a:cubicBezTo>
                  <a:cubicBezTo>
                    <a:pt x="1" y="14597"/>
                    <a:pt x="4210" y="18806"/>
                    <a:pt x="9406" y="18806"/>
                  </a:cubicBezTo>
                  <a:cubicBezTo>
                    <a:pt x="9466" y="18806"/>
                    <a:pt x="9526" y="18801"/>
                    <a:pt x="9587" y="18801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9"/>
            <p:cNvSpPr/>
            <p:nvPr/>
          </p:nvSpPr>
          <p:spPr>
            <a:xfrm rot="5400000">
              <a:off x="8633899" y="4607819"/>
              <a:ext cx="395756" cy="81816"/>
            </a:xfrm>
            <a:custGeom>
              <a:avLst/>
              <a:gdLst/>
              <a:ahLst/>
              <a:cxnLst/>
              <a:rect l="l" t="t" r="r" b="b"/>
              <a:pathLst>
                <a:path w="5050" h="1044" extrusionOk="0">
                  <a:moveTo>
                    <a:pt x="109" y="1"/>
                  </a:moveTo>
                  <a:cubicBezTo>
                    <a:pt x="71" y="23"/>
                    <a:pt x="38" y="45"/>
                    <a:pt x="0" y="67"/>
                  </a:cubicBezTo>
                  <a:cubicBezTo>
                    <a:pt x="257" y="110"/>
                    <a:pt x="513" y="154"/>
                    <a:pt x="764" y="203"/>
                  </a:cubicBezTo>
                  <a:cubicBezTo>
                    <a:pt x="2200" y="460"/>
                    <a:pt x="3625" y="743"/>
                    <a:pt x="5050" y="1044"/>
                  </a:cubicBezTo>
                  <a:lnTo>
                    <a:pt x="5050" y="945"/>
                  </a:lnTo>
                  <a:cubicBezTo>
                    <a:pt x="4547" y="842"/>
                    <a:pt x="4045" y="738"/>
                    <a:pt x="3537" y="634"/>
                  </a:cubicBezTo>
                  <a:cubicBezTo>
                    <a:pt x="2397" y="410"/>
                    <a:pt x="1256" y="198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9"/>
            <p:cNvSpPr/>
            <p:nvPr/>
          </p:nvSpPr>
          <p:spPr>
            <a:xfrm rot="5400000">
              <a:off x="7447625" y="4627920"/>
              <a:ext cx="342309" cy="95060"/>
            </a:xfrm>
            <a:custGeom>
              <a:avLst/>
              <a:gdLst/>
              <a:ahLst/>
              <a:cxnLst/>
              <a:rect l="l" t="t" r="r" b="b"/>
              <a:pathLst>
                <a:path w="4368" h="1213" extrusionOk="0">
                  <a:moveTo>
                    <a:pt x="4368" y="1"/>
                  </a:moveTo>
                  <a:cubicBezTo>
                    <a:pt x="4045" y="72"/>
                    <a:pt x="3729" y="148"/>
                    <a:pt x="3407" y="224"/>
                  </a:cubicBezTo>
                  <a:cubicBezTo>
                    <a:pt x="2266" y="503"/>
                    <a:pt x="1130" y="809"/>
                    <a:pt x="0" y="1142"/>
                  </a:cubicBezTo>
                  <a:cubicBezTo>
                    <a:pt x="50" y="1163"/>
                    <a:pt x="93" y="1191"/>
                    <a:pt x="142" y="1212"/>
                  </a:cubicBezTo>
                  <a:cubicBezTo>
                    <a:pt x="235" y="1180"/>
                    <a:pt x="333" y="1152"/>
                    <a:pt x="426" y="1125"/>
                  </a:cubicBezTo>
                  <a:cubicBezTo>
                    <a:pt x="1731" y="748"/>
                    <a:pt x="3046" y="410"/>
                    <a:pt x="4368" y="110"/>
                  </a:cubicBezTo>
                  <a:lnTo>
                    <a:pt x="436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9"/>
            <p:cNvSpPr/>
            <p:nvPr/>
          </p:nvSpPr>
          <p:spPr>
            <a:xfrm rot="5400000">
              <a:off x="8130391" y="4348583"/>
              <a:ext cx="738849" cy="257202"/>
            </a:xfrm>
            <a:custGeom>
              <a:avLst/>
              <a:gdLst/>
              <a:ahLst/>
              <a:cxnLst/>
              <a:rect l="l" t="t" r="r" b="b"/>
              <a:pathLst>
                <a:path w="9428" h="3282" extrusionOk="0">
                  <a:moveTo>
                    <a:pt x="9428" y="1"/>
                  </a:moveTo>
                  <a:cubicBezTo>
                    <a:pt x="8429" y="405"/>
                    <a:pt x="7413" y="771"/>
                    <a:pt x="6392" y="1109"/>
                  </a:cubicBezTo>
                  <a:cubicBezTo>
                    <a:pt x="4367" y="1780"/>
                    <a:pt x="2315" y="2370"/>
                    <a:pt x="295" y="3069"/>
                  </a:cubicBezTo>
                  <a:cubicBezTo>
                    <a:pt x="202" y="3102"/>
                    <a:pt x="115" y="3134"/>
                    <a:pt x="22" y="3162"/>
                  </a:cubicBezTo>
                  <a:cubicBezTo>
                    <a:pt x="17" y="3205"/>
                    <a:pt x="6" y="3243"/>
                    <a:pt x="0" y="3282"/>
                  </a:cubicBezTo>
                  <a:cubicBezTo>
                    <a:pt x="1016" y="2921"/>
                    <a:pt x="2036" y="2594"/>
                    <a:pt x="3063" y="2272"/>
                  </a:cubicBezTo>
                  <a:cubicBezTo>
                    <a:pt x="5099" y="1633"/>
                    <a:pt x="7140" y="1022"/>
                    <a:pt x="9122" y="236"/>
                  </a:cubicBezTo>
                  <a:cubicBezTo>
                    <a:pt x="9226" y="197"/>
                    <a:pt x="9329" y="154"/>
                    <a:pt x="9428" y="116"/>
                  </a:cubicBezTo>
                  <a:lnTo>
                    <a:pt x="942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9"/>
            <p:cNvSpPr/>
            <p:nvPr/>
          </p:nvSpPr>
          <p:spPr>
            <a:xfrm rot="5400000">
              <a:off x="7494252" y="4514133"/>
              <a:ext cx="626783" cy="38165"/>
            </a:xfrm>
            <a:custGeom>
              <a:avLst/>
              <a:gdLst/>
              <a:ahLst/>
              <a:cxnLst/>
              <a:rect l="l" t="t" r="r" b="b"/>
              <a:pathLst>
                <a:path w="7998" h="48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33"/>
                    <a:pt x="50" y="72"/>
                    <a:pt x="77" y="104"/>
                  </a:cubicBezTo>
                  <a:cubicBezTo>
                    <a:pt x="1087" y="148"/>
                    <a:pt x="2102" y="186"/>
                    <a:pt x="3112" y="230"/>
                  </a:cubicBezTo>
                  <a:cubicBezTo>
                    <a:pt x="4744" y="301"/>
                    <a:pt x="6371" y="366"/>
                    <a:pt x="7998" y="486"/>
                  </a:cubicBezTo>
                  <a:lnTo>
                    <a:pt x="7998" y="383"/>
                  </a:lnTo>
                  <a:cubicBezTo>
                    <a:pt x="7566" y="350"/>
                    <a:pt x="7130" y="323"/>
                    <a:pt x="6698" y="295"/>
                  </a:cubicBezTo>
                  <a:cubicBezTo>
                    <a:pt x="4602" y="175"/>
                    <a:pt x="2501" y="99"/>
                    <a:pt x="404" y="12"/>
                  </a:cubicBezTo>
                  <a:cubicBezTo>
                    <a:pt x="273" y="6"/>
                    <a:pt x="137" y="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9"/>
            <p:cNvSpPr/>
            <p:nvPr/>
          </p:nvSpPr>
          <p:spPr>
            <a:xfrm rot="5400000">
              <a:off x="7640130" y="4431182"/>
              <a:ext cx="671688" cy="159164"/>
            </a:xfrm>
            <a:custGeom>
              <a:avLst/>
              <a:gdLst/>
              <a:ahLst/>
              <a:cxnLst/>
              <a:rect l="l" t="t" r="r" b="b"/>
              <a:pathLst>
                <a:path w="8571" h="2031" extrusionOk="0">
                  <a:moveTo>
                    <a:pt x="8571" y="0"/>
                  </a:moveTo>
                  <a:cubicBezTo>
                    <a:pt x="7653" y="197"/>
                    <a:pt x="6736" y="393"/>
                    <a:pt x="5819" y="595"/>
                  </a:cubicBezTo>
                  <a:cubicBezTo>
                    <a:pt x="3958" y="999"/>
                    <a:pt x="2096" y="1414"/>
                    <a:pt x="251" y="1873"/>
                  </a:cubicBezTo>
                  <a:cubicBezTo>
                    <a:pt x="164" y="1894"/>
                    <a:pt x="82" y="1916"/>
                    <a:pt x="0" y="1938"/>
                  </a:cubicBezTo>
                  <a:cubicBezTo>
                    <a:pt x="17" y="1965"/>
                    <a:pt x="33" y="1998"/>
                    <a:pt x="49" y="2031"/>
                  </a:cubicBezTo>
                  <a:cubicBezTo>
                    <a:pt x="956" y="1802"/>
                    <a:pt x="1862" y="1589"/>
                    <a:pt x="2773" y="1381"/>
                  </a:cubicBezTo>
                  <a:cubicBezTo>
                    <a:pt x="4613" y="955"/>
                    <a:pt x="6458" y="562"/>
                    <a:pt x="8303" y="169"/>
                  </a:cubicBezTo>
                  <a:cubicBezTo>
                    <a:pt x="8396" y="148"/>
                    <a:pt x="8483" y="131"/>
                    <a:pt x="8571" y="109"/>
                  </a:cubicBezTo>
                  <a:lnTo>
                    <a:pt x="857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9"/>
            <p:cNvSpPr/>
            <p:nvPr/>
          </p:nvSpPr>
          <p:spPr>
            <a:xfrm rot="5400000">
              <a:off x="7857872" y="4423855"/>
              <a:ext cx="750447" cy="95060"/>
            </a:xfrm>
            <a:custGeom>
              <a:avLst/>
              <a:gdLst/>
              <a:ahLst/>
              <a:cxnLst/>
              <a:rect l="l" t="t" r="r" b="b"/>
              <a:pathLst>
                <a:path w="9576" h="1213" extrusionOk="0">
                  <a:moveTo>
                    <a:pt x="6" y="1"/>
                  </a:moveTo>
                  <a:cubicBezTo>
                    <a:pt x="6" y="34"/>
                    <a:pt x="6" y="72"/>
                    <a:pt x="1" y="105"/>
                  </a:cubicBezTo>
                  <a:cubicBezTo>
                    <a:pt x="1120" y="143"/>
                    <a:pt x="2233" y="197"/>
                    <a:pt x="3347" y="285"/>
                  </a:cubicBezTo>
                  <a:cubicBezTo>
                    <a:pt x="5405" y="443"/>
                    <a:pt x="7463" y="711"/>
                    <a:pt x="9477" y="1191"/>
                  </a:cubicBezTo>
                  <a:cubicBezTo>
                    <a:pt x="9510" y="1202"/>
                    <a:pt x="9543" y="1207"/>
                    <a:pt x="9576" y="1213"/>
                  </a:cubicBezTo>
                  <a:lnTo>
                    <a:pt x="9576" y="1104"/>
                  </a:lnTo>
                  <a:cubicBezTo>
                    <a:pt x="8729" y="902"/>
                    <a:pt x="7867" y="732"/>
                    <a:pt x="7004" y="596"/>
                  </a:cubicBezTo>
                  <a:cubicBezTo>
                    <a:pt x="4930" y="268"/>
                    <a:pt x="2828" y="116"/>
                    <a:pt x="727" y="28"/>
                  </a:cubicBezTo>
                  <a:cubicBezTo>
                    <a:pt x="487" y="17"/>
                    <a:pt x="246" y="6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" name="Google Shape;410;p29"/>
          <p:cNvSpPr/>
          <p:nvPr/>
        </p:nvSpPr>
        <p:spPr>
          <a:xfrm>
            <a:off x="-517899" y="2175275"/>
            <a:ext cx="1175700" cy="1175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9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2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3"/>
          <p:cNvSpPr/>
          <p:nvPr/>
        </p:nvSpPr>
        <p:spPr>
          <a:xfrm>
            <a:off x="-88580" y="2354877"/>
            <a:ext cx="704210" cy="1375036"/>
          </a:xfrm>
          <a:custGeom>
            <a:avLst/>
            <a:gdLst/>
            <a:ahLst/>
            <a:cxnLst/>
            <a:rect l="l" t="t" r="r" b="b"/>
            <a:pathLst>
              <a:path w="8986" h="17546" extrusionOk="0">
                <a:moveTo>
                  <a:pt x="213" y="94"/>
                </a:moveTo>
                <a:cubicBezTo>
                  <a:pt x="5001" y="94"/>
                  <a:pt x="8898" y="3986"/>
                  <a:pt x="8898" y="8773"/>
                </a:cubicBezTo>
                <a:cubicBezTo>
                  <a:pt x="8898" y="13560"/>
                  <a:pt x="5001" y="17452"/>
                  <a:pt x="213" y="17452"/>
                </a:cubicBezTo>
                <a:lnTo>
                  <a:pt x="88" y="17452"/>
                </a:lnTo>
                <a:lnTo>
                  <a:pt x="88" y="94"/>
                </a:lnTo>
                <a:close/>
                <a:moveTo>
                  <a:pt x="0" y="1"/>
                </a:moveTo>
                <a:lnTo>
                  <a:pt x="0" y="17496"/>
                </a:lnTo>
                <a:lnTo>
                  <a:pt x="0" y="17545"/>
                </a:lnTo>
                <a:lnTo>
                  <a:pt x="213" y="17545"/>
                </a:lnTo>
                <a:cubicBezTo>
                  <a:pt x="5050" y="17545"/>
                  <a:pt x="8986" y="13609"/>
                  <a:pt x="8986" y="8773"/>
                </a:cubicBezTo>
                <a:cubicBezTo>
                  <a:pt x="8986" y="3937"/>
                  <a:pt x="5050" y="1"/>
                  <a:pt x="2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0" name="Google Shape;480;p33"/>
          <p:cNvGrpSpPr/>
          <p:nvPr/>
        </p:nvGrpSpPr>
        <p:grpSpPr>
          <a:xfrm>
            <a:off x="3986249" y="4581197"/>
            <a:ext cx="1172159" cy="597516"/>
            <a:chOff x="7499763" y="4095299"/>
            <a:chExt cx="1473858" cy="751309"/>
          </a:xfrm>
        </p:grpSpPr>
        <p:sp>
          <p:nvSpPr>
            <p:cNvPr id="481" name="Google Shape;481;p33"/>
            <p:cNvSpPr/>
            <p:nvPr/>
          </p:nvSpPr>
          <p:spPr>
            <a:xfrm rot="5400000">
              <a:off x="7861037" y="3734025"/>
              <a:ext cx="751309" cy="1473858"/>
            </a:xfrm>
            <a:custGeom>
              <a:avLst/>
              <a:gdLst/>
              <a:ahLst/>
              <a:cxnLst/>
              <a:rect l="l" t="t" r="r" b="b"/>
              <a:pathLst>
                <a:path w="9587" h="18807" extrusionOk="0">
                  <a:moveTo>
                    <a:pt x="9406" y="1"/>
                  </a:moveTo>
                  <a:cubicBezTo>
                    <a:pt x="4210" y="1"/>
                    <a:pt x="1" y="4209"/>
                    <a:pt x="1" y="9401"/>
                  </a:cubicBezTo>
                  <a:cubicBezTo>
                    <a:pt x="1" y="14597"/>
                    <a:pt x="4210" y="18806"/>
                    <a:pt x="9406" y="18806"/>
                  </a:cubicBezTo>
                  <a:cubicBezTo>
                    <a:pt x="9466" y="18806"/>
                    <a:pt x="9526" y="18801"/>
                    <a:pt x="9587" y="18801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3"/>
            <p:cNvSpPr/>
            <p:nvPr/>
          </p:nvSpPr>
          <p:spPr>
            <a:xfrm rot="5400000">
              <a:off x="8633899" y="4607819"/>
              <a:ext cx="395756" cy="81816"/>
            </a:xfrm>
            <a:custGeom>
              <a:avLst/>
              <a:gdLst/>
              <a:ahLst/>
              <a:cxnLst/>
              <a:rect l="l" t="t" r="r" b="b"/>
              <a:pathLst>
                <a:path w="5050" h="1044" extrusionOk="0">
                  <a:moveTo>
                    <a:pt x="109" y="1"/>
                  </a:moveTo>
                  <a:cubicBezTo>
                    <a:pt x="71" y="23"/>
                    <a:pt x="38" y="45"/>
                    <a:pt x="0" y="67"/>
                  </a:cubicBezTo>
                  <a:cubicBezTo>
                    <a:pt x="257" y="110"/>
                    <a:pt x="513" y="154"/>
                    <a:pt x="764" y="203"/>
                  </a:cubicBezTo>
                  <a:cubicBezTo>
                    <a:pt x="2200" y="460"/>
                    <a:pt x="3625" y="743"/>
                    <a:pt x="5050" y="1044"/>
                  </a:cubicBezTo>
                  <a:lnTo>
                    <a:pt x="5050" y="945"/>
                  </a:lnTo>
                  <a:cubicBezTo>
                    <a:pt x="4547" y="842"/>
                    <a:pt x="4045" y="738"/>
                    <a:pt x="3537" y="634"/>
                  </a:cubicBezTo>
                  <a:cubicBezTo>
                    <a:pt x="2397" y="410"/>
                    <a:pt x="1256" y="198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3"/>
            <p:cNvSpPr/>
            <p:nvPr/>
          </p:nvSpPr>
          <p:spPr>
            <a:xfrm rot="5400000">
              <a:off x="7447625" y="4627920"/>
              <a:ext cx="342309" cy="95060"/>
            </a:xfrm>
            <a:custGeom>
              <a:avLst/>
              <a:gdLst/>
              <a:ahLst/>
              <a:cxnLst/>
              <a:rect l="l" t="t" r="r" b="b"/>
              <a:pathLst>
                <a:path w="4368" h="1213" extrusionOk="0">
                  <a:moveTo>
                    <a:pt x="4368" y="1"/>
                  </a:moveTo>
                  <a:cubicBezTo>
                    <a:pt x="4045" y="72"/>
                    <a:pt x="3729" y="148"/>
                    <a:pt x="3407" y="224"/>
                  </a:cubicBezTo>
                  <a:cubicBezTo>
                    <a:pt x="2266" y="503"/>
                    <a:pt x="1130" y="809"/>
                    <a:pt x="0" y="1142"/>
                  </a:cubicBezTo>
                  <a:cubicBezTo>
                    <a:pt x="50" y="1163"/>
                    <a:pt x="93" y="1191"/>
                    <a:pt x="142" y="1212"/>
                  </a:cubicBezTo>
                  <a:cubicBezTo>
                    <a:pt x="235" y="1180"/>
                    <a:pt x="333" y="1152"/>
                    <a:pt x="426" y="1125"/>
                  </a:cubicBezTo>
                  <a:cubicBezTo>
                    <a:pt x="1731" y="748"/>
                    <a:pt x="3046" y="410"/>
                    <a:pt x="4368" y="110"/>
                  </a:cubicBezTo>
                  <a:lnTo>
                    <a:pt x="436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3"/>
            <p:cNvSpPr/>
            <p:nvPr/>
          </p:nvSpPr>
          <p:spPr>
            <a:xfrm rot="5400000">
              <a:off x="8130391" y="4348583"/>
              <a:ext cx="738849" cy="257202"/>
            </a:xfrm>
            <a:custGeom>
              <a:avLst/>
              <a:gdLst/>
              <a:ahLst/>
              <a:cxnLst/>
              <a:rect l="l" t="t" r="r" b="b"/>
              <a:pathLst>
                <a:path w="9428" h="3282" extrusionOk="0">
                  <a:moveTo>
                    <a:pt x="9428" y="1"/>
                  </a:moveTo>
                  <a:cubicBezTo>
                    <a:pt x="8429" y="405"/>
                    <a:pt x="7413" y="771"/>
                    <a:pt x="6392" y="1109"/>
                  </a:cubicBezTo>
                  <a:cubicBezTo>
                    <a:pt x="4367" y="1780"/>
                    <a:pt x="2315" y="2370"/>
                    <a:pt x="295" y="3069"/>
                  </a:cubicBezTo>
                  <a:cubicBezTo>
                    <a:pt x="202" y="3102"/>
                    <a:pt x="115" y="3134"/>
                    <a:pt x="22" y="3162"/>
                  </a:cubicBezTo>
                  <a:cubicBezTo>
                    <a:pt x="17" y="3205"/>
                    <a:pt x="6" y="3243"/>
                    <a:pt x="0" y="3282"/>
                  </a:cubicBezTo>
                  <a:cubicBezTo>
                    <a:pt x="1016" y="2921"/>
                    <a:pt x="2036" y="2594"/>
                    <a:pt x="3063" y="2272"/>
                  </a:cubicBezTo>
                  <a:cubicBezTo>
                    <a:pt x="5099" y="1633"/>
                    <a:pt x="7140" y="1022"/>
                    <a:pt x="9122" y="236"/>
                  </a:cubicBezTo>
                  <a:cubicBezTo>
                    <a:pt x="9226" y="197"/>
                    <a:pt x="9329" y="154"/>
                    <a:pt x="9428" y="116"/>
                  </a:cubicBezTo>
                  <a:lnTo>
                    <a:pt x="942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 rot="5400000">
              <a:off x="7494252" y="4514133"/>
              <a:ext cx="626783" cy="38165"/>
            </a:xfrm>
            <a:custGeom>
              <a:avLst/>
              <a:gdLst/>
              <a:ahLst/>
              <a:cxnLst/>
              <a:rect l="l" t="t" r="r" b="b"/>
              <a:pathLst>
                <a:path w="7998" h="48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33"/>
                    <a:pt x="50" y="72"/>
                    <a:pt x="77" y="104"/>
                  </a:cubicBezTo>
                  <a:cubicBezTo>
                    <a:pt x="1087" y="148"/>
                    <a:pt x="2102" y="186"/>
                    <a:pt x="3112" y="230"/>
                  </a:cubicBezTo>
                  <a:cubicBezTo>
                    <a:pt x="4744" y="301"/>
                    <a:pt x="6371" y="366"/>
                    <a:pt x="7998" y="486"/>
                  </a:cubicBezTo>
                  <a:lnTo>
                    <a:pt x="7998" y="383"/>
                  </a:lnTo>
                  <a:cubicBezTo>
                    <a:pt x="7566" y="350"/>
                    <a:pt x="7130" y="323"/>
                    <a:pt x="6698" y="295"/>
                  </a:cubicBezTo>
                  <a:cubicBezTo>
                    <a:pt x="4602" y="175"/>
                    <a:pt x="2501" y="99"/>
                    <a:pt x="404" y="12"/>
                  </a:cubicBezTo>
                  <a:cubicBezTo>
                    <a:pt x="273" y="6"/>
                    <a:pt x="137" y="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 rot="5400000">
              <a:off x="7640130" y="4431182"/>
              <a:ext cx="671688" cy="159164"/>
            </a:xfrm>
            <a:custGeom>
              <a:avLst/>
              <a:gdLst/>
              <a:ahLst/>
              <a:cxnLst/>
              <a:rect l="l" t="t" r="r" b="b"/>
              <a:pathLst>
                <a:path w="8571" h="2031" extrusionOk="0">
                  <a:moveTo>
                    <a:pt x="8571" y="0"/>
                  </a:moveTo>
                  <a:cubicBezTo>
                    <a:pt x="7653" y="197"/>
                    <a:pt x="6736" y="393"/>
                    <a:pt x="5819" y="595"/>
                  </a:cubicBezTo>
                  <a:cubicBezTo>
                    <a:pt x="3958" y="999"/>
                    <a:pt x="2096" y="1414"/>
                    <a:pt x="251" y="1873"/>
                  </a:cubicBezTo>
                  <a:cubicBezTo>
                    <a:pt x="164" y="1894"/>
                    <a:pt x="82" y="1916"/>
                    <a:pt x="0" y="1938"/>
                  </a:cubicBezTo>
                  <a:cubicBezTo>
                    <a:pt x="17" y="1965"/>
                    <a:pt x="33" y="1998"/>
                    <a:pt x="49" y="2031"/>
                  </a:cubicBezTo>
                  <a:cubicBezTo>
                    <a:pt x="956" y="1802"/>
                    <a:pt x="1862" y="1589"/>
                    <a:pt x="2773" y="1381"/>
                  </a:cubicBezTo>
                  <a:cubicBezTo>
                    <a:pt x="4613" y="955"/>
                    <a:pt x="6458" y="562"/>
                    <a:pt x="8303" y="169"/>
                  </a:cubicBezTo>
                  <a:cubicBezTo>
                    <a:pt x="8396" y="148"/>
                    <a:pt x="8483" y="131"/>
                    <a:pt x="8571" y="109"/>
                  </a:cubicBezTo>
                  <a:lnTo>
                    <a:pt x="857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 rot="5400000">
              <a:off x="7857872" y="4423855"/>
              <a:ext cx="750447" cy="95060"/>
            </a:xfrm>
            <a:custGeom>
              <a:avLst/>
              <a:gdLst/>
              <a:ahLst/>
              <a:cxnLst/>
              <a:rect l="l" t="t" r="r" b="b"/>
              <a:pathLst>
                <a:path w="9576" h="1213" extrusionOk="0">
                  <a:moveTo>
                    <a:pt x="6" y="1"/>
                  </a:moveTo>
                  <a:cubicBezTo>
                    <a:pt x="6" y="34"/>
                    <a:pt x="6" y="72"/>
                    <a:pt x="1" y="105"/>
                  </a:cubicBezTo>
                  <a:cubicBezTo>
                    <a:pt x="1120" y="143"/>
                    <a:pt x="2233" y="197"/>
                    <a:pt x="3347" y="285"/>
                  </a:cubicBezTo>
                  <a:cubicBezTo>
                    <a:pt x="5405" y="443"/>
                    <a:pt x="7463" y="711"/>
                    <a:pt x="9477" y="1191"/>
                  </a:cubicBezTo>
                  <a:cubicBezTo>
                    <a:pt x="9510" y="1202"/>
                    <a:pt x="9543" y="1207"/>
                    <a:pt x="9576" y="1213"/>
                  </a:cubicBezTo>
                  <a:lnTo>
                    <a:pt x="9576" y="1104"/>
                  </a:lnTo>
                  <a:cubicBezTo>
                    <a:pt x="8729" y="902"/>
                    <a:pt x="7867" y="732"/>
                    <a:pt x="7004" y="596"/>
                  </a:cubicBezTo>
                  <a:cubicBezTo>
                    <a:pt x="4930" y="268"/>
                    <a:pt x="2828" y="116"/>
                    <a:pt x="727" y="28"/>
                  </a:cubicBezTo>
                  <a:cubicBezTo>
                    <a:pt x="487" y="17"/>
                    <a:pt x="246" y="6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33"/>
          <p:cNvGrpSpPr/>
          <p:nvPr/>
        </p:nvGrpSpPr>
        <p:grpSpPr>
          <a:xfrm>
            <a:off x="8571260" y="3238190"/>
            <a:ext cx="879416" cy="652793"/>
            <a:chOff x="8765550" y="957050"/>
            <a:chExt cx="1034850" cy="768172"/>
          </a:xfrm>
        </p:grpSpPr>
        <p:sp>
          <p:nvSpPr>
            <p:cNvPr id="489" name="Google Shape;489;p33"/>
            <p:cNvSpPr/>
            <p:nvPr/>
          </p:nvSpPr>
          <p:spPr>
            <a:xfrm>
              <a:off x="8938591" y="997642"/>
              <a:ext cx="408990" cy="505052"/>
            </a:xfrm>
            <a:custGeom>
              <a:avLst/>
              <a:gdLst/>
              <a:ahLst/>
              <a:cxnLst/>
              <a:rect l="l" t="t" r="r" b="b"/>
              <a:pathLst>
                <a:path w="2529" h="3123" extrusionOk="0">
                  <a:moveTo>
                    <a:pt x="1" y="0"/>
                  </a:moveTo>
                  <a:lnTo>
                    <a:pt x="1" y="0"/>
                  </a:lnTo>
                  <a:cubicBezTo>
                    <a:pt x="170" y="202"/>
                    <a:pt x="334" y="404"/>
                    <a:pt x="492" y="612"/>
                  </a:cubicBezTo>
                  <a:cubicBezTo>
                    <a:pt x="858" y="1081"/>
                    <a:pt x="1202" y="1561"/>
                    <a:pt x="1535" y="2053"/>
                  </a:cubicBezTo>
                  <a:cubicBezTo>
                    <a:pt x="1704" y="2298"/>
                    <a:pt x="1868" y="2544"/>
                    <a:pt x="2031" y="2795"/>
                  </a:cubicBezTo>
                  <a:cubicBezTo>
                    <a:pt x="2102" y="2904"/>
                    <a:pt x="2173" y="3014"/>
                    <a:pt x="2239" y="3123"/>
                  </a:cubicBezTo>
                  <a:lnTo>
                    <a:pt x="2528" y="2948"/>
                  </a:lnTo>
                  <a:cubicBezTo>
                    <a:pt x="2146" y="2124"/>
                    <a:pt x="1726" y="1321"/>
                    <a:pt x="1278" y="535"/>
                  </a:cubicBezTo>
                  <a:cubicBezTo>
                    <a:pt x="1229" y="442"/>
                    <a:pt x="1180" y="355"/>
                    <a:pt x="1125" y="26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9142521" y="1045350"/>
              <a:ext cx="450390" cy="420310"/>
            </a:xfrm>
            <a:custGeom>
              <a:avLst/>
              <a:gdLst/>
              <a:ahLst/>
              <a:cxnLst/>
              <a:rect l="l" t="t" r="r" b="b"/>
              <a:pathLst>
                <a:path w="2785" h="2599" extrusionOk="0">
                  <a:moveTo>
                    <a:pt x="1" y="0"/>
                  </a:moveTo>
                  <a:cubicBezTo>
                    <a:pt x="345" y="611"/>
                    <a:pt x="683" y="1228"/>
                    <a:pt x="994" y="1856"/>
                  </a:cubicBezTo>
                  <a:cubicBezTo>
                    <a:pt x="1114" y="2102"/>
                    <a:pt x="1234" y="2353"/>
                    <a:pt x="1349" y="2598"/>
                  </a:cubicBezTo>
                  <a:lnTo>
                    <a:pt x="2785" y="1730"/>
                  </a:lnTo>
                  <a:cubicBezTo>
                    <a:pt x="2501" y="1381"/>
                    <a:pt x="2212" y="1043"/>
                    <a:pt x="1911" y="704"/>
                  </a:cubicBezTo>
                  <a:cubicBezTo>
                    <a:pt x="1813" y="595"/>
                    <a:pt x="1715" y="486"/>
                    <a:pt x="1622" y="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8765550" y="957050"/>
              <a:ext cx="522032" cy="706393"/>
            </a:xfrm>
            <a:custGeom>
              <a:avLst/>
              <a:gdLst/>
              <a:ahLst/>
              <a:cxnLst/>
              <a:rect l="l" t="t" r="r" b="b"/>
              <a:pathLst>
                <a:path w="3228" h="4368" extrusionOk="0">
                  <a:moveTo>
                    <a:pt x="1" y="0"/>
                  </a:moveTo>
                  <a:lnTo>
                    <a:pt x="165" y="754"/>
                  </a:lnTo>
                  <a:cubicBezTo>
                    <a:pt x="170" y="759"/>
                    <a:pt x="170" y="770"/>
                    <a:pt x="176" y="775"/>
                  </a:cubicBezTo>
                  <a:cubicBezTo>
                    <a:pt x="432" y="1321"/>
                    <a:pt x="683" y="1867"/>
                    <a:pt x="918" y="2424"/>
                  </a:cubicBezTo>
                  <a:cubicBezTo>
                    <a:pt x="1153" y="2981"/>
                    <a:pt x="1377" y="3548"/>
                    <a:pt x="1584" y="4122"/>
                  </a:cubicBezTo>
                  <a:cubicBezTo>
                    <a:pt x="1617" y="4203"/>
                    <a:pt x="1644" y="4285"/>
                    <a:pt x="1671" y="4367"/>
                  </a:cubicBezTo>
                  <a:lnTo>
                    <a:pt x="3227" y="3423"/>
                  </a:lnTo>
                  <a:cubicBezTo>
                    <a:pt x="2976" y="3013"/>
                    <a:pt x="2708" y="2615"/>
                    <a:pt x="2436" y="2222"/>
                  </a:cubicBezTo>
                  <a:cubicBezTo>
                    <a:pt x="2103" y="1736"/>
                    <a:pt x="1759" y="1256"/>
                    <a:pt x="1393" y="792"/>
                  </a:cubicBezTo>
                  <a:cubicBezTo>
                    <a:pt x="1240" y="595"/>
                    <a:pt x="1076" y="404"/>
                    <a:pt x="918" y="2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9432971" y="1113274"/>
              <a:ext cx="294977" cy="203120"/>
            </a:xfrm>
            <a:custGeom>
              <a:avLst/>
              <a:gdLst/>
              <a:ahLst/>
              <a:cxnLst/>
              <a:rect l="l" t="t" r="r" b="b"/>
              <a:pathLst>
                <a:path w="1824" h="1256" extrusionOk="0">
                  <a:moveTo>
                    <a:pt x="1" y="0"/>
                  </a:moveTo>
                  <a:cubicBezTo>
                    <a:pt x="99" y="110"/>
                    <a:pt x="197" y="219"/>
                    <a:pt x="295" y="328"/>
                  </a:cubicBezTo>
                  <a:cubicBezTo>
                    <a:pt x="563" y="628"/>
                    <a:pt x="825" y="939"/>
                    <a:pt x="1082" y="1256"/>
                  </a:cubicBezTo>
                  <a:lnTo>
                    <a:pt x="1824" y="803"/>
                  </a:lnTo>
                  <a:cubicBezTo>
                    <a:pt x="1748" y="655"/>
                    <a:pt x="1666" y="514"/>
                    <a:pt x="1589" y="37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8806142" y="1144162"/>
              <a:ext cx="217352" cy="581060"/>
            </a:xfrm>
            <a:custGeom>
              <a:avLst/>
              <a:gdLst/>
              <a:ahLst/>
              <a:cxnLst/>
              <a:rect l="l" t="t" r="r" b="b"/>
              <a:pathLst>
                <a:path w="1344" h="3593" extrusionOk="0">
                  <a:moveTo>
                    <a:pt x="1" y="0"/>
                  </a:moveTo>
                  <a:lnTo>
                    <a:pt x="793" y="3592"/>
                  </a:lnTo>
                  <a:lnTo>
                    <a:pt x="1344" y="3259"/>
                  </a:lnTo>
                  <a:cubicBezTo>
                    <a:pt x="1284" y="3096"/>
                    <a:pt x="1224" y="2937"/>
                    <a:pt x="1164" y="2773"/>
                  </a:cubicBezTo>
                  <a:cubicBezTo>
                    <a:pt x="945" y="2189"/>
                    <a:pt x="711" y="1605"/>
                    <a:pt x="465" y="1032"/>
                  </a:cubicBezTo>
                  <a:cubicBezTo>
                    <a:pt x="345" y="754"/>
                    <a:pt x="219" y="470"/>
                    <a:pt x="94" y="197"/>
                  </a:cubicBezTo>
                  <a:cubicBezTo>
                    <a:pt x="61" y="131"/>
                    <a:pt x="34" y="6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9706603" y="1176830"/>
              <a:ext cx="93798" cy="59351"/>
            </a:xfrm>
            <a:custGeom>
              <a:avLst/>
              <a:gdLst/>
              <a:ahLst/>
              <a:cxnLst/>
              <a:rect l="l" t="t" r="r" b="b"/>
              <a:pathLst>
                <a:path w="580" h="367" extrusionOk="0">
                  <a:moveTo>
                    <a:pt x="1" y="0"/>
                  </a:moveTo>
                  <a:lnTo>
                    <a:pt x="1" y="0"/>
                  </a:lnTo>
                  <a:cubicBezTo>
                    <a:pt x="72" y="121"/>
                    <a:pt x="137" y="241"/>
                    <a:pt x="203" y="366"/>
                  </a:cubicBezTo>
                  <a:lnTo>
                    <a:pt x="580" y="1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3272F5AE-7234-4757-88E2-DCBFC2135390}" type="datetimeFigureOut">
              <a:rPr lang="en-US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21/12/2022</a:t>
            </a:fld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>
              <a:buClrTx/>
              <a:buFontTx/>
              <a:buNone/>
            </a:pPr>
            <a:fld id="{E08AEB4E-6DCC-4B0B-BDB2-3ED1068AF97F}" type="slidenum">
              <a:rPr lang="en-US" kern="120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defTabSz="685800"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59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 rot="-1754070">
            <a:off x="3984815" y="138884"/>
            <a:ext cx="1274548" cy="1239383"/>
            <a:chOff x="-809740" y="803824"/>
            <a:chExt cx="2340995" cy="2276405"/>
          </a:xfrm>
        </p:grpSpPr>
        <p:sp>
          <p:nvSpPr>
            <p:cNvPr id="104" name="Google Shape;104;p8"/>
            <p:cNvSpPr/>
            <p:nvPr/>
          </p:nvSpPr>
          <p:spPr>
            <a:xfrm>
              <a:off x="-303522" y="1101393"/>
              <a:ext cx="908379" cy="1623356"/>
            </a:xfrm>
            <a:custGeom>
              <a:avLst/>
              <a:gdLst/>
              <a:ahLst/>
              <a:cxnLst/>
              <a:rect l="l" t="t" r="r" b="b"/>
              <a:pathLst>
                <a:path w="8816" h="15755" extrusionOk="0">
                  <a:moveTo>
                    <a:pt x="4433" y="1"/>
                  </a:moveTo>
                  <a:lnTo>
                    <a:pt x="0" y="961"/>
                  </a:lnTo>
                  <a:cubicBezTo>
                    <a:pt x="76" y="1234"/>
                    <a:pt x="131" y="1513"/>
                    <a:pt x="169" y="1791"/>
                  </a:cubicBezTo>
                  <a:cubicBezTo>
                    <a:pt x="322" y="2959"/>
                    <a:pt x="213" y="4149"/>
                    <a:pt x="153" y="5323"/>
                  </a:cubicBezTo>
                  <a:cubicBezTo>
                    <a:pt x="120" y="5934"/>
                    <a:pt x="197" y="6540"/>
                    <a:pt x="377" y="7124"/>
                  </a:cubicBezTo>
                  <a:cubicBezTo>
                    <a:pt x="409" y="7222"/>
                    <a:pt x="442" y="7321"/>
                    <a:pt x="480" y="7419"/>
                  </a:cubicBezTo>
                  <a:lnTo>
                    <a:pt x="8816" y="15754"/>
                  </a:lnTo>
                  <a:cubicBezTo>
                    <a:pt x="8761" y="15613"/>
                    <a:pt x="8707" y="15471"/>
                    <a:pt x="8647" y="15334"/>
                  </a:cubicBezTo>
                  <a:cubicBezTo>
                    <a:pt x="8445" y="14908"/>
                    <a:pt x="8177" y="14515"/>
                    <a:pt x="7910" y="14133"/>
                  </a:cubicBezTo>
                  <a:cubicBezTo>
                    <a:pt x="7402" y="13396"/>
                    <a:pt x="6867" y="12681"/>
                    <a:pt x="6622" y="11808"/>
                  </a:cubicBezTo>
                  <a:cubicBezTo>
                    <a:pt x="6403" y="11038"/>
                    <a:pt x="6420" y="10225"/>
                    <a:pt x="6420" y="9428"/>
                  </a:cubicBezTo>
                  <a:cubicBezTo>
                    <a:pt x="6420" y="8997"/>
                    <a:pt x="6425" y="8576"/>
                    <a:pt x="6338" y="8150"/>
                  </a:cubicBezTo>
                  <a:cubicBezTo>
                    <a:pt x="6267" y="7779"/>
                    <a:pt x="6141" y="7419"/>
                    <a:pt x="5972" y="7075"/>
                  </a:cubicBezTo>
                  <a:cubicBezTo>
                    <a:pt x="5612" y="6344"/>
                    <a:pt x="5060" y="5754"/>
                    <a:pt x="4591" y="5094"/>
                  </a:cubicBezTo>
                  <a:cubicBezTo>
                    <a:pt x="4378" y="4804"/>
                    <a:pt x="4203" y="4488"/>
                    <a:pt x="4111" y="4138"/>
                  </a:cubicBezTo>
                  <a:cubicBezTo>
                    <a:pt x="4007" y="3740"/>
                    <a:pt x="3996" y="3319"/>
                    <a:pt x="4029" y="2910"/>
                  </a:cubicBezTo>
                  <a:cubicBezTo>
                    <a:pt x="4105" y="2042"/>
                    <a:pt x="4389" y="1201"/>
                    <a:pt x="4433" y="328"/>
                  </a:cubicBezTo>
                  <a:cubicBezTo>
                    <a:pt x="4433" y="219"/>
                    <a:pt x="4438" y="110"/>
                    <a:pt x="4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975471" y="803824"/>
              <a:ext cx="555784" cy="919198"/>
            </a:xfrm>
            <a:custGeom>
              <a:avLst/>
              <a:gdLst/>
              <a:ahLst/>
              <a:cxnLst/>
              <a:rect l="l" t="t" r="r" b="b"/>
              <a:pathLst>
                <a:path w="5394" h="8921" extrusionOk="0">
                  <a:moveTo>
                    <a:pt x="5394" y="1"/>
                  </a:moveTo>
                  <a:lnTo>
                    <a:pt x="0" y="1169"/>
                  </a:lnTo>
                  <a:cubicBezTo>
                    <a:pt x="104" y="1502"/>
                    <a:pt x="262" y="1813"/>
                    <a:pt x="475" y="2097"/>
                  </a:cubicBezTo>
                  <a:cubicBezTo>
                    <a:pt x="765" y="2474"/>
                    <a:pt x="1125" y="2779"/>
                    <a:pt x="1480" y="3091"/>
                  </a:cubicBezTo>
                  <a:cubicBezTo>
                    <a:pt x="1878" y="3434"/>
                    <a:pt x="2288" y="3784"/>
                    <a:pt x="2566" y="4242"/>
                  </a:cubicBezTo>
                  <a:cubicBezTo>
                    <a:pt x="2828" y="4668"/>
                    <a:pt x="2948" y="5154"/>
                    <a:pt x="2970" y="5645"/>
                  </a:cubicBezTo>
                  <a:cubicBezTo>
                    <a:pt x="2981" y="5902"/>
                    <a:pt x="2970" y="6158"/>
                    <a:pt x="2948" y="6415"/>
                  </a:cubicBezTo>
                  <a:cubicBezTo>
                    <a:pt x="2921" y="6682"/>
                    <a:pt x="2877" y="6944"/>
                    <a:pt x="2855" y="7212"/>
                  </a:cubicBezTo>
                  <a:cubicBezTo>
                    <a:pt x="2817" y="7687"/>
                    <a:pt x="2883" y="8162"/>
                    <a:pt x="3041" y="8609"/>
                  </a:cubicBezTo>
                  <a:cubicBezTo>
                    <a:pt x="3074" y="8713"/>
                    <a:pt x="3112" y="8817"/>
                    <a:pt x="3155" y="8920"/>
                  </a:cubicBezTo>
                  <a:lnTo>
                    <a:pt x="53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575586" y="925922"/>
              <a:ext cx="720026" cy="1535053"/>
            </a:xfrm>
            <a:custGeom>
              <a:avLst/>
              <a:gdLst/>
              <a:ahLst/>
              <a:cxnLst/>
              <a:rect l="l" t="t" r="r" b="b"/>
              <a:pathLst>
                <a:path w="6988" h="14898" extrusionOk="0">
                  <a:moveTo>
                    <a:pt x="3788" y="0"/>
                  </a:moveTo>
                  <a:lnTo>
                    <a:pt x="66" y="803"/>
                  </a:lnTo>
                  <a:cubicBezTo>
                    <a:pt x="0" y="1245"/>
                    <a:pt x="0" y="1693"/>
                    <a:pt x="109" y="2135"/>
                  </a:cubicBezTo>
                  <a:cubicBezTo>
                    <a:pt x="442" y="3505"/>
                    <a:pt x="1747" y="4296"/>
                    <a:pt x="2222" y="5585"/>
                  </a:cubicBezTo>
                  <a:cubicBezTo>
                    <a:pt x="2517" y="6376"/>
                    <a:pt x="2358" y="7206"/>
                    <a:pt x="2244" y="8014"/>
                  </a:cubicBezTo>
                  <a:cubicBezTo>
                    <a:pt x="2184" y="8440"/>
                    <a:pt x="2140" y="8871"/>
                    <a:pt x="2178" y="9302"/>
                  </a:cubicBezTo>
                  <a:cubicBezTo>
                    <a:pt x="2211" y="9701"/>
                    <a:pt x="2331" y="10083"/>
                    <a:pt x="2533" y="10427"/>
                  </a:cubicBezTo>
                  <a:cubicBezTo>
                    <a:pt x="2719" y="10749"/>
                    <a:pt x="2953" y="11033"/>
                    <a:pt x="3193" y="11311"/>
                  </a:cubicBezTo>
                  <a:cubicBezTo>
                    <a:pt x="3456" y="11617"/>
                    <a:pt x="3712" y="11922"/>
                    <a:pt x="3952" y="12239"/>
                  </a:cubicBezTo>
                  <a:cubicBezTo>
                    <a:pt x="4411" y="12861"/>
                    <a:pt x="4815" y="13533"/>
                    <a:pt x="5071" y="14264"/>
                  </a:cubicBezTo>
                  <a:cubicBezTo>
                    <a:pt x="5142" y="14472"/>
                    <a:pt x="5197" y="14684"/>
                    <a:pt x="5246" y="14897"/>
                  </a:cubicBezTo>
                  <a:lnTo>
                    <a:pt x="6987" y="7943"/>
                  </a:lnTo>
                  <a:cubicBezTo>
                    <a:pt x="6862" y="7681"/>
                    <a:pt x="6764" y="7413"/>
                    <a:pt x="6693" y="7135"/>
                  </a:cubicBezTo>
                  <a:cubicBezTo>
                    <a:pt x="6638" y="6906"/>
                    <a:pt x="6605" y="6671"/>
                    <a:pt x="6594" y="6442"/>
                  </a:cubicBezTo>
                  <a:cubicBezTo>
                    <a:pt x="6583" y="6174"/>
                    <a:pt x="6616" y="5918"/>
                    <a:pt x="6649" y="5656"/>
                  </a:cubicBezTo>
                  <a:cubicBezTo>
                    <a:pt x="6709" y="5153"/>
                    <a:pt x="6764" y="4640"/>
                    <a:pt x="6693" y="4138"/>
                  </a:cubicBezTo>
                  <a:cubicBezTo>
                    <a:pt x="6622" y="3603"/>
                    <a:pt x="6398" y="3123"/>
                    <a:pt x="6048" y="2719"/>
                  </a:cubicBezTo>
                  <a:cubicBezTo>
                    <a:pt x="5715" y="2337"/>
                    <a:pt x="5311" y="2020"/>
                    <a:pt x="4940" y="1682"/>
                  </a:cubicBezTo>
                  <a:cubicBezTo>
                    <a:pt x="4591" y="1365"/>
                    <a:pt x="4263" y="1021"/>
                    <a:pt x="4040" y="606"/>
                  </a:cubicBezTo>
                  <a:cubicBezTo>
                    <a:pt x="3930" y="415"/>
                    <a:pt x="3849" y="208"/>
                    <a:pt x="3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121607" y="1011442"/>
              <a:ext cx="987305" cy="2068787"/>
            </a:xfrm>
            <a:custGeom>
              <a:avLst/>
              <a:gdLst/>
              <a:ahLst/>
              <a:cxnLst/>
              <a:rect l="l" t="t" r="r" b="b"/>
              <a:pathLst>
                <a:path w="9582" h="20078" extrusionOk="0">
                  <a:moveTo>
                    <a:pt x="4368" y="0"/>
                  </a:moveTo>
                  <a:lnTo>
                    <a:pt x="405" y="857"/>
                  </a:lnTo>
                  <a:cubicBezTo>
                    <a:pt x="416" y="1076"/>
                    <a:pt x="405" y="1299"/>
                    <a:pt x="383" y="1523"/>
                  </a:cubicBezTo>
                  <a:cubicBezTo>
                    <a:pt x="290" y="2407"/>
                    <a:pt x="1" y="3270"/>
                    <a:pt x="1" y="4160"/>
                  </a:cubicBezTo>
                  <a:cubicBezTo>
                    <a:pt x="1" y="4580"/>
                    <a:pt x="66" y="4995"/>
                    <a:pt x="247" y="5372"/>
                  </a:cubicBezTo>
                  <a:cubicBezTo>
                    <a:pt x="410" y="5726"/>
                    <a:pt x="656" y="6038"/>
                    <a:pt x="902" y="6338"/>
                  </a:cubicBezTo>
                  <a:cubicBezTo>
                    <a:pt x="1398" y="6966"/>
                    <a:pt x="1879" y="7599"/>
                    <a:pt x="2157" y="8357"/>
                  </a:cubicBezTo>
                  <a:cubicBezTo>
                    <a:pt x="2294" y="8723"/>
                    <a:pt x="2375" y="9111"/>
                    <a:pt x="2408" y="9498"/>
                  </a:cubicBezTo>
                  <a:cubicBezTo>
                    <a:pt x="2446" y="9935"/>
                    <a:pt x="2419" y="10383"/>
                    <a:pt x="2425" y="10825"/>
                  </a:cubicBezTo>
                  <a:cubicBezTo>
                    <a:pt x="2425" y="11655"/>
                    <a:pt x="2496" y="12479"/>
                    <a:pt x="2834" y="13249"/>
                  </a:cubicBezTo>
                  <a:cubicBezTo>
                    <a:pt x="3222" y="14111"/>
                    <a:pt x="3866" y="14826"/>
                    <a:pt x="4352" y="15634"/>
                  </a:cubicBezTo>
                  <a:cubicBezTo>
                    <a:pt x="4575" y="16005"/>
                    <a:pt x="4750" y="16404"/>
                    <a:pt x="4876" y="16813"/>
                  </a:cubicBezTo>
                  <a:lnTo>
                    <a:pt x="8145" y="20077"/>
                  </a:lnTo>
                  <a:lnTo>
                    <a:pt x="9581" y="14346"/>
                  </a:lnTo>
                  <a:cubicBezTo>
                    <a:pt x="9494" y="13811"/>
                    <a:pt x="9314" y="13287"/>
                    <a:pt x="9073" y="12801"/>
                  </a:cubicBezTo>
                  <a:cubicBezTo>
                    <a:pt x="8713" y="12075"/>
                    <a:pt x="8233" y="11420"/>
                    <a:pt x="7714" y="10808"/>
                  </a:cubicBezTo>
                  <a:cubicBezTo>
                    <a:pt x="7239" y="10252"/>
                    <a:pt x="6742" y="9700"/>
                    <a:pt x="6546" y="8980"/>
                  </a:cubicBezTo>
                  <a:cubicBezTo>
                    <a:pt x="6328" y="8166"/>
                    <a:pt x="6513" y="7337"/>
                    <a:pt x="6617" y="6529"/>
                  </a:cubicBezTo>
                  <a:cubicBezTo>
                    <a:pt x="6672" y="6119"/>
                    <a:pt x="6704" y="5699"/>
                    <a:pt x="6639" y="5290"/>
                  </a:cubicBezTo>
                  <a:cubicBezTo>
                    <a:pt x="6579" y="4891"/>
                    <a:pt x="6415" y="4525"/>
                    <a:pt x="6208" y="4182"/>
                  </a:cubicBezTo>
                  <a:cubicBezTo>
                    <a:pt x="5869" y="3625"/>
                    <a:pt x="5405" y="3155"/>
                    <a:pt x="5028" y="2620"/>
                  </a:cubicBezTo>
                  <a:cubicBezTo>
                    <a:pt x="4619" y="2053"/>
                    <a:pt x="4352" y="1414"/>
                    <a:pt x="4324" y="710"/>
                  </a:cubicBezTo>
                  <a:cubicBezTo>
                    <a:pt x="4313" y="464"/>
                    <a:pt x="4330" y="229"/>
                    <a:pt x="4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-809740" y="1201544"/>
              <a:ext cx="538886" cy="647488"/>
            </a:xfrm>
            <a:custGeom>
              <a:avLst/>
              <a:gdLst/>
              <a:ahLst/>
              <a:cxnLst/>
              <a:rect l="l" t="t" r="r" b="b"/>
              <a:pathLst>
                <a:path w="5230" h="6284" extrusionOk="0">
                  <a:moveTo>
                    <a:pt x="4848" y="0"/>
                  </a:moveTo>
                  <a:lnTo>
                    <a:pt x="0" y="1048"/>
                  </a:lnTo>
                  <a:lnTo>
                    <a:pt x="5230" y="6283"/>
                  </a:lnTo>
                  <a:cubicBezTo>
                    <a:pt x="5175" y="6114"/>
                    <a:pt x="5126" y="5945"/>
                    <a:pt x="5088" y="5770"/>
                  </a:cubicBezTo>
                  <a:cubicBezTo>
                    <a:pt x="5022" y="5486"/>
                    <a:pt x="4979" y="5197"/>
                    <a:pt x="4962" y="4902"/>
                  </a:cubicBezTo>
                  <a:cubicBezTo>
                    <a:pt x="4951" y="4613"/>
                    <a:pt x="4973" y="4318"/>
                    <a:pt x="4989" y="4029"/>
                  </a:cubicBezTo>
                  <a:cubicBezTo>
                    <a:pt x="5060" y="2855"/>
                    <a:pt x="5164" y="1660"/>
                    <a:pt x="4957" y="497"/>
                  </a:cubicBezTo>
                  <a:cubicBezTo>
                    <a:pt x="4929" y="328"/>
                    <a:pt x="4891" y="164"/>
                    <a:pt x="48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8"/>
          <p:cNvSpPr/>
          <p:nvPr/>
        </p:nvSpPr>
        <p:spPr>
          <a:xfrm>
            <a:off x="7662538" y="4193063"/>
            <a:ext cx="1536701" cy="1599142"/>
          </a:xfrm>
          <a:custGeom>
            <a:avLst/>
            <a:gdLst/>
            <a:ahLst/>
            <a:cxnLst/>
            <a:rect l="l" t="t" r="r" b="b"/>
            <a:pathLst>
              <a:path w="14914" h="15520" extrusionOk="0">
                <a:moveTo>
                  <a:pt x="14816" y="104"/>
                </a:moveTo>
                <a:lnTo>
                  <a:pt x="13795" y="15318"/>
                </a:lnTo>
                <a:lnTo>
                  <a:pt x="203" y="1720"/>
                </a:lnTo>
                <a:lnTo>
                  <a:pt x="14816" y="104"/>
                </a:lnTo>
                <a:close/>
                <a:moveTo>
                  <a:pt x="14914" y="1"/>
                </a:moveTo>
                <a:lnTo>
                  <a:pt x="1" y="1649"/>
                </a:lnTo>
                <a:lnTo>
                  <a:pt x="13877" y="15520"/>
                </a:lnTo>
                <a:lnTo>
                  <a:pt x="14908" y="55"/>
                </a:lnTo>
                <a:lnTo>
                  <a:pt x="1491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8"/>
          <p:cNvSpPr/>
          <p:nvPr/>
        </p:nvSpPr>
        <p:spPr>
          <a:xfrm rot="-3810461">
            <a:off x="159211" y="4694844"/>
            <a:ext cx="1536693" cy="1599134"/>
          </a:xfrm>
          <a:custGeom>
            <a:avLst/>
            <a:gdLst/>
            <a:ahLst/>
            <a:cxnLst/>
            <a:rect l="l" t="t" r="r" b="b"/>
            <a:pathLst>
              <a:path w="14914" h="15520" extrusionOk="0">
                <a:moveTo>
                  <a:pt x="14816" y="104"/>
                </a:moveTo>
                <a:lnTo>
                  <a:pt x="13795" y="15318"/>
                </a:lnTo>
                <a:lnTo>
                  <a:pt x="203" y="1720"/>
                </a:lnTo>
                <a:lnTo>
                  <a:pt x="14816" y="104"/>
                </a:lnTo>
                <a:close/>
                <a:moveTo>
                  <a:pt x="14914" y="1"/>
                </a:moveTo>
                <a:lnTo>
                  <a:pt x="1" y="1649"/>
                </a:lnTo>
                <a:lnTo>
                  <a:pt x="13877" y="15520"/>
                </a:lnTo>
                <a:lnTo>
                  <a:pt x="14908" y="55"/>
                </a:lnTo>
                <a:lnTo>
                  <a:pt x="1491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2317950" y="1692524"/>
            <a:ext cx="4508100" cy="18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610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AE63B-8BFA-4649-82BE-A595163ABE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BE83B-60A2-48BA-8A72-6BF7E0D2B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36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19752438-81BC-4675-BDF0-338D5F07DA5A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oo 2"/>
              <a:buNone/>
              <a:defRPr sz="35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oo 2"/>
              <a:buNone/>
              <a:defRPr sz="35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oo 2"/>
              <a:buNone/>
              <a:defRPr sz="35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oo 2"/>
              <a:buNone/>
              <a:defRPr sz="35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oo 2"/>
              <a:buNone/>
              <a:defRPr sz="35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oo 2"/>
              <a:buNone/>
              <a:defRPr sz="35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oo 2"/>
              <a:buNone/>
              <a:defRPr sz="35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oo 2"/>
              <a:buNone/>
              <a:defRPr sz="35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aloo 2"/>
              <a:buNone/>
              <a:defRPr sz="3500" b="1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●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○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■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●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○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■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●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○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hivo"/>
              <a:buChar char="■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8" r:id="rId4"/>
    <p:sldLayoutId id="2147483675" r:id="rId5"/>
    <p:sldLayoutId id="2147483679" r:id="rId6"/>
    <p:sldLayoutId id="2147483688" r:id="rId7"/>
    <p:sldLayoutId id="214748368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A9BAE63B-8BFA-4649-82BE-A595163ABE51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21/12/2022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2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D1EBE83B-60A2-48BA-8A72-6BF7E0D2B7DB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18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WordArt 38"/>
          <p:cNvSpPr>
            <a:spLocks noChangeArrowheads="1" noChangeShapeType="1" noTextEdit="1"/>
          </p:cNvSpPr>
          <p:nvPr/>
        </p:nvSpPr>
        <p:spPr bwMode="auto">
          <a:xfrm>
            <a:off x="990600" y="1570534"/>
            <a:ext cx="7620000" cy="14291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buClrTx/>
              <a:buFontTx/>
              <a:buNone/>
            </a:pPr>
            <a:r>
              <a:rPr lang="en-US" sz="3600" b="1" kern="10" dirty="0" smtClean="0">
                <a:ln w="9525">
                  <a:solidFill>
                    <a:srgbClr val="222268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ea typeface="+mn-ea"/>
                <a:cs typeface="Times New Roman"/>
              </a:rPr>
              <a:t>ENGLISH GRADE 3</a:t>
            </a:r>
            <a:endParaRPr lang="vi-VN" sz="3600" b="1" kern="10" dirty="0">
              <a:ln w="9525">
                <a:solidFill>
                  <a:srgbClr val="222268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ea typeface="+mn-ea"/>
              <a:cs typeface="Times New Roman"/>
            </a:endParaRPr>
          </a:p>
          <a:p>
            <a:pPr algn="ctr">
              <a:buClrTx/>
              <a:buFontTx/>
              <a:buNone/>
            </a:pPr>
            <a:r>
              <a:rPr lang="en-US" sz="4000" b="1" kern="10" dirty="0" smtClean="0">
                <a:ln w="9525">
                  <a:solidFill>
                    <a:srgbClr val="222268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ea typeface="+mn-ea"/>
                <a:cs typeface="Times New Roman"/>
              </a:rPr>
              <a:t>Unit 10: Break time activities</a:t>
            </a:r>
          </a:p>
          <a:p>
            <a:pPr algn="ctr">
              <a:buClrTx/>
              <a:buFontTx/>
              <a:buNone/>
            </a:pPr>
            <a:r>
              <a:rPr lang="en-US" sz="3600" b="1" kern="10" dirty="0" smtClean="0">
                <a:ln w="9525">
                  <a:solidFill>
                    <a:srgbClr val="222268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ea typeface="+mn-ea"/>
                <a:cs typeface="Times New Roman"/>
              </a:rPr>
              <a:t>Lesson</a:t>
            </a:r>
            <a:r>
              <a:rPr lang="en-US" sz="3200" b="1" kern="10" dirty="0" smtClean="0">
                <a:ln w="9525">
                  <a:solidFill>
                    <a:srgbClr val="222268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ea typeface="+mn-ea"/>
                <a:cs typeface="Times New Roman"/>
              </a:rPr>
              <a:t> 2 - Part 1, 2, 3</a:t>
            </a:r>
            <a:endParaRPr lang="en-US" sz="3200" b="1" kern="10" dirty="0">
              <a:ln w="9525">
                <a:solidFill>
                  <a:srgbClr val="222268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/>
              <a:ea typeface="+mn-ea"/>
              <a:cs typeface="Times New Roman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0" y="325755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hangingPunct="0">
              <a:spcBef>
                <a:spcPts val="600"/>
              </a:spcBef>
              <a:buClrTx/>
              <a:buFontTx/>
              <a:buNone/>
              <a:defRPr/>
            </a:pPr>
            <a:r>
              <a:rPr lang="en-US" sz="3200" b="1" kern="12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Teacher: Cao </a:t>
            </a:r>
            <a:r>
              <a:rPr lang="en-US" sz="3200" b="1" kern="1200" dirty="0" err="1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Thi</a:t>
            </a:r>
            <a:r>
              <a:rPr lang="en-US" sz="3200" b="1" kern="120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b="1" kern="1200" dirty="0" err="1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Giang</a:t>
            </a:r>
            <a:endParaRPr lang="en-US" sz="3200" b="1" kern="120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61" name="Rectangle 32"/>
          <p:cNvSpPr>
            <a:spLocks noChangeArrowheads="1"/>
          </p:cNvSpPr>
          <p:nvPr/>
        </p:nvSpPr>
        <p:spPr bwMode="auto">
          <a:xfrm>
            <a:off x="17060" y="571500"/>
            <a:ext cx="9067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DeflateBottom">
              <a:avLst>
                <a:gd name="adj" fmla="val 5569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buClrTx/>
              <a:buFontTx/>
              <a:buNone/>
            </a:pPr>
            <a:r>
              <a:rPr lang="en-US" b="1" kern="120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b="1" kern="1200" dirty="0" smtClean="0">
                <a:ln w="11430">
                  <a:solidFill>
                    <a:srgbClr val="FF0000"/>
                  </a:solidFill>
                </a:ln>
                <a:solidFill>
                  <a:srgbClr val="0000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WARMLY WELCOME ALL TEACHERS TO OUR CLASS </a:t>
            </a:r>
            <a:endParaRPr lang="vi-VN" b="1" kern="1200" dirty="0">
              <a:ln w="11430">
                <a:solidFill>
                  <a:srgbClr val="FF0000"/>
                </a:solidFill>
              </a:ln>
              <a:solidFill>
                <a:srgbClr val="0000FF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8" descr="gif_icon44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7" y="3"/>
            <a:ext cx="514349" cy="34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 descr="gif_icon44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940" y="4685862"/>
            <a:ext cx="386660" cy="25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gif_icon44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695226"/>
            <a:ext cx="386660" cy="25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gif_icon44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686301"/>
            <a:ext cx="386660" cy="25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gif_icon44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4686301"/>
            <a:ext cx="386660" cy="25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gif_icon44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4686301"/>
            <a:ext cx="386660" cy="257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gif_icon44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8" y="3"/>
            <a:ext cx="514349" cy="34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" descr="gif_icon44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8" y="3"/>
            <a:ext cx="514349" cy="342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44" y="3739897"/>
            <a:ext cx="3686175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8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6AF7F1D-571E-4B62-AE6F-721D6034E977}"/>
              </a:ext>
            </a:extLst>
          </p:cNvPr>
          <p:cNvSpPr/>
          <p:nvPr/>
        </p:nvSpPr>
        <p:spPr>
          <a:xfrm>
            <a:off x="380390" y="165049"/>
            <a:ext cx="8383219" cy="481340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92" y="1008617"/>
            <a:ext cx="4967005" cy="306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29751" y="4070580"/>
            <a:ext cx="316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word puzzles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3746" y="921525"/>
            <a:ext cx="58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482" y="346937"/>
            <a:ext cx="416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Listen, point and say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70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6AF7F1D-571E-4B62-AE6F-721D6034E977}"/>
              </a:ext>
            </a:extLst>
          </p:cNvPr>
          <p:cNvSpPr/>
          <p:nvPr/>
        </p:nvSpPr>
        <p:spPr>
          <a:xfrm>
            <a:off x="380390" y="165049"/>
            <a:ext cx="8383219" cy="481340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23" y="1005286"/>
            <a:ext cx="4990072" cy="310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29751" y="4070580"/>
            <a:ext cx="358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chat with my friends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3546" y="949445"/>
            <a:ext cx="58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482" y="346937"/>
            <a:ext cx="416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Listen, point and say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70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6AF7F1D-571E-4B62-AE6F-721D6034E977}"/>
              </a:ext>
            </a:extLst>
          </p:cNvPr>
          <p:cNvSpPr/>
          <p:nvPr/>
        </p:nvSpPr>
        <p:spPr>
          <a:xfrm>
            <a:off x="380390" y="165049"/>
            <a:ext cx="8383219" cy="481340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08" y="980505"/>
            <a:ext cx="4863616" cy="300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18712" y="4033194"/>
            <a:ext cx="316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play football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477" y="863561"/>
            <a:ext cx="58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482" y="346937"/>
            <a:ext cx="416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Listen, point and say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70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6AF7F1D-571E-4B62-AE6F-721D6034E977}"/>
              </a:ext>
            </a:extLst>
          </p:cNvPr>
          <p:cNvSpPr/>
          <p:nvPr/>
        </p:nvSpPr>
        <p:spPr>
          <a:xfrm>
            <a:off x="380390" y="135718"/>
            <a:ext cx="8383219" cy="481340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86" y="1001448"/>
            <a:ext cx="4882254" cy="308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18712" y="4033194"/>
            <a:ext cx="316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play table tennis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7306" y="942465"/>
            <a:ext cx="58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482" y="346937"/>
            <a:ext cx="416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Listen, point and say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170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6AF7F1D-571E-4B62-AE6F-721D6034E977}"/>
              </a:ext>
            </a:extLst>
          </p:cNvPr>
          <p:cNvSpPr/>
          <p:nvPr/>
        </p:nvSpPr>
        <p:spPr>
          <a:xfrm>
            <a:off x="380390" y="165049"/>
            <a:ext cx="8383219" cy="481340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92" y="1008617"/>
            <a:ext cx="4967005" cy="306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29751" y="4070580"/>
            <a:ext cx="316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51342"/>
                </a:solidFill>
                <a:latin typeface="Times New Roman" pitchFamily="18" charset="0"/>
                <a:cs typeface="Times New Roman" pitchFamily="18" charset="0"/>
              </a:rPr>
              <a:t>do word puzzles</a:t>
            </a:r>
            <a:endParaRPr lang="en-US" sz="2800" b="1" dirty="0">
              <a:solidFill>
                <a:srgbClr val="0513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3746" y="921525"/>
            <a:ext cx="58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482" y="346937"/>
            <a:ext cx="416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Listen, point and say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468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6AF7F1D-571E-4B62-AE6F-721D6034E977}"/>
              </a:ext>
            </a:extLst>
          </p:cNvPr>
          <p:cNvSpPr/>
          <p:nvPr/>
        </p:nvSpPr>
        <p:spPr>
          <a:xfrm>
            <a:off x="380390" y="165049"/>
            <a:ext cx="8383219" cy="481340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23" y="1005286"/>
            <a:ext cx="4990072" cy="310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29751" y="4070580"/>
            <a:ext cx="358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51342"/>
                </a:solidFill>
                <a:latin typeface="Times New Roman" pitchFamily="18" charset="0"/>
                <a:cs typeface="Times New Roman" pitchFamily="18" charset="0"/>
              </a:rPr>
              <a:t>chat with my friends</a:t>
            </a:r>
            <a:endParaRPr lang="en-US" sz="2800" b="1" dirty="0">
              <a:solidFill>
                <a:srgbClr val="0513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3546" y="949445"/>
            <a:ext cx="58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482" y="346937"/>
            <a:ext cx="416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Listen, point and say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3108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6AF7F1D-571E-4B62-AE6F-721D6034E977}"/>
              </a:ext>
            </a:extLst>
          </p:cNvPr>
          <p:cNvSpPr/>
          <p:nvPr/>
        </p:nvSpPr>
        <p:spPr>
          <a:xfrm>
            <a:off x="380390" y="165049"/>
            <a:ext cx="8383219" cy="481340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08" y="980505"/>
            <a:ext cx="4863616" cy="300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18712" y="4033194"/>
            <a:ext cx="316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51342"/>
                </a:solidFill>
                <a:latin typeface="Times New Roman" pitchFamily="18" charset="0"/>
                <a:cs typeface="Times New Roman" pitchFamily="18" charset="0"/>
              </a:rPr>
              <a:t>play football</a:t>
            </a:r>
            <a:endParaRPr lang="en-US" sz="2800" b="1" dirty="0">
              <a:solidFill>
                <a:srgbClr val="0513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477" y="863561"/>
            <a:ext cx="58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482" y="346937"/>
            <a:ext cx="416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Listen, point and say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097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6AF7F1D-571E-4B62-AE6F-721D6034E977}"/>
              </a:ext>
            </a:extLst>
          </p:cNvPr>
          <p:cNvSpPr/>
          <p:nvPr/>
        </p:nvSpPr>
        <p:spPr>
          <a:xfrm>
            <a:off x="380390" y="135718"/>
            <a:ext cx="8383219" cy="481340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86" y="1001448"/>
            <a:ext cx="4882254" cy="308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18712" y="4033194"/>
            <a:ext cx="316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51342"/>
                </a:solidFill>
                <a:latin typeface="Times New Roman" pitchFamily="18" charset="0"/>
                <a:cs typeface="Times New Roman" pitchFamily="18" charset="0"/>
              </a:rPr>
              <a:t>play table tennis</a:t>
            </a:r>
            <a:endParaRPr lang="en-US" sz="2800" b="1" dirty="0">
              <a:solidFill>
                <a:srgbClr val="0513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7306" y="942465"/>
            <a:ext cx="58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482" y="346937"/>
            <a:ext cx="416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Listen, point and say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317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6AF7F1D-571E-4B62-AE6F-721D6034E977}"/>
              </a:ext>
            </a:extLst>
          </p:cNvPr>
          <p:cNvSpPr/>
          <p:nvPr/>
        </p:nvSpPr>
        <p:spPr>
          <a:xfrm>
            <a:off x="380390" y="165049"/>
            <a:ext cx="8383219" cy="481340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92" y="1008617"/>
            <a:ext cx="4967005" cy="306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29751" y="4070580"/>
            <a:ext cx="316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51342"/>
                </a:solidFill>
                <a:latin typeface="Times New Roman" pitchFamily="18" charset="0"/>
                <a:cs typeface="Times New Roman" pitchFamily="18" charset="0"/>
              </a:rPr>
              <a:t>do word puzzles</a:t>
            </a:r>
            <a:endParaRPr lang="en-US" sz="2800" b="1" dirty="0">
              <a:solidFill>
                <a:srgbClr val="0513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3746" y="921525"/>
            <a:ext cx="58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482" y="346937"/>
            <a:ext cx="416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Listen, point and say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3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6AF7F1D-571E-4B62-AE6F-721D6034E977}"/>
              </a:ext>
            </a:extLst>
          </p:cNvPr>
          <p:cNvSpPr/>
          <p:nvPr/>
        </p:nvSpPr>
        <p:spPr>
          <a:xfrm>
            <a:off x="380390" y="165049"/>
            <a:ext cx="8383219" cy="481340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23" y="1005286"/>
            <a:ext cx="4990072" cy="310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29751" y="4070580"/>
            <a:ext cx="3589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51342"/>
                </a:solidFill>
                <a:latin typeface="Times New Roman" pitchFamily="18" charset="0"/>
                <a:cs typeface="Times New Roman" pitchFamily="18" charset="0"/>
              </a:rPr>
              <a:t>chat with my friends</a:t>
            </a:r>
            <a:endParaRPr lang="en-US" sz="2800" b="1" dirty="0">
              <a:solidFill>
                <a:srgbClr val="0513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3546" y="949445"/>
            <a:ext cx="58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482" y="346937"/>
            <a:ext cx="416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Listen, point and say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3399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7" name="Google Shape;847;p43"/>
          <p:cNvGrpSpPr/>
          <p:nvPr/>
        </p:nvGrpSpPr>
        <p:grpSpPr>
          <a:xfrm rot="-2700000">
            <a:off x="6352204" y="1609827"/>
            <a:ext cx="2311177" cy="2247410"/>
            <a:chOff x="-809740" y="803824"/>
            <a:chExt cx="2340995" cy="2276405"/>
          </a:xfrm>
        </p:grpSpPr>
        <p:sp>
          <p:nvSpPr>
            <p:cNvPr id="848" name="Google Shape;848;p43"/>
            <p:cNvSpPr/>
            <p:nvPr/>
          </p:nvSpPr>
          <p:spPr>
            <a:xfrm>
              <a:off x="-303522" y="1101393"/>
              <a:ext cx="908379" cy="1623356"/>
            </a:xfrm>
            <a:custGeom>
              <a:avLst/>
              <a:gdLst/>
              <a:ahLst/>
              <a:cxnLst/>
              <a:rect l="l" t="t" r="r" b="b"/>
              <a:pathLst>
                <a:path w="8816" h="15755" extrusionOk="0">
                  <a:moveTo>
                    <a:pt x="4433" y="1"/>
                  </a:moveTo>
                  <a:lnTo>
                    <a:pt x="0" y="961"/>
                  </a:lnTo>
                  <a:cubicBezTo>
                    <a:pt x="76" y="1234"/>
                    <a:pt x="131" y="1513"/>
                    <a:pt x="169" y="1791"/>
                  </a:cubicBezTo>
                  <a:cubicBezTo>
                    <a:pt x="322" y="2959"/>
                    <a:pt x="213" y="4149"/>
                    <a:pt x="153" y="5323"/>
                  </a:cubicBezTo>
                  <a:cubicBezTo>
                    <a:pt x="120" y="5934"/>
                    <a:pt x="197" y="6540"/>
                    <a:pt x="377" y="7124"/>
                  </a:cubicBezTo>
                  <a:cubicBezTo>
                    <a:pt x="409" y="7222"/>
                    <a:pt x="442" y="7321"/>
                    <a:pt x="480" y="7419"/>
                  </a:cubicBezTo>
                  <a:lnTo>
                    <a:pt x="8816" y="15754"/>
                  </a:lnTo>
                  <a:cubicBezTo>
                    <a:pt x="8761" y="15613"/>
                    <a:pt x="8707" y="15471"/>
                    <a:pt x="8647" y="15334"/>
                  </a:cubicBezTo>
                  <a:cubicBezTo>
                    <a:pt x="8445" y="14908"/>
                    <a:pt x="8177" y="14515"/>
                    <a:pt x="7910" y="14133"/>
                  </a:cubicBezTo>
                  <a:cubicBezTo>
                    <a:pt x="7402" y="13396"/>
                    <a:pt x="6867" y="12681"/>
                    <a:pt x="6622" y="11808"/>
                  </a:cubicBezTo>
                  <a:cubicBezTo>
                    <a:pt x="6403" y="11038"/>
                    <a:pt x="6420" y="10225"/>
                    <a:pt x="6420" y="9428"/>
                  </a:cubicBezTo>
                  <a:cubicBezTo>
                    <a:pt x="6420" y="8997"/>
                    <a:pt x="6425" y="8576"/>
                    <a:pt x="6338" y="8150"/>
                  </a:cubicBezTo>
                  <a:cubicBezTo>
                    <a:pt x="6267" y="7779"/>
                    <a:pt x="6141" y="7419"/>
                    <a:pt x="5972" y="7075"/>
                  </a:cubicBezTo>
                  <a:cubicBezTo>
                    <a:pt x="5612" y="6344"/>
                    <a:pt x="5060" y="5754"/>
                    <a:pt x="4591" y="5094"/>
                  </a:cubicBezTo>
                  <a:cubicBezTo>
                    <a:pt x="4378" y="4804"/>
                    <a:pt x="4203" y="4488"/>
                    <a:pt x="4111" y="4138"/>
                  </a:cubicBezTo>
                  <a:cubicBezTo>
                    <a:pt x="4007" y="3740"/>
                    <a:pt x="3996" y="3319"/>
                    <a:pt x="4029" y="2910"/>
                  </a:cubicBezTo>
                  <a:cubicBezTo>
                    <a:pt x="4105" y="2042"/>
                    <a:pt x="4389" y="1201"/>
                    <a:pt x="4433" y="328"/>
                  </a:cubicBezTo>
                  <a:cubicBezTo>
                    <a:pt x="4433" y="219"/>
                    <a:pt x="4438" y="110"/>
                    <a:pt x="4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3"/>
            <p:cNvSpPr/>
            <p:nvPr/>
          </p:nvSpPr>
          <p:spPr>
            <a:xfrm>
              <a:off x="975471" y="803824"/>
              <a:ext cx="555784" cy="919198"/>
            </a:xfrm>
            <a:custGeom>
              <a:avLst/>
              <a:gdLst/>
              <a:ahLst/>
              <a:cxnLst/>
              <a:rect l="l" t="t" r="r" b="b"/>
              <a:pathLst>
                <a:path w="5394" h="8921" extrusionOk="0">
                  <a:moveTo>
                    <a:pt x="5394" y="1"/>
                  </a:moveTo>
                  <a:lnTo>
                    <a:pt x="0" y="1169"/>
                  </a:lnTo>
                  <a:cubicBezTo>
                    <a:pt x="104" y="1502"/>
                    <a:pt x="262" y="1813"/>
                    <a:pt x="475" y="2097"/>
                  </a:cubicBezTo>
                  <a:cubicBezTo>
                    <a:pt x="765" y="2474"/>
                    <a:pt x="1125" y="2779"/>
                    <a:pt x="1480" y="3091"/>
                  </a:cubicBezTo>
                  <a:cubicBezTo>
                    <a:pt x="1878" y="3434"/>
                    <a:pt x="2288" y="3784"/>
                    <a:pt x="2566" y="4242"/>
                  </a:cubicBezTo>
                  <a:cubicBezTo>
                    <a:pt x="2828" y="4668"/>
                    <a:pt x="2948" y="5154"/>
                    <a:pt x="2970" y="5645"/>
                  </a:cubicBezTo>
                  <a:cubicBezTo>
                    <a:pt x="2981" y="5902"/>
                    <a:pt x="2970" y="6158"/>
                    <a:pt x="2948" y="6415"/>
                  </a:cubicBezTo>
                  <a:cubicBezTo>
                    <a:pt x="2921" y="6682"/>
                    <a:pt x="2877" y="6944"/>
                    <a:pt x="2855" y="7212"/>
                  </a:cubicBezTo>
                  <a:cubicBezTo>
                    <a:pt x="2817" y="7687"/>
                    <a:pt x="2883" y="8162"/>
                    <a:pt x="3041" y="8609"/>
                  </a:cubicBezTo>
                  <a:cubicBezTo>
                    <a:pt x="3074" y="8713"/>
                    <a:pt x="3112" y="8817"/>
                    <a:pt x="3155" y="8920"/>
                  </a:cubicBezTo>
                  <a:lnTo>
                    <a:pt x="53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3"/>
            <p:cNvSpPr/>
            <p:nvPr/>
          </p:nvSpPr>
          <p:spPr>
            <a:xfrm>
              <a:off x="575586" y="925922"/>
              <a:ext cx="720026" cy="1535053"/>
            </a:xfrm>
            <a:custGeom>
              <a:avLst/>
              <a:gdLst/>
              <a:ahLst/>
              <a:cxnLst/>
              <a:rect l="l" t="t" r="r" b="b"/>
              <a:pathLst>
                <a:path w="6988" h="14898" extrusionOk="0">
                  <a:moveTo>
                    <a:pt x="3788" y="0"/>
                  </a:moveTo>
                  <a:lnTo>
                    <a:pt x="66" y="803"/>
                  </a:lnTo>
                  <a:cubicBezTo>
                    <a:pt x="0" y="1245"/>
                    <a:pt x="0" y="1693"/>
                    <a:pt x="109" y="2135"/>
                  </a:cubicBezTo>
                  <a:cubicBezTo>
                    <a:pt x="442" y="3505"/>
                    <a:pt x="1747" y="4296"/>
                    <a:pt x="2222" y="5585"/>
                  </a:cubicBezTo>
                  <a:cubicBezTo>
                    <a:pt x="2517" y="6376"/>
                    <a:pt x="2358" y="7206"/>
                    <a:pt x="2244" y="8014"/>
                  </a:cubicBezTo>
                  <a:cubicBezTo>
                    <a:pt x="2184" y="8440"/>
                    <a:pt x="2140" y="8871"/>
                    <a:pt x="2178" y="9302"/>
                  </a:cubicBezTo>
                  <a:cubicBezTo>
                    <a:pt x="2211" y="9701"/>
                    <a:pt x="2331" y="10083"/>
                    <a:pt x="2533" y="10427"/>
                  </a:cubicBezTo>
                  <a:cubicBezTo>
                    <a:pt x="2719" y="10749"/>
                    <a:pt x="2953" y="11033"/>
                    <a:pt x="3193" y="11311"/>
                  </a:cubicBezTo>
                  <a:cubicBezTo>
                    <a:pt x="3456" y="11617"/>
                    <a:pt x="3712" y="11922"/>
                    <a:pt x="3952" y="12239"/>
                  </a:cubicBezTo>
                  <a:cubicBezTo>
                    <a:pt x="4411" y="12861"/>
                    <a:pt x="4815" y="13533"/>
                    <a:pt x="5071" y="14264"/>
                  </a:cubicBezTo>
                  <a:cubicBezTo>
                    <a:pt x="5142" y="14472"/>
                    <a:pt x="5197" y="14684"/>
                    <a:pt x="5246" y="14897"/>
                  </a:cubicBezTo>
                  <a:lnTo>
                    <a:pt x="6987" y="7943"/>
                  </a:lnTo>
                  <a:cubicBezTo>
                    <a:pt x="6862" y="7681"/>
                    <a:pt x="6764" y="7413"/>
                    <a:pt x="6693" y="7135"/>
                  </a:cubicBezTo>
                  <a:cubicBezTo>
                    <a:pt x="6638" y="6906"/>
                    <a:pt x="6605" y="6671"/>
                    <a:pt x="6594" y="6442"/>
                  </a:cubicBezTo>
                  <a:cubicBezTo>
                    <a:pt x="6583" y="6174"/>
                    <a:pt x="6616" y="5918"/>
                    <a:pt x="6649" y="5656"/>
                  </a:cubicBezTo>
                  <a:cubicBezTo>
                    <a:pt x="6709" y="5153"/>
                    <a:pt x="6764" y="4640"/>
                    <a:pt x="6693" y="4138"/>
                  </a:cubicBezTo>
                  <a:cubicBezTo>
                    <a:pt x="6622" y="3603"/>
                    <a:pt x="6398" y="3123"/>
                    <a:pt x="6048" y="2719"/>
                  </a:cubicBezTo>
                  <a:cubicBezTo>
                    <a:pt x="5715" y="2337"/>
                    <a:pt x="5311" y="2020"/>
                    <a:pt x="4940" y="1682"/>
                  </a:cubicBezTo>
                  <a:cubicBezTo>
                    <a:pt x="4591" y="1365"/>
                    <a:pt x="4263" y="1021"/>
                    <a:pt x="4040" y="606"/>
                  </a:cubicBezTo>
                  <a:cubicBezTo>
                    <a:pt x="3930" y="415"/>
                    <a:pt x="3849" y="208"/>
                    <a:pt x="3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3"/>
            <p:cNvSpPr/>
            <p:nvPr/>
          </p:nvSpPr>
          <p:spPr>
            <a:xfrm>
              <a:off x="121607" y="1011442"/>
              <a:ext cx="987305" cy="2068787"/>
            </a:xfrm>
            <a:custGeom>
              <a:avLst/>
              <a:gdLst/>
              <a:ahLst/>
              <a:cxnLst/>
              <a:rect l="l" t="t" r="r" b="b"/>
              <a:pathLst>
                <a:path w="9582" h="20078" extrusionOk="0">
                  <a:moveTo>
                    <a:pt x="4368" y="0"/>
                  </a:moveTo>
                  <a:lnTo>
                    <a:pt x="405" y="857"/>
                  </a:lnTo>
                  <a:cubicBezTo>
                    <a:pt x="416" y="1076"/>
                    <a:pt x="405" y="1299"/>
                    <a:pt x="383" y="1523"/>
                  </a:cubicBezTo>
                  <a:cubicBezTo>
                    <a:pt x="290" y="2407"/>
                    <a:pt x="1" y="3270"/>
                    <a:pt x="1" y="4160"/>
                  </a:cubicBezTo>
                  <a:cubicBezTo>
                    <a:pt x="1" y="4580"/>
                    <a:pt x="66" y="4995"/>
                    <a:pt x="247" y="5372"/>
                  </a:cubicBezTo>
                  <a:cubicBezTo>
                    <a:pt x="410" y="5726"/>
                    <a:pt x="656" y="6038"/>
                    <a:pt x="902" y="6338"/>
                  </a:cubicBezTo>
                  <a:cubicBezTo>
                    <a:pt x="1398" y="6966"/>
                    <a:pt x="1879" y="7599"/>
                    <a:pt x="2157" y="8357"/>
                  </a:cubicBezTo>
                  <a:cubicBezTo>
                    <a:pt x="2294" y="8723"/>
                    <a:pt x="2375" y="9111"/>
                    <a:pt x="2408" y="9498"/>
                  </a:cubicBezTo>
                  <a:cubicBezTo>
                    <a:pt x="2446" y="9935"/>
                    <a:pt x="2419" y="10383"/>
                    <a:pt x="2425" y="10825"/>
                  </a:cubicBezTo>
                  <a:cubicBezTo>
                    <a:pt x="2425" y="11655"/>
                    <a:pt x="2496" y="12479"/>
                    <a:pt x="2834" y="13249"/>
                  </a:cubicBezTo>
                  <a:cubicBezTo>
                    <a:pt x="3222" y="14111"/>
                    <a:pt x="3866" y="14826"/>
                    <a:pt x="4352" y="15634"/>
                  </a:cubicBezTo>
                  <a:cubicBezTo>
                    <a:pt x="4575" y="16005"/>
                    <a:pt x="4750" y="16404"/>
                    <a:pt x="4876" y="16813"/>
                  </a:cubicBezTo>
                  <a:lnTo>
                    <a:pt x="8145" y="20077"/>
                  </a:lnTo>
                  <a:lnTo>
                    <a:pt x="9581" y="14346"/>
                  </a:lnTo>
                  <a:cubicBezTo>
                    <a:pt x="9494" y="13811"/>
                    <a:pt x="9314" y="13287"/>
                    <a:pt x="9073" y="12801"/>
                  </a:cubicBezTo>
                  <a:cubicBezTo>
                    <a:pt x="8713" y="12075"/>
                    <a:pt x="8233" y="11420"/>
                    <a:pt x="7714" y="10808"/>
                  </a:cubicBezTo>
                  <a:cubicBezTo>
                    <a:pt x="7239" y="10252"/>
                    <a:pt x="6742" y="9700"/>
                    <a:pt x="6546" y="8980"/>
                  </a:cubicBezTo>
                  <a:cubicBezTo>
                    <a:pt x="6328" y="8166"/>
                    <a:pt x="6513" y="7337"/>
                    <a:pt x="6617" y="6529"/>
                  </a:cubicBezTo>
                  <a:cubicBezTo>
                    <a:pt x="6672" y="6119"/>
                    <a:pt x="6704" y="5699"/>
                    <a:pt x="6639" y="5290"/>
                  </a:cubicBezTo>
                  <a:cubicBezTo>
                    <a:pt x="6579" y="4891"/>
                    <a:pt x="6415" y="4525"/>
                    <a:pt x="6208" y="4182"/>
                  </a:cubicBezTo>
                  <a:cubicBezTo>
                    <a:pt x="5869" y="3625"/>
                    <a:pt x="5405" y="3155"/>
                    <a:pt x="5028" y="2620"/>
                  </a:cubicBezTo>
                  <a:cubicBezTo>
                    <a:pt x="4619" y="2053"/>
                    <a:pt x="4352" y="1414"/>
                    <a:pt x="4324" y="710"/>
                  </a:cubicBezTo>
                  <a:cubicBezTo>
                    <a:pt x="4313" y="464"/>
                    <a:pt x="4330" y="229"/>
                    <a:pt x="4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3"/>
            <p:cNvSpPr/>
            <p:nvPr/>
          </p:nvSpPr>
          <p:spPr>
            <a:xfrm>
              <a:off x="-809740" y="1201544"/>
              <a:ext cx="538886" cy="647488"/>
            </a:xfrm>
            <a:custGeom>
              <a:avLst/>
              <a:gdLst/>
              <a:ahLst/>
              <a:cxnLst/>
              <a:rect l="l" t="t" r="r" b="b"/>
              <a:pathLst>
                <a:path w="5230" h="6284" extrusionOk="0">
                  <a:moveTo>
                    <a:pt x="4848" y="0"/>
                  </a:moveTo>
                  <a:lnTo>
                    <a:pt x="0" y="1048"/>
                  </a:lnTo>
                  <a:lnTo>
                    <a:pt x="5230" y="6283"/>
                  </a:lnTo>
                  <a:cubicBezTo>
                    <a:pt x="5175" y="6114"/>
                    <a:pt x="5126" y="5945"/>
                    <a:pt x="5088" y="5770"/>
                  </a:cubicBezTo>
                  <a:cubicBezTo>
                    <a:pt x="5022" y="5486"/>
                    <a:pt x="4979" y="5197"/>
                    <a:pt x="4962" y="4902"/>
                  </a:cubicBezTo>
                  <a:cubicBezTo>
                    <a:pt x="4951" y="4613"/>
                    <a:pt x="4973" y="4318"/>
                    <a:pt x="4989" y="4029"/>
                  </a:cubicBezTo>
                  <a:cubicBezTo>
                    <a:pt x="5060" y="2855"/>
                    <a:pt x="5164" y="1660"/>
                    <a:pt x="4957" y="497"/>
                  </a:cubicBezTo>
                  <a:cubicBezTo>
                    <a:pt x="4929" y="328"/>
                    <a:pt x="4891" y="164"/>
                    <a:pt x="48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43"/>
          <p:cNvSpPr/>
          <p:nvPr/>
        </p:nvSpPr>
        <p:spPr>
          <a:xfrm>
            <a:off x="6546228" y="2370677"/>
            <a:ext cx="1923160" cy="2001265"/>
          </a:xfrm>
          <a:custGeom>
            <a:avLst/>
            <a:gdLst/>
            <a:ahLst/>
            <a:cxnLst/>
            <a:rect l="l" t="t" r="r" b="b"/>
            <a:pathLst>
              <a:path w="14914" h="15520" extrusionOk="0">
                <a:moveTo>
                  <a:pt x="14816" y="104"/>
                </a:moveTo>
                <a:lnTo>
                  <a:pt x="13795" y="15318"/>
                </a:lnTo>
                <a:lnTo>
                  <a:pt x="203" y="1720"/>
                </a:lnTo>
                <a:lnTo>
                  <a:pt x="14816" y="104"/>
                </a:lnTo>
                <a:close/>
                <a:moveTo>
                  <a:pt x="14914" y="1"/>
                </a:moveTo>
                <a:lnTo>
                  <a:pt x="1" y="1649"/>
                </a:lnTo>
                <a:lnTo>
                  <a:pt x="13877" y="15520"/>
                </a:lnTo>
                <a:lnTo>
                  <a:pt x="14908" y="55"/>
                </a:lnTo>
                <a:lnTo>
                  <a:pt x="1491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4" name="Google Shape;854;p43"/>
          <p:cNvGrpSpPr/>
          <p:nvPr/>
        </p:nvGrpSpPr>
        <p:grpSpPr>
          <a:xfrm>
            <a:off x="7195641" y="489797"/>
            <a:ext cx="1127653" cy="1887868"/>
            <a:chOff x="-6500225" y="1932825"/>
            <a:chExt cx="658022" cy="1101633"/>
          </a:xfrm>
        </p:grpSpPr>
        <p:sp>
          <p:nvSpPr>
            <p:cNvPr id="855" name="Google Shape;855;p43"/>
            <p:cNvSpPr/>
            <p:nvPr/>
          </p:nvSpPr>
          <p:spPr>
            <a:xfrm>
              <a:off x="-6486532" y="1932825"/>
              <a:ext cx="644329" cy="530826"/>
            </a:xfrm>
            <a:custGeom>
              <a:avLst/>
              <a:gdLst/>
              <a:ahLst/>
              <a:cxnLst/>
              <a:rect l="l" t="t" r="r" b="b"/>
              <a:pathLst>
                <a:path w="8799" h="7249" extrusionOk="0">
                  <a:moveTo>
                    <a:pt x="8666" y="1"/>
                  </a:moveTo>
                  <a:cubicBezTo>
                    <a:pt x="8633" y="1"/>
                    <a:pt x="8601" y="16"/>
                    <a:pt x="8580" y="54"/>
                  </a:cubicBezTo>
                  <a:cubicBezTo>
                    <a:pt x="8269" y="649"/>
                    <a:pt x="7598" y="862"/>
                    <a:pt x="6970" y="916"/>
                  </a:cubicBezTo>
                  <a:cubicBezTo>
                    <a:pt x="6742" y="937"/>
                    <a:pt x="6513" y="942"/>
                    <a:pt x="6284" y="942"/>
                  </a:cubicBezTo>
                  <a:cubicBezTo>
                    <a:pt x="6144" y="942"/>
                    <a:pt x="6005" y="940"/>
                    <a:pt x="5867" y="938"/>
                  </a:cubicBezTo>
                  <a:cubicBezTo>
                    <a:pt x="5501" y="933"/>
                    <a:pt x="5136" y="922"/>
                    <a:pt x="4770" y="894"/>
                  </a:cubicBezTo>
                  <a:cubicBezTo>
                    <a:pt x="4226" y="851"/>
                    <a:pt x="3686" y="724"/>
                    <a:pt x="3141" y="724"/>
                  </a:cubicBezTo>
                  <a:cubicBezTo>
                    <a:pt x="3002" y="724"/>
                    <a:pt x="2863" y="732"/>
                    <a:pt x="2723" y="752"/>
                  </a:cubicBezTo>
                  <a:cubicBezTo>
                    <a:pt x="2122" y="834"/>
                    <a:pt x="1538" y="1096"/>
                    <a:pt x="1080" y="1489"/>
                  </a:cubicBezTo>
                  <a:cubicBezTo>
                    <a:pt x="758" y="1768"/>
                    <a:pt x="468" y="2139"/>
                    <a:pt x="348" y="2554"/>
                  </a:cubicBezTo>
                  <a:cubicBezTo>
                    <a:pt x="337" y="2499"/>
                    <a:pt x="326" y="2445"/>
                    <a:pt x="316" y="2390"/>
                  </a:cubicBezTo>
                  <a:cubicBezTo>
                    <a:pt x="297" y="2312"/>
                    <a:pt x="235" y="2277"/>
                    <a:pt x="173" y="2277"/>
                  </a:cubicBezTo>
                  <a:cubicBezTo>
                    <a:pt x="87" y="2277"/>
                    <a:pt x="1" y="2343"/>
                    <a:pt x="26" y="2450"/>
                  </a:cubicBezTo>
                  <a:cubicBezTo>
                    <a:pt x="397" y="4060"/>
                    <a:pt x="894" y="5643"/>
                    <a:pt x="1506" y="7183"/>
                  </a:cubicBezTo>
                  <a:cubicBezTo>
                    <a:pt x="1525" y="7227"/>
                    <a:pt x="1569" y="7248"/>
                    <a:pt x="1613" y="7248"/>
                  </a:cubicBezTo>
                  <a:cubicBezTo>
                    <a:pt x="1667" y="7248"/>
                    <a:pt x="1722" y="7218"/>
                    <a:pt x="1740" y="7161"/>
                  </a:cubicBezTo>
                  <a:cubicBezTo>
                    <a:pt x="2161" y="5693"/>
                    <a:pt x="3847" y="5289"/>
                    <a:pt x="5136" y="4950"/>
                  </a:cubicBezTo>
                  <a:cubicBezTo>
                    <a:pt x="5540" y="4841"/>
                    <a:pt x="5949" y="4726"/>
                    <a:pt x="6347" y="4601"/>
                  </a:cubicBezTo>
                  <a:cubicBezTo>
                    <a:pt x="6702" y="4492"/>
                    <a:pt x="7046" y="4372"/>
                    <a:pt x="7352" y="4164"/>
                  </a:cubicBezTo>
                  <a:cubicBezTo>
                    <a:pt x="7881" y="3798"/>
                    <a:pt x="8253" y="3242"/>
                    <a:pt x="8471" y="2647"/>
                  </a:cubicBezTo>
                  <a:cubicBezTo>
                    <a:pt x="8766" y="1844"/>
                    <a:pt x="8793" y="971"/>
                    <a:pt x="8798" y="130"/>
                  </a:cubicBezTo>
                  <a:cubicBezTo>
                    <a:pt x="8798" y="58"/>
                    <a:pt x="8730" y="1"/>
                    <a:pt x="8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3"/>
            <p:cNvSpPr/>
            <p:nvPr/>
          </p:nvSpPr>
          <p:spPr>
            <a:xfrm>
              <a:off x="-6347547" y="2014693"/>
              <a:ext cx="278264" cy="282219"/>
            </a:xfrm>
            <a:custGeom>
              <a:avLst/>
              <a:gdLst/>
              <a:ahLst/>
              <a:cxnLst/>
              <a:rect l="l" t="t" r="r" b="b"/>
              <a:pathLst>
                <a:path w="3800" h="3854" extrusionOk="0">
                  <a:moveTo>
                    <a:pt x="1616" y="0"/>
                  </a:moveTo>
                  <a:lnTo>
                    <a:pt x="1272" y="1310"/>
                  </a:lnTo>
                  <a:lnTo>
                    <a:pt x="1" y="1769"/>
                  </a:lnTo>
                  <a:lnTo>
                    <a:pt x="1141" y="2500"/>
                  </a:lnTo>
                  <a:lnTo>
                    <a:pt x="1185" y="3854"/>
                  </a:lnTo>
                  <a:lnTo>
                    <a:pt x="2233" y="2997"/>
                  </a:lnTo>
                  <a:lnTo>
                    <a:pt x="3538" y="3374"/>
                  </a:lnTo>
                  <a:lnTo>
                    <a:pt x="3041" y="2113"/>
                  </a:lnTo>
                  <a:lnTo>
                    <a:pt x="3800" y="988"/>
                  </a:lnTo>
                  <a:lnTo>
                    <a:pt x="3800" y="988"/>
                  </a:lnTo>
                  <a:lnTo>
                    <a:pt x="2452" y="1070"/>
                  </a:lnTo>
                  <a:lnTo>
                    <a:pt x="16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3"/>
            <p:cNvSpPr/>
            <p:nvPr/>
          </p:nvSpPr>
          <p:spPr>
            <a:xfrm>
              <a:off x="-6500225" y="2098684"/>
              <a:ext cx="323080" cy="935774"/>
            </a:xfrm>
            <a:custGeom>
              <a:avLst/>
              <a:gdLst/>
              <a:ahLst/>
              <a:cxnLst/>
              <a:rect l="l" t="t" r="r" b="b"/>
              <a:pathLst>
                <a:path w="4412" h="12779" extrusionOk="0">
                  <a:moveTo>
                    <a:pt x="237" y="0"/>
                  </a:moveTo>
                  <a:cubicBezTo>
                    <a:pt x="177" y="0"/>
                    <a:pt x="115" y="13"/>
                    <a:pt x="49" y="43"/>
                  </a:cubicBezTo>
                  <a:cubicBezTo>
                    <a:pt x="33" y="49"/>
                    <a:pt x="17" y="60"/>
                    <a:pt x="0" y="70"/>
                  </a:cubicBezTo>
                  <a:cubicBezTo>
                    <a:pt x="972" y="3002"/>
                    <a:pt x="3156" y="9689"/>
                    <a:pt x="4160" y="12767"/>
                  </a:cubicBezTo>
                  <a:cubicBezTo>
                    <a:pt x="4190" y="12774"/>
                    <a:pt x="4221" y="12779"/>
                    <a:pt x="4251" y="12779"/>
                  </a:cubicBezTo>
                  <a:cubicBezTo>
                    <a:pt x="4270" y="12779"/>
                    <a:pt x="4289" y="12777"/>
                    <a:pt x="4307" y="12773"/>
                  </a:cubicBezTo>
                  <a:cubicBezTo>
                    <a:pt x="4356" y="12767"/>
                    <a:pt x="4411" y="12713"/>
                    <a:pt x="4406" y="12664"/>
                  </a:cubicBezTo>
                  <a:cubicBezTo>
                    <a:pt x="4367" y="12063"/>
                    <a:pt x="4242" y="11457"/>
                    <a:pt x="3963" y="10922"/>
                  </a:cubicBezTo>
                  <a:cubicBezTo>
                    <a:pt x="3641" y="9574"/>
                    <a:pt x="3254" y="8237"/>
                    <a:pt x="2861" y="6910"/>
                  </a:cubicBezTo>
                  <a:cubicBezTo>
                    <a:pt x="2342" y="5136"/>
                    <a:pt x="1785" y="3368"/>
                    <a:pt x="1190" y="1615"/>
                  </a:cubicBezTo>
                  <a:cubicBezTo>
                    <a:pt x="1119" y="1397"/>
                    <a:pt x="1043" y="1184"/>
                    <a:pt x="972" y="966"/>
                  </a:cubicBezTo>
                  <a:cubicBezTo>
                    <a:pt x="907" y="786"/>
                    <a:pt x="857" y="600"/>
                    <a:pt x="770" y="425"/>
                  </a:cubicBezTo>
                  <a:cubicBezTo>
                    <a:pt x="665" y="207"/>
                    <a:pt x="474" y="0"/>
                    <a:pt x="2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" name="Google Shape;858;p43"/>
          <p:cNvGrpSpPr/>
          <p:nvPr/>
        </p:nvGrpSpPr>
        <p:grpSpPr>
          <a:xfrm>
            <a:off x="578795" y="2028388"/>
            <a:ext cx="5107164" cy="978697"/>
            <a:chOff x="2090044" y="3974675"/>
            <a:chExt cx="5107164" cy="978697"/>
          </a:xfrm>
        </p:grpSpPr>
        <p:grpSp>
          <p:nvGrpSpPr>
            <p:cNvPr id="859" name="Google Shape;859;p43"/>
            <p:cNvGrpSpPr/>
            <p:nvPr/>
          </p:nvGrpSpPr>
          <p:grpSpPr>
            <a:xfrm flipH="1">
              <a:off x="6062937" y="4171109"/>
              <a:ext cx="1134272" cy="782263"/>
              <a:chOff x="-5563818" y="3542829"/>
              <a:chExt cx="905751" cy="624661"/>
            </a:xfrm>
          </p:grpSpPr>
          <p:sp>
            <p:nvSpPr>
              <p:cNvPr id="860" name="Google Shape;860;p43"/>
              <p:cNvSpPr/>
              <p:nvPr/>
            </p:nvSpPr>
            <p:spPr>
              <a:xfrm>
                <a:off x="-5563818" y="3542829"/>
                <a:ext cx="905751" cy="624661"/>
              </a:xfrm>
              <a:custGeom>
                <a:avLst/>
                <a:gdLst/>
                <a:ahLst/>
                <a:cxnLst/>
                <a:rect l="l" t="t" r="r" b="b"/>
                <a:pathLst>
                  <a:path w="5755" h="3969" extrusionOk="0">
                    <a:moveTo>
                      <a:pt x="1" y="0"/>
                    </a:moveTo>
                    <a:lnTo>
                      <a:pt x="2594" y="1982"/>
                    </a:lnTo>
                    <a:lnTo>
                      <a:pt x="1" y="3969"/>
                    </a:lnTo>
                    <a:lnTo>
                      <a:pt x="5754" y="3969"/>
                    </a:lnTo>
                    <a:lnTo>
                      <a:pt x="57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3"/>
              <p:cNvSpPr/>
              <p:nvPr/>
            </p:nvSpPr>
            <p:spPr>
              <a:xfrm>
                <a:off x="-5065790" y="4011048"/>
                <a:ext cx="407470" cy="156441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994" extrusionOk="0">
                    <a:moveTo>
                      <a:pt x="1" y="0"/>
                    </a:moveTo>
                    <a:lnTo>
                      <a:pt x="2588" y="994"/>
                    </a:lnTo>
                    <a:lnTo>
                      <a:pt x="2588" y="0"/>
                    </a:lnTo>
                    <a:close/>
                  </a:path>
                </a:pathLst>
              </a:custGeom>
              <a:solidFill>
                <a:srgbClr val="051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2" name="Google Shape;862;p43"/>
            <p:cNvGrpSpPr/>
            <p:nvPr/>
          </p:nvGrpSpPr>
          <p:grpSpPr>
            <a:xfrm>
              <a:off x="2090044" y="4171109"/>
              <a:ext cx="1134272" cy="782263"/>
              <a:chOff x="-5563818" y="3542829"/>
              <a:chExt cx="905751" cy="624661"/>
            </a:xfrm>
          </p:grpSpPr>
          <p:sp>
            <p:nvSpPr>
              <p:cNvPr id="863" name="Google Shape;863;p43"/>
              <p:cNvSpPr/>
              <p:nvPr/>
            </p:nvSpPr>
            <p:spPr>
              <a:xfrm>
                <a:off x="-5563818" y="3542829"/>
                <a:ext cx="905751" cy="624661"/>
              </a:xfrm>
              <a:custGeom>
                <a:avLst/>
                <a:gdLst/>
                <a:ahLst/>
                <a:cxnLst/>
                <a:rect l="l" t="t" r="r" b="b"/>
                <a:pathLst>
                  <a:path w="5755" h="3969" extrusionOk="0">
                    <a:moveTo>
                      <a:pt x="1" y="0"/>
                    </a:moveTo>
                    <a:lnTo>
                      <a:pt x="2594" y="1982"/>
                    </a:lnTo>
                    <a:lnTo>
                      <a:pt x="1" y="3969"/>
                    </a:lnTo>
                    <a:lnTo>
                      <a:pt x="5754" y="3969"/>
                    </a:lnTo>
                    <a:lnTo>
                      <a:pt x="57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3"/>
              <p:cNvSpPr/>
              <p:nvPr/>
            </p:nvSpPr>
            <p:spPr>
              <a:xfrm>
                <a:off x="-5065790" y="4011048"/>
                <a:ext cx="407470" cy="156441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994" extrusionOk="0">
                    <a:moveTo>
                      <a:pt x="1" y="0"/>
                    </a:moveTo>
                    <a:lnTo>
                      <a:pt x="2588" y="994"/>
                    </a:lnTo>
                    <a:lnTo>
                      <a:pt x="2588" y="0"/>
                    </a:lnTo>
                    <a:close/>
                  </a:path>
                </a:pathLst>
              </a:custGeom>
              <a:solidFill>
                <a:srgbClr val="051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5" name="Google Shape;865;p43"/>
            <p:cNvSpPr/>
            <p:nvPr/>
          </p:nvSpPr>
          <p:spPr>
            <a:xfrm>
              <a:off x="2720025" y="3974675"/>
              <a:ext cx="3846985" cy="782249"/>
            </a:xfrm>
            <a:custGeom>
              <a:avLst/>
              <a:gdLst/>
              <a:ahLst/>
              <a:cxnLst/>
              <a:rect l="l" t="t" r="r" b="b"/>
              <a:pathLst>
                <a:path w="29151" h="3970" extrusionOk="0">
                  <a:moveTo>
                    <a:pt x="0" y="1"/>
                  </a:moveTo>
                  <a:lnTo>
                    <a:pt x="0" y="3969"/>
                  </a:lnTo>
                  <a:lnTo>
                    <a:pt x="29150" y="3969"/>
                  </a:lnTo>
                  <a:lnTo>
                    <a:pt x="291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6" name="Google Shape;866;p43"/>
          <p:cNvSpPr txBox="1">
            <a:spLocks noGrp="1"/>
          </p:cNvSpPr>
          <p:nvPr>
            <p:ph type="title"/>
          </p:nvPr>
        </p:nvSpPr>
        <p:spPr>
          <a:xfrm>
            <a:off x="1479976" y="1979598"/>
            <a:ext cx="3304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WARM UP</a:t>
            </a:r>
            <a:endParaRPr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9" name="Google Shape;869;p43"/>
          <p:cNvSpPr/>
          <p:nvPr/>
        </p:nvSpPr>
        <p:spPr>
          <a:xfrm>
            <a:off x="1164895" y="1771720"/>
            <a:ext cx="315089" cy="314470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43"/>
          <p:cNvSpPr/>
          <p:nvPr/>
        </p:nvSpPr>
        <p:spPr>
          <a:xfrm>
            <a:off x="4670570" y="936445"/>
            <a:ext cx="315089" cy="314470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43"/>
          <p:cNvSpPr/>
          <p:nvPr/>
        </p:nvSpPr>
        <p:spPr>
          <a:xfrm>
            <a:off x="5833020" y="4390820"/>
            <a:ext cx="315089" cy="314470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43"/>
          <p:cNvSpPr/>
          <p:nvPr/>
        </p:nvSpPr>
        <p:spPr>
          <a:xfrm>
            <a:off x="8684073" y="2678851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43"/>
          <p:cNvSpPr/>
          <p:nvPr/>
        </p:nvSpPr>
        <p:spPr>
          <a:xfrm>
            <a:off x="1704248" y="326101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43"/>
          <p:cNvSpPr/>
          <p:nvPr/>
        </p:nvSpPr>
        <p:spPr>
          <a:xfrm>
            <a:off x="8470373" y="358626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43"/>
          <p:cNvSpPr/>
          <p:nvPr/>
        </p:nvSpPr>
        <p:spPr>
          <a:xfrm>
            <a:off x="1889773" y="4604089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43"/>
          <p:cNvSpPr/>
          <p:nvPr/>
        </p:nvSpPr>
        <p:spPr>
          <a:xfrm>
            <a:off x="7825573" y="4177539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7" name="Google Shape;877;p43"/>
          <p:cNvGrpSpPr/>
          <p:nvPr/>
        </p:nvGrpSpPr>
        <p:grpSpPr>
          <a:xfrm>
            <a:off x="6735050" y="1739064"/>
            <a:ext cx="1949030" cy="1444200"/>
            <a:chOff x="-4803875" y="2901860"/>
            <a:chExt cx="1286828" cy="953519"/>
          </a:xfrm>
        </p:grpSpPr>
        <p:sp>
          <p:nvSpPr>
            <p:cNvPr id="878" name="Google Shape;878;p43"/>
            <p:cNvSpPr/>
            <p:nvPr/>
          </p:nvSpPr>
          <p:spPr>
            <a:xfrm>
              <a:off x="-4497882" y="3298925"/>
              <a:ext cx="679404" cy="556454"/>
            </a:xfrm>
            <a:custGeom>
              <a:avLst/>
              <a:gdLst/>
              <a:ahLst/>
              <a:cxnLst/>
              <a:rect l="l" t="t" r="r" b="b"/>
              <a:pathLst>
                <a:path w="9079" h="7436" extrusionOk="0">
                  <a:moveTo>
                    <a:pt x="3576" y="0"/>
                  </a:moveTo>
                  <a:lnTo>
                    <a:pt x="3576" y="2206"/>
                  </a:lnTo>
                  <a:cubicBezTo>
                    <a:pt x="3576" y="4182"/>
                    <a:pt x="1976" y="5781"/>
                    <a:pt x="0" y="5781"/>
                  </a:cubicBezTo>
                  <a:lnTo>
                    <a:pt x="0" y="7435"/>
                  </a:lnTo>
                  <a:lnTo>
                    <a:pt x="9078" y="7435"/>
                  </a:lnTo>
                  <a:lnTo>
                    <a:pt x="9078" y="5781"/>
                  </a:lnTo>
                  <a:cubicBezTo>
                    <a:pt x="7102" y="5781"/>
                    <a:pt x="5503" y="4182"/>
                    <a:pt x="5503" y="2206"/>
                  </a:cubicBezTo>
                  <a:lnTo>
                    <a:pt x="55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3"/>
            <p:cNvSpPr/>
            <p:nvPr/>
          </p:nvSpPr>
          <p:spPr>
            <a:xfrm>
              <a:off x="-4230353" y="3323021"/>
              <a:ext cx="144277" cy="69070"/>
            </a:xfrm>
            <a:custGeom>
              <a:avLst/>
              <a:gdLst/>
              <a:ahLst/>
              <a:cxnLst/>
              <a:rect l="l" t="t" r="r" b="b"/>
              <a:pathLst>
                <a:path w="1928" h="923" extrusionOk="0">
                  <a:moveTo>
                    <a:pt x="1" y="0"/>
                  </a:moveTo>
                  <a:lnTo>
                    <a:pt x="1" y="743"/>
                  </a:lnTo>
                  <a:cubicBezTo>
                    <a:pt x="343" y="877"/>
                    <a:pt x="671" y="922"/>
                    <a:pt x="956" y="922"/>
                  </a:cubicBezTo>
                  <a:cubicBezTo>
                    <a:pt x="1527" y="922"/>
                    <a:pt x="1928" y="743"/>
                    <a:pt x="1928" y="743"/>
                  </a:cubicBezTo>
                  <a:lnTo>
                    <a:pt x="1928" y="180"/>
                  </a:lnTo>
                  <a:lnTo>
                    <a:pt x="1262" y="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3"/>
            <p:cNvSpPr/>
            <p:nvPr/>
          </p:nvSpPr>
          <p:spPr>
            <a:xfrm>
              <a:off x="-4604145" y="2901860"/>
              <a:ext cx="891854" cy="482520"/>
            </a:xfrm>
            <a:custGeom>
              <a:avLst/>
              <a:gdLst/>
              <a:ahLst/>
              <a:cxnLst/>
              <a:rect l="l" t="t" r="r" b="b"/>
              <a:pathLst>
                <a:path w="11918" h="6448" extrusionOk="0">
                  <a:moveTo>
                    <a:pt x="23" y="0"/>
                  </a:moveTo>
                  <a:cubicBezTo>
                    <a:pt x="12" y="164"/>
                    <a:pt x="1" y="322"/>
                    <a:pt x="1" y="492"/>
                  </a:cubicBezTo>
                  <a:cubicBezTo>
                    <a:pt x="1" y="3778"/>
                    <a:pt x="2670" y="6447"/>
                    <a:pt x="5956" y="6447"/>
                  </a:cubicBezTo>
                  <a:cubicBezTo>
                    <a:pt x="9248" y="6447"/>
                    <a:pt x="11917" y="3778"/>
                    <a:pt x="11917" y="492"/>
                  </a:cubicBezTo>
                  <a:cubicBezTo>
                    <a:pt x="11917" y="322"/>
                    <a:pt x="11906" y="164"/>
                    <a:pt x="1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3"/>
            <p:cNvSpPr/>
            <p:nvPr/>
          </p:nvSpPr>
          <p:spPr>
            <a:xfrm>
              <a:off x="-4803875" y="2928426"/>
              <a:ext cx="391374" cy="416593"/>
            </a:xfrm>
            <a:custGeom>
              <a:avLst/>
              <a:gdLst/>
              <a:ahLst/>
              <a:cxnLst/>
              <a:rect l="l" t="t" r="r" b="b"/>
              <a:pathLst>
                <a:path w="5230" h="5567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2648" y="11"/>
                    <a:pt x="2621" y="17"/>
                    <a:pt x="2599" y="27"/>
                  </a:cubicBezTo>
                  <a:cubicBezTo>
                    <a:pt x="907" y="683"/>
                    <a:pt x="1" y="2402"/>
                    <a:pt x="568" y="3859"/>
                  </a:cubicBezTo>
                  <a:cubicBezTo>
                    <a:pt x="986" y="4932"/>
                    <a:pt x="2086" y="5567"/>
                    <a:pt x="3310" y="5567"/>
                  </a:cubicBezTo>
                  <a:cubicBezTo>
                    <a:pt x="3750" y="5567"/>
                    <a:pt x="4205" y="5485"/>
                    <a:pt x="4651" y="5312"/>
                  </a:cubicBezTo>
                  <a:cubicBezTo>
                    <a:pt x="4853" y="5230"/>
                    <a:pt x="5050" y="5131"/>
                    <a:pt x="5230" y="5028"/>
                  </a:cubicBezTo>
                  <a:cubicBezTo>
                    <a:pt x="5077" y="4918"/>
                    <a:pt x="4930" y="4804"/>
                    <a:pt x="4788" y="4684"/>
                  </a:cubicBezTo>
                  <a:cubicBezTo>
                    <a:pt x="4684" y="4738"/>
                    <a:pt x="4575" y="4793"/>
                    <a:pt x="4466" y="4837"/>
                  </a:cubicBezTo>
                  <a:cubicBezTo>
                    <a:pt x="4100" y="4978"/>
                    <a:pt x="3726" y="5045"/>
                    <a:pt x="3365" y="5045"/>
                  </a:cubicBezTo>
                  <a:cubicBezTo>
                    <a:pt x="2361" y="5045"/>
                    <a:pt x="1460" y="4525"/>
                    <a:pt x="1114" y="3641"/>
                  </a:cubicBezTo>
                  <a:cubicBezTo>
                    <a:pt x="661" y="2478"/>
                    <a:pt x="1365" y="1108"/>
                    <a:pt x="2686" y="546"/>
                  </a:cubicBezTo>
                  <a:cubicBezTo>
                    <a:pt x="2675" y="410"/>
                    <a:pt x="2670" y="273"/>
                    <a:pt x="2670" y="137"/>
                  </a:cubicBezTo>
                  <a:cubicBezTo>
                    <a:pt x="2670" y="88"/>
                    <a:pt x="2670" y="44"/>
                    <a:pt x="26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3"/>
            <p:cNvSpPr/>
            <p:nvPr/>
          </p:nvSpPr>
          <p:spPr>
            <a:xfrm>
              <a:off x="-3906026" y="2930072"/>
              <a:ext cx="388979" cy="414946"/>
            </a:xfrm>
            <a:custGeom>
              <a:avLst/>
              <a:gdLst/>
              <a:ahLst/>
              <a:cxnLst/>
              <a:rect l="l" t="t" r="r" b="b"/>
              <a:pathLst>
                <a:path w="5198" h="5545" extrusionOk="0">
                  <a:moveTo>
                    <a:pt x="2583" y="0"/>
                  </a:moveTo>
                  <a:cubicBezTo>
                    <a:pt x="2583" y="38"/>
                    <a:pt x="2588" y="76"/>
                    <a:pt x="2588" y="115"/>
                  </a:cubicBezTo>
                  <a:cubicBezTo>
                    <a:pt x="2588" y="257"/>
                    <a:pt x="2577" y="404"/>
                    <a:pt x="2566" y="546"/>
                  </a:cubicBezTo>
                  <a:cubicBezTo>
                    <a:pt x="3855" y="1130"/>
                    <a:pt x="4526" y="2473"/>
                    <a:pt x="4079" y="3619"/>
                  </a:cubicBezTo>
                  <a:cubicBezTo>
                    <a:pt x="3737" y="4503"/>
                    <a:pt x="2834" y="5023"/>
                    <a:pt x="1831" y="5023"/>
                  </a:cubicBezTo>
                  <a:cubicBezTo>
                    <a:pt x="1470" y="5023"/>
                    <a:pt x="1097" y="4956"/>
                    <a:pt x="732" y="4815"/>
                  </a:cubicBezTo>
                  <a:cubicBezTo>
                    <a:pt x="634" y="4776"/>
                    <a:pt x="541" y="4733"/>
                    <a:pt x="448" y="4684"/>
                  </a:cubicBezTo>
                  <a:cubicBezTo>
                    <a:pt x="307" y="4804"/>
                    <a:pt x="154" y="4913"/>
                    <a:pt x="1" y="5022"/>
                  </a:cubicBezTo>
                  <a:cubicBezTo>
                    <a:pt x="176" y="5120"/>
                    <a:pt x="356" y="5213"/>
                    <a:pt x="547" y="5290"/>
                  </a:cubicBezTo>
                  <a:cubicBezTo>
                    <a:pt x="993" y="5463"/>
                    <a:pt x="1448" y="5545"/>
                    <a:pt x="1888" y="5545"/>
                  </a:cubicBezTo>
                  <a:cubicBezTo>
                    <a:pt x="3112" y="5545"/>
                    <a:pt x="4212" y="4910"/>
                    <a:pt x="4630" y="3837"/>
                  </a:cubicBezTo>
                  <a:cubicBezTo>
                    <a:pt x="5198" y="2380"/>
                    <a:pt x="4286" y="661"/>
                    <a:pt x="2599" y="5"/>
                  </a:cubicBezTo>
                  <a:cubicBezTo>
                    <a:pt x="2594" y="5"/>
                    <a:pt x="2588" y="5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3"/>
            <p:cNvSpPr/>
            <p:nvPr/>
          </p:nvSpPr>
          <p:spPr>
            <a:xfrm>
              <a:off x="-4313643" y="2961877"/>
              <a:ext cx="267601" cy="254580"/>
            </a:xfrm>
            <a:custGeom>
              <a:avLst/>
              <a:gdLst/>
              <a:ahLst/>
              <a:cxnLst/>
              <a:rect l="l" t="t" r="r" b="b"/>
              <a:pathLst>
                <a:path w="3576" h="3402" extrusionOk="0">
                  <a:moveTo>
                    <a:pt x="1791" y="1"/>
                  </a:moveTo>
                  <a:lnTo>
                    <a:pt x="1239" y="1120"/>
                  </a:lnTo>
                  <a:lnTo>
                    <a:pt x="0" y="1300"/>
                  </a:lnTo>
                  <a:lnTo>
                    <a:pt x="895" y="2168"/>
                  </a:lnTo>
                  <a:lnTo>
                    <a:pt x="682" y="3402"/>
                  </a:lnTo>
                  <a:lnTo>
                    <a:pt x="682" y="3402"/>
                  </a:lnTo>
                  <a:lnTo>
                    <a:pt x="1791" y="2817"/>
                  </a:lnTo>
                  <a:lnTo>
                    <a:pt x="2893" y="3402"/>
                  </a:lnTo>
                  <a:lnTo>
                    <a:pt x="2893" y="3402"/>
                  </a:lnTo>
                  <a:lnTo>
                    <a:pt x="2680" y="2168"/>
                  </a:lnTo>
                  <a:lnTo>
                    <a:pt x="3576" y="1300"/>
                  </a:lnTo>
                  <a:lnTo>
                    <a:pt x="2342" y="1120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3"/>
            <p:cNvSpPr/>
            <p:nvPr/>
          </p:nvSpPr>
          <p:spPr>
            <a:xfrm>
              <a:off x="-3714004" y="2930072"/>
              <a:ext cx="60539" cy="77227"/>
            </a:xfrm>
            <a:custGeom>
              <a:avLst/>
              <a:gdLst/>
              <a:ahLst/>
              <a:cxnLst/>
              <a:rect l="l" t="t" r="r" b="b"/>
              <a:pathLst>
                <a:path w="809" h="1032" extrusionOk="0">
                  <a:moveTo>
                    <a:pt x="17" y="0"/>
                  </a:moveTo>
                  <a:cubicBezTo>
                    <a:pt x="17" y="38"/>
                    <a:pt x="22" y="76"/>
                    <a:pt x="22" y="115"/>
                  </a:cubicBezTo>
                  <a:cubicBezTo>
                    <a:pt x="22" y="257"/>
                    <a:pt x="11" y="404"/>
                    <a:pt x="0" y="546"/>
                  </a:cubicBezTo>
                  <a:cubicBezTo>
                    <a:pt x="284" y="677"/>
                    <a:pt x="535" y="841"/>
                    <a:pt x="754" y="1032"/>
                  </a:cubicBezTo>
                  <a:cubicBezTo>
                    <a:pt x="781" y="813"/>
                    <a:pt x="797" y="606"/>
                    <a:pt x="808" y="420"/>
                  </a:cubicBezTo>
                  <a:cubicBezTo>
                    <a:pt x="574" y="257"/>
                    <a:pt x="317" y="115"/>
                    <a:pt x="33" y="5"/>
                  </a:cubicBezTo>
                  <a:cubicBezTo>
                    <a:pt x="28" y="5"/>
                    <a:pt x="22" y="5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3"/>
            <p:cNvSpPr/>
            <p:nvPr/>
          </p:nvSpPr>
          <p:spPr>
            <a:xfrm>
              <a:off x="-3906026" y="3280516"/>
              <a:ext cx="126317" cy="58070"/>
            </a:xfrm>
            <a:custGeom>
              <a:avLst/>
              <a:gdLst/>
              <a:ahLst/>
              <a:cxnLst/>
              <a:rect l="l" t="t" r="r" b="b"/>
              <a:pathLst>
                <a:path w="1688" h="776" extrusionOk="0">
                  <a:moveTo>
                    <a:pt x="448" y="1"/>
                  </a:moveTo>
                  <a:cubicBezTo>
                    <a:pt x="307" y="121"/>
                    <a:pt x="154" y="230"/>
                    <a:pt x="1" y="339"/>
                  </a:cubicBezTo>
                  <a:cubicBezTo>
                    <a:pt x="176" y="437"/>
                    <a:pt x="356" y="530"/>
                    <a:pt x="547" y="607"/>
                  </a:cubicBezTo>
                  <a:cubicBezTo>
                    <a:pt x="738" y="677"/>
                    <a:pt x="934" y="732"/>
                    <a:pt x="1131" y="776"/>
                  </a:cubicBezTo>
                  <a:cubicBezTo>
                    <a:pt x="1333" y="645"/>
                    <a:pt x="1518" y="497"/>
                    <a:pt x="1688" y="334"/>
                  </a:cubicBezTo>
                  <a:cubicBezTo>
                    <a:pt x="1371" y="317"/>
                    <a:pt x="1049" y="252"/>
                    <a:pt x="732" y="132"/>
                  </a:cubicBezTo>
                  <a:cubicBezTo>
                    <a:pt x="634" y="93"/>
                    <a:pt x="541" y="50"/>
                    <a:pt x="448" y="1"/>
                  </a:cubicBezTo>
                  <a:close/>
                </a:path>
              </a:pathLst>
            </a:custGeom>
            <a:solidFill>
              <a:srgbClr val="F4A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3"/>
            <p:cNvSpPr/>
            <p:nvPr/>
          </p:nvSpPr>
          <p:spPr>
            <a:xfrm>
              <a:off x="-3895400" y="2901860"/>
              <a:ext cx="206014" cy="396687"/>
            </a:xfrm>
            <a:custGeom>
              <a:avLst/>
              <a:gdLst/>
              <a:ahLst/>
              <a:cxnLst/>
              <a:rect l="l" t="t" r="r" b="b"/>
              <a:pathLst>
                <a:path w="2753" h="5301" extrusionOk="0">
                  <a:moveTo>
                    <a:pt x="2419" y="0"/>
                  </a:moveTo>
                  <a:lnTo>
                    <a:pt x="2261" y="11"/>
                  </a:lnTo>
                  <a:cubicBezTo>
                    <a:pt x="2266" y="44"/>
                    <a:pt x="2752" y="2593"/>
                    <a:pt x="1" y="5301"/>
                  </a:cubicBezTo>
                  <a:cubicBezTo>
                    <a:pt x="1480" y="4214"/>
                    <a:pt x="2446" y="2468"/>
                    <a:pt x="2446" y="492"/>
                  </a:cubicBezTo>
                  <a:cubicBezTo>
                    <a:pt x="2446" y="322"/>
                    <a:pt x="2435" y="164"/>
                    <a:pt x="2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43"/>
          <p:cNvGrpSpPr/>
          <p:nvPr/>
        </p:nvGrpSpPr>
        <p:grpSpPr>
          <a:xfrm>
            <a:off x="5937958" y="1121813"/>
            <a:ext cx="879737" cy="1824042"/>
            <a:chOff x="-5572269" y="1029500"/>
            <a:chExt cx="764789" cy="1585710"/>
          </a:xfrm>
        </p:grpSpPr>
        <p:sp>
          <p:nvSpPr>
            <p:cNvPr id="888" name="Google Shape;888;p43"/>
            <p:cNvSpPr/>
            <p:nvPr/>
          </p:nvSpPr>
          <p:spPr>
            <a:xfrm>
              <a:off x="-5430160" y="1029500"/>
              <a:ext cx="622681" cy="1585701"/>
            </a:xfrm>
            <a:custGeom>
              <a:avLst/>
              <a:gdLst/>
              <a:ahLst/>
              <a:cxnLst/>
              <a:rect l="l" t="t" r="r" b="b"/>
              <a:pathLst>
                <a:path w="8321" h="21190" extrusionOk="0">
                  <a:moveTo>
                    <a:pt x="5320" y="1"/>
                  </a:moveTo>
                  <a:cubicBezTo>
                    <a:pt x="3913" y="1"/>
                    <a:pt x="2593" y="1235"/>
                    <a:pt x="2244" y="2968"/>
                  </a:cubicBezTo>
                  <a:cubicBezTo>
                    <a:pt x="2157" y="3405"/>
                    <a:pt x="1300" y="18067"/>
                    <a:pt x="1207" y="19585"/>
                  </a:cubicBezTo>
                  <a:lnTo>
                    <a:pt x="1185" y="19579"/>
                  </a:lnTo>
                  <a:cubicBezTo>
                    <a:pt x="1119" y="19566"/>
                    <a:pt x="1053" y="19559"/>
                    <a:pt x="988" y="19559"/>
                  </a:cubicBezTo>
                  <a:cubicBezTo>
                    <a:pt x="531" y="19559"/>
                    <a:pt x="119" y="19881"/>
                    <a:pt x="28" y="20349"/>
                  </a:cubicBezTo>
                  <a:cubicBezTo>
                    <a:pt x="1" y="20474"/>
                    <a:pt x="83" y="20605"/>
                    <a:pt x="214" y="20627"/>
                  </a:cubicBezTo>
                  <a:lnTo>
                    <a:pt x="2970" y="21184"/>
                  </a:lnTo>
                  <a:cubicBezTo>
                    <a:pt x="2987" y="21188"/>
                    <a:pt x="3003" y="21189"/>
                    <a:pt x="3019" y="21189"/>
                  </a:cubicBezTo>
                  <a:cubicBezTo>
                    <a:pt x="3127" y="21189"/>
                    <a:pt x="3225" y="21113"/>
                    <a:pt x="3249" y="20998"/>
                  </a:cubicBezTo>
                  <a:lnTo>
                    <a:pt x="3249" y="20993"/>
                  </a:lnTo>
                  <a:cubicBezTo>
                    <a:pt x="3358" y="20464"/>
                    <a:pt x="3009" y="19945"/>
                    <a:pt x="2479" y="19836"/>
                  </a:cubicBezTo>
                  <a:lnTo>
                    <a:pt x="2457" y="19836"/>
                  </a:lnTo>
                  <a:cubicBezTo>
                    <a:pt x="2965" y="18406"/>
                    <a:pt x="7845" y="4551"/>
                    <a:pt x="7932" y="4115"/>
                  </a:cubicBezTo>
                  <a:cubicBezTo>
                    <a:pt x="8320" y="2182"/>
                    <a:pt x="7359" y="364"/>
                    <a:pt x="5793" y="48"/>
                  </a:cubicBezTo>
                  <a:cubicBezTo>
                    <a:pt x="5635" y="16"/>
                    <a:pt x="5477" y="1"/>
                    <a:pt x="5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3"/>
            <p:cNvSpPr/>
            <p:nvPr/>
          </p:nvSpPr>
          <p:spPr>
            <a:xfrm>
              <a:off x="-5430160" y="2151922"/>
              <a:ext cx="297908" cy="463288"/>
            </a:xfrm>
            <a:custGeom>
              <a:avLst/>
              <a:gdLst/>
              <a:ahLst/>
              <a:cxnLst/>
              <a:rect l="l" t="t" r="r" b="b"/>
              <a:pathLst>
                <a:path w="3981" h="6191" extrusionOk="0">
                  <a:moveTo>
                    <a:pt x="1480" y="0"/>
                  </a:moveTo>
                  <a:cubicBezTo>
                    <a:pt x="1344" y="2277"/>
                    <a:pt x="1240" y="4100"/>
                    <a:pt x="1207" y="4586"/>
                  </a:cubicBezTo>
                  <a:lnTo>
                    <a:pt x="1185" y="4580"/>
                  </a:lnTo>
                  <a:cubicBezTo>
                    <a:pt x="1119" y="4567"/>
                    <a:pt x="1053" y="4560"/>
                    <a:pt x="988" y="4560"/>
                  </a:cubicBezTo>
                  <a:cubicBezTo>
                    <a:pt x="531" y="4560"/>
                    <a:pt x="119" y="4882"/>
                    <a:pt x="28" y="5350"/>
                  </a:cubicBezTo>
                  <a:cubicBezTo>
                    <a:pt x="1" y="5475"/>
                    <a:pt x="83" y="5601"/>
                    <a:pt x="214" y="5628"/>
                  </a:cubicBezTo>
                  <a:lnTo>
                    <a:pt x="2970" y="6185"/>
                  </a:lnTo>
                  <a:cubicBezTo>
                    <a:pt x="2987" y="6189"/>
                    <a:pt x="3003" y="6190"/>
                    <a:pt x="3019" y="6190"/>
                  </a:cubicBezTo>
                  <a:cubicBezTo>
                    <a:pt x="3127" y="6190"/>
                    <a:pt x="3225" y="6114"/>
                    <a:pt x="3249" y="5999"/>
                  </a:cubicBezTo>
                  <a:lnTo>
                    <a:pt x="3249" y="5994"/>
                  </a:lnTo>
                  <a:cubicBezTo>
                    <a:pt x="3358" y="5465"/>
                    <a:pt x="3009" y="4946"/>
                    <a:pt x="2479" y="4837"/>
                  </a:cubicBezTo>
                  <a:lnTo>
                    <a:pt x="2457" y="4837"/>
                  </a:lnTo>
                  <a:cubicBezTo>
                    <a:pt x="2621" y="4378"/>
                    <a:pt x="3227" y="2653"/>
                    <a:pt x="3980" y="503"/>
                  </a:cubicBez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3"/>
            <p:cNvSpPr/>
            <p:nvPr/>
          </p:nvSpPr>
          <p:spPr>
            <a:xfrm>
              <a:off x="-5321877" y="2172726"/>
              <a:ext cx="180646" cy="57846"/>
            </a:xfrm>
            <a:custGeom>
              <a:avLst/>
              <a:gdLst/>
              <a:ahLst/>
              <a:cxnLst/>
              <a:rect l="l" t="t" r="r" b="b"/>
              <a:pathLst>
                <a:path w="2414" h="773" extrusionOk="0">
                  <a:moveTo>
                    <a:pt x="17" y="1"/>
                  </a:moveTo>
                  <a:cubicBezTo>
                    <a:pt x="11" y="72"/>
                    <a:pt x="6" y="143"/>
                    <a:pt x="0" y="214"/>
                  </a:cubicBezTo>
                  <a:cubicBezTo>
                    <a:pt x="39" y="235"/>
                    <a:pt x="71" y="257"/>
                    <a:pt x="110" y="279"/>
                  </a:cubicBezTo>
                  <a:cubicBezTo>
                    <a:pt x="344" y="399"/>
                    <a:pt x="595" y="503"/>
                    <a:pt x="847" y="585"/>
                  </a:cubicBezTo>
                  <a:cubicBezTo>
                    <a:pt x="1233" y="706"/>
                    <a:pt x="1634" y="773"/>
                    <a:pt x="2037" y="773"/>
                  </a:cubicBezTo>
                  <a:cubicBezTo>
                    <a:pt x="2140" y="773"/>
                    <a:pt x="2244" y="768"/>
                    <a:pt x="2348" y="759"/>
                  </a:cubicBezTo>
                  <a:cubicBezTo>
                    <a:pt x="2370" y="699"/>
                    <a:pt x="2391" y="639"/>
                    <a:pt x="2413" y="579"/>
                  </a:cubicBezTo>
                  <a:lnTo>
                    <a:pt x="2413" y="579"/>
                  </a:lnTo>
                  <a:cubicBezTo>
                    <a:pt x="2302" y="590"/>
                    <a:pt x="2192" y="595"/>
                    <a:pt x="2081" y="595"/>
                  </a:cubicBezTo>
                  <a:cubicBezTo>
                    <a:pt x="1958" y="595"/>
                    <a:pt x="1836" y="588"/>
                    <a:pt x="1714" y="574"/>
                  </a:cubicBezTo>
                  <a:cubicBezTo>
                    <a:pt x="1218" y="519"/>
                    <a:pt x="737" y="372"/>
                    <a:pt x="290" y="148"/>
                  </a:cubicBezTo>
                  <a:cubicBezTo>
                    <a:pt x="197" y="104"/>
                    <a:pt x="104" y="50"/>
                    <a:pt x="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3"/>
            <p:cNvSpPr/>
            <p:nvPr/>
          </p:nvSpPr>
          <p:spPr>
            <a:xfrm>
              <a:off x="-5324346" y="2215605"/>
              <a:ext cx="168822" cy="54852"/>
            </a:xfrm>
            <a:custGeom>
              <a:avLst/>
              <a:gdLst/>
              <a:ahLst/>
              <a:cxnLst/>
              <a:rect l="l" t="t" r="r" b="b"/>
              <a:pathLst>
                <a:path w="2256" h="733" extrusionOk="0">
                  <a:moveTo>
                    <a:pt x="17" y="1"/>
                  </a:moveTo>
                  <a:cubicBezTo>
                    <a:pt x="12" y="77"/>
                    <a:pt x="6" y="148"/>
                    <a:pt x="1" y="219"/>
                  </a:cubicBezTo>
                  <a:cubicBezTo>
                    <a:pt x="12" y="225"/>
                    <a:pt x="23" y="230"/>
                    <a:pt x="33" y="236"/>
                  </a:cubicBezTo>
                  <a:cubicBezTo>
                    <a:pt x="274" y="361"/>
                    <a:pt x="519" y="465"/>
                    <a:pt x="770" y="547"/>
                  </a:cubicBezTo>
                  <a:cubicBezTo>
                    <a:pt x="1161" y="668"/>
                    <a:pt x="1571" y="733"/>
                    <a:pt x="1977" y="733"/>
                  </a:cubicBezTo>
                  <a:cubicBezTo>
                    <a:pt x="2048" y="733"/>
                    <a:pt x="2119" y="731"/>
                    <a:pt x="2190" y="727"/>
                  </a:cubicBezTo>
                  <a:cubicBezTo>
                    <a:pt x="2211" y="667"/>
                    <a:pt x="2233" y="607"/>
                    <a:pt x="2255" y="547"/>
                  </a:cubicBezTo>
                  <a:lnTo>
                    <a:pt x="2255" y="547"/>
                  </a:lnTo>
                  <a:cubicBezTo>
                    <a:pt x="2173" y="553"/>
                    <a:pt x="2092" y="556"/>
                    <a:pt x="2012" y="556"/>
                  </a:cubicBezTo>
                  <a:cubicBezTo>
                    <a:pt x="1888" y="556"/>
                    <a:pt x="1764" y="549"/>
                    <a:pt x="1638" y="536"/>
                  </a:cubicBezTo>
                  <a:cubicBezTo>
                    <a:pt x="1142" y="481"/>
                    <a:pt x="661" y="334"/>
                    <a:pt x="214" y="110"/>
                  </a:cubicBezTo>
                  <a:cubicBezTo>
                    <a:pt x="148" y="77"/>
                    <a:pt x="83" y="39"/>
                    <a:pt x="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3"/>
            <p:cNvSpPr/>
            <p:nvPr/>
          </p:nvSpPr>
          <p:spPr>
            <a:xfrm>
              <a:off x="-5327190" y="2266267"/>
              <a:ext cx="154903" cy="51335"/>
            </a:xfrm>
            <a:custGeom>
              <a:avLst/>
              <a:gdLst/>
              <a:ahLst/>
              <a:cxnLst/>
              <a:rect l="l" t="t" r="r" b="b"/>
              <a:pathLst>
                <a:path w="2070" h="686" extrusionOk="0">
                  <a:moveTo>
                    <a:pt x="11" y="1"/>
                  </a:moveTo>
                  <a:cubicBezTo>
                    <a:pt x="6" y="72"/>
                    <a:pt x="6" y="143"/>
                    <a:pt x="0" y="214"/>
                  </a:cubicBezTo>
                  <a:cubicBezTo>
                    <a:pt x="219" y="328"/>
                    <a:pt x="448" y="421"/>
                    <a:pt x="683" y="498"/>
                  </a:cubicBezTo>
                  <a:cubicBezTo>
                    <a:pt x="1068" y="616"/>
                    <a:pt x="1476" y="685"/>
                    <a:pt x="1881" y="685"/>
                  </a:cubicBezTo>
                  <a:cubicBezTo>
                    <a:pt x="1924" y="685"/>
                    <a:pt x="1967" y="685"/>
                    <a:pt x="2009" y="683"/>
                  </a:cubicBezTo>
                  <a:cubicBezTo>
                    <a:pt x="2026" y="623"/>
                    <a:pt x="2048" y="563"/>
                    <a:pt x="2069" y="503"/>
                  </a:cubicBezTo>
                  <a:lnTo>
                    <a:pt x="2069" y="503"/>
                  </a:lnTo>
                  <a:cubicBezTo>
                    <a:pt x="2026" y="504"/>
                    <a:pt x="1982" y="505"/>
                    <a:pt x="1939" y="505"/>
                  </a:cubicBezTo>
                  <a:cubicBezTo>
                    <a:pt x="1810" y="505"/>
                    <a:pt x="1682" y="499"/>
                    <a:pt x="1551" y="487"/>
                  </a:cubicBezTo>
                  <a:cubicBezTo>
                    <a:pt x="1054" y="432"/>
                    <a:pt x="574" y="285"/>
                    <a:pt x="126" y="61"/>
                  </a:cubicBezTo>
                  <a:cubicBezTo>
                    <a:pt x="88" y="39"/>
                    <a:pt x="50" y="17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3"/>
            <p:cNvSpPr/>
            <p:nvPr/>
          </p:nvSpPr>
          <p:spPr>
            <a:xfrm>
              <a:off x="-5330034" y="2316555"/>
              <a:ext cx="140984" cy="47818"/>
            </a:xfrm>
            <a:custGeom>
              <a:avLst/>
              <a:gdLst/>
              <a:ahLst/>
              <a:cxnLst/>
              <a:rect l="l" t="t" r="r" b="b"/>
              <a:pathLst>
                <a:path w="1884" h="639" extrusionOk="0">
                  <a:moveTo>
                    <a:pt x="11" y="0"/>
                  </a:moveTo>
                  <a:cubicBezTo>
                    <a:pt x="6" y="71"/>
                    <a:pt x="0" y="142"/>
                    <a:pt x="0" y="213"/>
                  </a:cubicBezTo>
                  <a:cubicBezTo>
                    <a:pt x="191" y="306"/>
                    <a:pt x="393" y="382"/>
                    <a:pt x="595" y="448"/>
                  </a:cubicBezTo>
                  <a:cubicBezTo>
                    <a:pt x="994" y="579"/>
                    <a:pt x="1409" y="639"/>
                    <a:pt x="1823" y="639"/>
                  </a:cubicBezTo>
                  <a:cubicBezTo>
                    <a:pt x="1845" y="579"/>
                    <a:pt x="1867" y="519"/>
                    <a:pt x="1884" y="459"/>
                  </a:cubicBezTo>
                  <a:lnTo>
                    <a:pt x="1884" y="459"/>
                  </a:lnTo>
                  <a:cubicBezTo>
                    <a:pt x="1849" y="460"/>
                    <a:pt x="1815" y="461"/>
                    <a:pt x="1780" y="461"/>
                  </a:cubicBezTo>
                  <a:cubicBezTo>
                    <a:pt x="1676" y="461"/>
                    <a:pt x="1570" y="455"/>
                    <a:pt x="1463" y="442"/>
                  </a:cubicBezTo>
                  <a:cubicBezTo>
                    <a:pt x="966" y="388"/>
                    <a:pt x="486" y="240"/>
                    <a:pt x="38" y="17"/>
                  </a:cubicBezTo>
                  <a:cubicBezTo>
                    <a:pt x="28" y="11"/>
                    <a:pt x="22" y="6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3"/>
            <p:cNvSpPr/>
            <p:nvPr/>
          </p:nvSpPr>
          <p:spPr>
            <a:xfrm>
              <a:off x="-5332877" y="2360258"/>
              <a:ext cx="129535" cy="44974"/>
            </a:xfrm>
            <a:custGeom>
              <a:avLst/>
              <a:gdLst/>
              <a:ahLst/>
              <a:cxnLst/>
              <a:rect l="l" t="t" r="r" b="b"/>
              <a:pathLst>
                <a:path w="1731" h="601" extrusionOk="0">
                  <a:moveTo>
                    <a:pt x="16" y="0"/>
                  </a:moveTo>
                  <a:cubicBezTo>
                    <a:pt x="11" y="71"/>
                    <a:pt x="6" y="142"/>
                    <a:pt x="0" y="213"/>
                  </a:cubicBezTo>
                  <a:cubicBezTo>
                    <a:pt x="175" y="290"/>
                    <a:pt x="344" y="355"/>
                    <a:pt x="524" y="415"/>
                  </a:cubicBezTo>
                  <a:cubicBezTo>
                    <a:pt x="895" y="530"/>
                    <a:pt x="1283" y="595"/>
                    <a:pt x="1670" y="601"/>
                  </a:cubicBezTo>
                  <a:cubicBezTo>
                    <a:pt x="1687" y="546"/>
                    <a:pt x="1709" y="486"/>
                    <a:pt x="1730" y="426"/>
                  </a:cubicBezTo>
                  <a:cubicBezTo>
                    <a:pt x="1616" y="421"/>
                    <a:pt x="1507" y="415"/>
                    <a:pt x="1392" y="404"/>
                  </a:cubicBezTo>
                  <a:cubicBezTo>
                    <a:pt x="912" y="350"/>
                    <a:pt x="448" y="213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3"/>
            <p:cNvSpPr/>
            <p:nvPr/>
          </p:nvSpPr>
          <p:spPr>
            <a:xfrm>
              <a:off x="-5335347" y="2402763"/>
              <a:ext cx="118086" cy="42505"/>
            </a:xfrm>
            <a:custGeom>
              <a:avLst/>
              <a:gdLst/>
              <a:ahLst/>
              <a:cxnLst/>
              <a:rect l="l" t="t" r="r" b="b"/>
              <a:pathLst>
                <a:path w="1578" h="568" extrusionOk="0">
                  <a:moveTo>
                    <a:pt x="17" y="0"/>
                  </a:moveTo>
                  <a:cubicBezTo>
                    <a:pt x="11" y="76"/>
                    <a:pt x="6" y="142"/>
                    <a:pt x="0" y="207"/>
                  </a:cubicBezTo>
                  <a:cubicBezTo>
                    <a:pt x="148" y="273"/>
                    <a:pt x="295" y="333"/>
                    <a:pt x="448" y="382"/>
                  </a:cubicBezTo>
                  <a:cubicBezTo>
                    <a:pt x="792" y="491"/>
                    <a:pt x="1152" y="551"/>
                    <a:pt x="1512" y="568"/>
                  </a:cubicBezTo>
                  <a:cubicBezTo>
                    <a:pt x="1534" y="508"/>
                    <a:pt x="1556" y="448"/>
                    <a:pt x="1578" y="388"/>
                  </a:cubicBezTo>
                  <a:cubicBezTo>
                    <a:pt x="1491" y="382"/>
                    <a:pt x="1403" y="382"/>
                    <a:pt x="1316" y="371"/>
                  </a:cubicBezTo>
                  <a:cubicBezTo>
                    <a:pt x="863" y="322"/>
                    <a:pt x="426" y="191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3"/>
            <p:cNvSpPr/>
            <p:nvPr/>
          </p:nvSpPr>
          <p:spPr>
            <a:xfrm>
              <a:off x="-5338190" y="2452976"/>
              <a:ext cx="104616" cy="38913"/>
            </a:xfrm>
            <a:custGeom>
              <a:avLst/>
              <a:gdLst/>
              <a:ahLst/>
              <a:cxnLst/>
              <a:rect l="l" t="t" r="r" b="b"/>
              <a:pathLst>
                <a:path w="1398" h="520" extrusionOk="0">
                  <a:moveTo>
                    <a:pt x="11" y="0"/>
                  </a:moveTo>
                  <a:cubicBezTo>
                    <a:pt x="11" y="71"/>
                    <a:pt x="6" y="142"/>
                    <a:pt x="0" y="202"/>
                  </a:cubicBezTo>
                  <a:cubicBezTo>
                    <a:pt x="120" y="252"/>
                    <a:pt x="240" y="295"/>
                    <a:pt x="360" y="333"/>
                  </a:cubicBezTo>
                  <a:cubicBezTo>
                    <a:pt x="677" y="437"/>
                    <a:pt x="1005" y="497"/>
                    <a:pt x="1332" y="519"/>
                  </a:cubicBezTo>
                  <a:cubicBezTo>
                    <a:pt x="1354" y="464"/>
                    <a:pt x="1376" y="404"/>
                    <a:pt x="1398" y="339"/>
                  </a:cubicBezTo>
                  <a:cubicBezTo>
                    <a:pt x="1343" y="339"/>
                    <a:pt x="1283" y="333"/>
                    <a:pt x="1228" y="328"/>
                  </a:cubicBezTo>
                  <a:cubicBezTo>
                    <a:pt x="808" y="279"/>
                    <a:pt x="399" y="17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3"/>
            <p:cNvSpPr/>
            <p:nvPr/>
          </p:nvSpPr>
          <p:spPr>
            <a:xfrm>
              <a:off x="-5286780" y="1252802"/>
              <a:ext cx="146372" cy="354257"/>
            </a:xfrm>
            <a:custGeom>
              <a:avLst/>
              <a:gdLst/>
              <a:ahLst/>
              <a:cxnLst/>
              <a:rect l="l" t="t" r="r" b="b"/>
              <a:pathLst>
                <a:path w="1956" h="4734" extrusionOk="0">
                  <a:moveTo>
                    <a:pt x="323" y="1"/>
                  </a:moveTo>
                  <a:cubicBezTo>
                    <a:pt x="290" y="241"/>
                    <a:pt x="159" y="2217"/>
                    <a:pt x="1" y="4733"/>
                  </a:cubicBezTo>
                  <a:cubicBezTo>
                    <a:pt x="1185" y="4362"/>
                    <a:pt x="1955" y="3178"/>
                    <a:pt x="1759" y="1911"/>
                  </a:cubicBezTo>
                  <a:cubicBezTo>
                    <a:pt x="1622" y="1049"/>
                    <a:pt x="1065" y="350"/>
                    <a:pt x="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3"/>
            <p:cNvSpPr/>
            <p:nvPr/>
          </p:nvSpPr>
          <p:spPr>
            <a:xfrm>
              <a:off x="-5572269" y="1238359"/>
              <a:ext cx="409334" cy="381646"/>
            </a:xfrm>
            <a:custGeom>
              <a:avLst/>
              <a:gdLst/>
              <a:ahLst/>
              <a:cxnLst/>
              <a:rect l="l" t="t" r="r" b="b"/>
              <a:pathLst>
                <a:path w="5470" h="5100" extrusionOk="0">
                  <a:moveTo>
                    <a:pt x="2733" y="0"/>
                  </a:moveTo>
                  <a:cubicBezTo>
                    <a:pt x="2604" y="0"/>
                    <a:pt x="2473" y="10"/>
                    <a:pt x="2342" y="30"/>
                  </a:cubicBezTo>
                  <a:cubicBezTo>
                    <a:pt x="956" y="248"/>
                    <a:pt x="0" y="1553"/>
                    <a:pt x="219" y="2945"/>
                  </a:cubicBezTo>
                  <a:cubicBezTo>
                    <a:pt x="416" y="4198"/>
                    <a:pt x="1501" y="5099"/>
                    <a:pt x="2736" y="5099"/>
                  </a:cubicBezTo>
                  <a:cubicBezTo>
                    <a:pt x="2867" y="5099"/>
                    <a:pt x="3000" y="5089"/>
                    <a:pt x="3134" y="5068"/>
                  </a:cubicBezTo>
                  <a:cubicBezTo>
                    <a:pt x="4520" y="4850"/>
                    <a:pt x="5470" y="3545"/>
                    <a:pt x="5257" y="2159"/>
                  </a:cubicBezTo>
                  <a:cubicBezTo>
                    <a:pt x="5059" y="898"/>
                    <a:pt x="3970" y="0"/>
                    <a:pt x="2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3"/>
            <p:cNvSpPr/>
            <p:nvPr/>
          </p:nvSpPr>
          <p:spPr>
            <a:xfrm>
              <a:off x="-5510980" y="1258115"/>
              <a:ext cx="122426" cy="320807"/>
            </a:xfrm>
            <a:custGeom>
              <a:avLst/>
              <a:gdLst/>
              <a:ahLst/>
              <a:cxnLst/>
              <a:rect l="l" t="t" r="r" b="b"/>
              <a:pathLst>
                <a:path w="1636" h="4287" extrusionOk="0">
                  <a:moveTo>
                    <a:pt x="792" y="1"/>
                  </a:moveTo>
                  <a:cubicBezTo>
                    <a:pt x="753" y="17"/>
                    <a:pt x="715" y="39"/>
                    <a:pt x="677" y="61"/>
                  </a:cubicBezTo>
                  <a:cubicBezTo>
                    <a:pt x="742" y="153"/>
                    <a:pt x="802" y="246"/>
                    <a:pt x="857" y="350"/>
                  </a:cubicBezTo>
                  <a:cubicBezTo>
                    <a:pt x="846" y="361"/>
                    <a:pt x="841" y="366"/>
                    <a:pt x="830" y="377"/>
                  </a:cubicBezTo>
                  <a:cubicBezTo>
                    <a:pt x="802" y="410"/>
                    <a:pt x="775" y="443"/>
                    <a:pt x="748" y="476"/>
                  </a:cubicBezTo>
                  <a:cubicBezTo>
                    <a:pt x="721" y="508"/>
                    <a:pt x="693" y="541"/>
                    <a:pt x="666" y="574"/>
                  </a:cubicBezTo>
                  <a:cubicBezTo>
                    <a:pt x="633" y="612"/>
                    <a:pt x="590" y="650"/>
                    <a:pt x="573" y="694"/>
                  </a:cubicBezTo>
                  <a:cubicBezTo>
                    <a:pt x="564" y="726"/>
                    <a:pt x="598" y="763"/>
                    <a:pt x="632" y="763"/>
                  </a:cubicBezTo>
                  <a:cubicBezTo>
                    <a:pt x="638" y="763"/>
                    <a:pt x="644" y="762"/>
                    <a:pt x="650" y="759"/>
                  </a:cubicBezTo>
                  <a:cubicBezTo>
                    <a:pt x="693" y="743"/>
                    <a:pt x="726" y="694"/>
                    <a:pt x="753" y="656"/>
                  </a:cubicBezTo>
                  <a:cubicBezTo>
                    <a:pt x="786" y="623"/>
                    <a:pt x="813" y="590"/>
                    <a:pt x="841" y="557"/>
                  </a:cubicBezTo>
                  <a:cubicBezTo>
                    <a:pt x="863" y="525"/>
                    <a:pt x="890" y="497"/>
                    <a:pt x="912" y="465"/>
                  </a:cubicBezTo>
                  <a:cubicBezTo>
                    <a:pt x="944" y="536"/>
                    <a:pt x="972" y="612"/>
                    <a:pt x="999" y="688"/>
                  </a:cubicBezTo>
                  <a:cubicBezTo>
                    <a:pt x="988" y="694"/>
                    <a:pt x="983" y="699"/>
                    <a:pt x="972" y="705"/>
                  </a:cubicBezTo>
                  <a:cubicBezTo>
                    <a:pt x="933" y="727"/>
                    <a:pt x="895" y="748"/>
                    <a:pt x="863" y="770"/>
                  </a:cubicBezTo>
                  <a:cubicBezTo>
                    <a:pt x="824" y="798"/>
                    <a:pt x="786" y="819"/>
                    <a:pt x="753" y="841"/>
                  </a:cubicBezTo>
                  <a:cubicBezTo>
                    <a:pt x="710" y="863"/>
                    <a:pt x="655" y="885"/>
                    <a:pt x="628" y="923"/>
                  </a:cubicBezTo>
                  <a:cubicBezTo>
                    <a:pt x="606" y="961"/>
                    <a:pt x="639" y="1010"/>
                    <a:pt x="677" y="1010"/>
                  </a:cubicBezTo>
                  <a:cubicBezTo>
                    <a:pt x="726" y="1005"/>
                    <a:pt x="770" y="967"/>
                    <a:pt x="813" y="945"/>
                  </a:cubicBezTo>
                  <a:cubicBezTo>
                    <a:pt x="852" y="923"/>
                    <a:pt x="884" y="901"/>
                    <a:pt x="923" y="874"/>
                  </a:cubicBezTo>
                  <a:cubicBezTo>
                    <a:pt x="961" y="852"/>
                    <a:pt x="994" y="830"/>
                    <a:pt x="1026" y="803"/>
                  </a:cubicBezTo>
                  <a:lnTo>
                    <a:pt x="1032" y="803"/>
                  </a:lnTo>
                  <a:cubicBezTo>
                    <a:pt x="1054" y="879"/>
                    <a:pt x="1075" y="961"/>
                    <a:pt x="1092" y="1043"/>
                  </a:cubicBezTo>
                  <a:lnTo>
                    <a:pt x="1081" y="1043"/>
                  </a:lnTo>
                  <a:cubicBezTo>
                    <a:pt x="1043" y="1060"/>
                    <a:pt x="1004" y="1076"/>
                    <a:pt x="961" y="1087"/>
                  </a:cubicBezTo>
                  <a:cubicBezTo>
                    <a:pt x="923" y="1103"/>
                    <a:pt x="879" y="1120"/>
                    <a:pt x="841" y="1136"/>
                  </a:cubicBezTo>
                  <a:cubicBezTo>
                    <a:pt x="797" y="1152"/>
                    <a:pt x="742" y="1163"/>
                    <a:pt x="704" y="1196"/>
                  </a:cubicBezTo>
                  <a:cubicBezTo>
                    <a:pt x="671" y="1223"/>
                    <a:pt x="699" y="1283"/>
                    <a:pt x="737" y="1289"/>
                  </a:cubicBezTo>
                  <a:cubicBezTo>
                    <a:pt x="741" y="1289"/>
                    <a:pt x="746" y="1290"/>
                    <a:pt x="750" y="1290"/>
                  </a:cubicBezTo>
                  <a:cubicBezTo>
                    <a:pt x="795" y="1290"/>
                    <a:pt x="839" y="1266"/>
                    <a:pt x="879" y="1251"/>
                  </a:cubicBezTo>
                  <a:cubicBezTo>
                    <a:pt x="923" y="1234"/>
                    <a:pt x="961" y="1218"/>
                    <a:pt x="1004" y="1202"/>
                  </a:cubicBezTo>
                  <a:cubicBezTo>
                    <a:pt x="1037" y="1191"/>
                    <a:pt x="1075" y="1174"/>
                    <a:pt x="1108" y="1158"/>
                  </a:cubicBezTo>
                  <a:cubicBezTo>
                    <a:pt x="1125" y="1240"/>
                    <a:pt x="1135" y="1327"/>
                    <a:pt x="1141" y="1409"/>
                  </a:cubicBezTo>
                  <a:cubicBezTo>
                    <a:pt x="1108" y="1420"/>
                    <a:pt x="1075" y="1431"/>
                    <a:pt x="1043" y="1442"/>
                  </a:cubicBezTo>
                  <a:cubicBezTo>
                    <a:pt x="1004" y="1458"/>
                    <a:pt x="961" y="1474"/>
                    <a:pt x="923" y="1491"/>
                  </a:cubicBezTo>
                  <a:cubicBezTo>
                    <a:pt x="879" y="1507"/>
                    <a:pt x="841" y="1518"/>
                    <a:pt x="802" y="1535"/>
                  </a:cubicBezTo>
                  <a:cubicBezTo>
                    <a:pt x="753" y="1551"/>
                    <a:pt x="699" y="1562"/>
                    <a:pt x="666" y="1595"/>
                  </a:cubicBezTo>
                  <a:cubicBezTo>
                    <a:pt x="633" y="1622"/>
                    <a:pt x="661" y="1682"/>
                    <a:pt x="699" y="1687"/>
                  </a:cubicBezTo>
                  <a:cubicBezTo>
                    <a:pt x="703" y="1688"/>
                    <a:pt x="707" y="1688"/>
                    <a:pt x="711" y="1688"/>
                  </a:cubicBezTo>
                  <a:cubicBezTo>
                    <a:pt x="752" y="1688"/>
                    <a:pt x="801" y="1664"/>
                    <a:pt x="841" y="1649"/>
                  </a:cubicBezTo>
                  <a:cubicBezTo>
                    <a:pt x="879" y="1633"/>
                    <a:pt x="923" y="1622"/>
                    <a:pt x="961" y="1605"/>
                  </a:cubicBezTo>
                  <a:cubicBezTo>
                    <a:pt x="999" y="1589"/>
                    <a:pt x="1043" y="1573"/>
                    <a:pt x="1081" y="1551"/>
                  </a:cubicBezTo>
                  <a:cubicBezTo>
                    <a:pt x="1103" y="1540"/>
                    <a:pt x="1130" y="1529"/>
                    <a:pt x="1152" y="1518"/>
                  </a:cubicBezTo>
                  <a:cubicBezTo>
                    <a:pt x="1152" y="1535"/>
                    <a:pt x="1152" y="1551"/>
                    <a:pt x="1157" y="1567"/>
                  </a:cubicBezTo>
                  <a:cubicBezTo>
                    <a:pt x="1157" y="1649"/>
                    <a:pt x="1163" y="1726"/>
                    <a:pt x="1163" y="1802"/>
                  </a:cubicBezTo>
                  <a:cubicBezTo>
                    <a:pt x="1130" y="1813"/>
                    <a:pt x="1097" y="1824"/>
                    <a:pt x="1064" y="1835"/>
                  </a:cubicBezTo>
                  <a:cubicBezTo>
                    <a:pt x="1026" y="1851"/>
                    <a:pt x="983" y="1868"/>
                    <a:pt x="944" y="1884"/>
                  </a:cubicBezTo>
                  <a:cubicBezTo>
                    <a:pt x="901" y="1895"/>
                    <a:pt x="863" y="1911"/>
                    <a:pt x="824" y="1928"/>
                  </a:cubicBezTo>
                  <a:cubicBezTo>
                    <a:pt x="775" y="1944"/>
                    <a:pt x="721" y="1955"/>
                    <a:pt x="688" y="1988"/>
                  </a:cubicBezTo>
                  <a:cubicBezTo>
                    <a:pt x="655" y="2015"/>
                    <a:pt x="682" y="2075"/>
                    <a:pt x="721" y="2080"/>
                  </a:cubicBezTo>
                  <a:cubicBezTo>
                    <a:pt x="724" y="2081"/>
                    <a:pt x="728" y="2081"/>
                    <a:pt x="732" y="2081"/>
                  </a:cubicBezTo>
                  <a:cubicBezTo>
                    <a:pt x="774" y="2081"/>
                    <a:pt x="823" y="2057"/>
                    <a:pt x="863" y="2042"/>
                  </a:cubicBezTo>
                  <a:cubicBezTo>
                    <a:pt x="901" y="2026"/>
                    <a:pt x="944" y="2009"/>
                    <a:pt x="983" y="1993"/>
                  </a:cubicBezTo>
                  <a:cubicBezTo>
                    <a:pt x="1021" y="1982"/>
                    <a:pt x="1064" y="1960"/>
                    <a:pt x="1103" y="1944"/>
                  </a:cubicBezTo>
                  <a:cubicBezTo>
                    <a:pt x="1119" y="1938"/>
                    <a:pt x="1141" y="1928"/>
                    <a:pt x="1157" y="1917"/>
                  </a:cubicBezTo>
                  <a:lnTo>
                    <a:pt x="1157" y="1917"/>
                  </a:lnTo>
                  <a:cubicBezTo>
                    <a:pt x="1152" y="2009"/>
                    <a:pt x="1146" y="2108"/>
                    <a:pt x="1135" y="2200"/>
                  </a:cubicBezTo>
                  <a:cubicBezTo>
                    <a:pt x="1097" y="2206"/>
                    <a:pt x="1059" y="2222"/>
                    <a:pt x="1026" y="2233"/>
                  </a:cubicBezTo>
                  <a:cubicBezTo>
                    <a:pt x="983" y="2250"/>
                    <a:pt x="944" y="2266"/>
                    <a:pt x="901" y="2282"/>
                  </a:cubicBezTo>
                  <a:cubicBezTo>
                    <a:pt x="863" y="2299"/>
                    <a:pt x="824" y="2315"/>
                    <a:pt x="781" y="2326"/>
                  </a:cubicBezTo>
                  <a:cubicBezTo>
                    <a:pt x="737" y="2342"/>
                    <a:pt x="682" y="2353"/>
                    <a:pt x="644" y="2386"/>
                  </a:cubicBezTo>
                  <a:cubicBezTo>
                    <a:pt x="617" y="2419"/>
                    <a:pt x="639" y="2473"/>
                    <a:pt x="677" y="2479"/>
                  </a:cubicBezTo>
                  <a:cubicBezTo>
                    <a:pt x="681" y="2479"/>
                    <a:pt x="686" y="2480"/>
                    <a:pt x="690" y="2480"/>
                  </a:cubicBezTo>
                  <a:cubicBezTo>
                    <a:pt x="735" y="2480"/>
                    <a:pt x="780" y="2456"/>
                    <a:pt x="824" y="2441"/>
                  </a:cubicBezTo>
                  <a:cubicBezTo>
                    <a:pt x="863" y="2424"/>
                    <a:pt x="901" y="2413"/>
                    <a:pt x="944" y="2397"/>
                  </a:cubicBezTo>
                  <a:cubicBezTo>
                    <a:pt x="983" y="2381"/>
                    <a:pt x="1021" y="2364"/>
                    <a:pt x="1059" y="2342"/>
                  </a:cubicBezTo>
                  <a:cubicBezTo>
                    <a:pt x="1081" y="2337"/>
                    <a:pt x="1097" y="2326"/>
                    <a:pt x="1119" y="2315"/>
                  </a:cubicBezTo>
                  <a:lnTo>
                    <a:pt x="1119" y="2315"/>
                  </a:lnTo>
                  <a:cubicBezTo>
                    <a:pt x="1103" y="2413"/>
                    <a:pt x="1086" y="2506"/>
                    <a:pt x="1064" y="2604"/>
                  </a:cubicBezTo>
                  <a:cubicBezTo>
                    <a:pt x="1048" y="2604"/>
                    <a:pt x="1037" y="2599"/>
                    <a:pt x="1021" y="2599"/>
                  </a:cubicBezTo>
                  <a:cubicBezTo>
                    <a:pt x="977" y="2599"/>
                    <a:pt x="933" y="2594"/>
                    <a:pt x="895" y="2588"/>
                  </a:cubicBezTo>
                  <a:cubicBezTo>
                    <a:pt x="852" y="2588"/>
                    <a:pt x="808" y="2583"/>
                    <a:pt x="764" y="2577"/>
                  </a:cubicBezTo>
                  <a:cubicBezTo>
                    <a:pt x="731" y="2573"/>
                    <a:pt x="695" y="2565"/>
                    <a:pt x="661" y="2565"/>
                  </a:cubicBezTo>
                  <a:cubicBezTo>
                    <a:pt x="646" y="2565"/>
                    <a:pt x="631" y="2566"/>
                    <a:pt x="617" y="2572"/>
                  </a:cubicBezTo>
                  <a:cubicBezTo>
                    <a:pt x="573" y="2583"/>
                    <a:pt x="573" y="2648"/>
                    <a:pt x="606" y="2670"/>
                  </a:cubicBezTo>
                  <a:cubicBezTo>
                    <a:pt x="644" y="2697"/>
                    <a:pt x="704" y="2692"/>
                    <a:pt x="748" y="2697"/>
                  </a:cubicBezTo>
                  <a:cubicBezTo>
                    <a:pt x="792" y="2703"/>
                    <a:pt x="835" y="2703"/>
                    <a:pt x="879" y="2708"/>
                  </a:cubicBezTo>
                  <a:cubicBezTo>
                    <a:pt x="923" y="2714"/>
                    <a:pt x="966" y="2714"/>
                    <a:pt x="1010" y="2714"/>
                  </a:cubicBezTo>
                  <a:lnTo>
                    <a:pt x="1032" y="2714"/>
                  </a:lnTo>
                  <a:cubicBezTo>
                    <a:pt x="1010" y="2795"/>
                    <a:pt x="983" y="2883"/>
                    <a:pt x="950" y="2959"/>
                  </a:cubicBezTo>
                  <a:cubicBezTo>
                    <a:pt x="906" y="2948"/>
                    <a:pt x="857" y="2948"/>
                    <a:pt x="813" y="2943"/>
                  </a:cubicBezTo>
                  <a:cubicBezTo>
                    <a:pt x="770" y="2937"/>
                    <a:pt x="726" y="2937"/>
                    <a:pt x="682" y="2932"/>
                  </a:cubicBezTo>
                  <a:cubicBezTo>
                    <a:pt x="639" y="2927"/>
                    <a:pt x="595" y="2927"/>
                    <a:pt x="551" y="2921"/>
                  </a:cubicBezTo>
                  <a:cubicBezTo>
                    <a:pt x="522" y="2917"/>
                    <a:pt x="487" y="2908"/>
                    <a:pt x="452" y="2908"/>
                  </a:cubicBezTo>
                  <a:cubicBezTo>
                    <a:pt x="436" y="2908"/>
                    <a:pt x="420" y="2910"/>
                    <a:pt x="404" y="2916"/>
                  </a:cubicBezTo>
                  <a:cubicBezTo>
                    <a:pt x="366" y="2927"/>
                    <a:pt x="360" y="2992"/>
                    <a:pt x="393" y="3014"/>
                  </a:cubicBezTo>
                  <a:cubicBezTo>
                    <a:pt x="437" y="3036"/>
                    <a:pt x="491" y="3036"/>
                    <a:pt x="540" y="3041"/>
                  </a:cubicBezTo>
                  <a:cubicBezTo>
                    <a:pt x="584" y="3047"/>
                    <a:pt x="628" y="3047"/>
                    <a:pt x="666" y="3052"/>
                  </a:cubicBezTo>
                  <a:cubicBezTo>
                    <a:pt x="710" y="3052"/>
                    <a:pt x="753" y="3058"/>
                    <a:pt x="797" y="3058"/>
                  </a:cubicBezTo>
                  <a:cubicBezTo>
                    <a:pt x="835" y="3058"/>
                    <a:pt x="879" y="3058"/>
                    <a:pt x="917" y="3052"/>
                  </a:cubicBezTo>
                  <a:lnTo>
                    <a:pt x="917" y="3052"/>
                  </a:lnTo>
                  <a:cubicBezTo>
                    <a:pt x="879" y="3145"/>
                    <a:pt x="835" y="3232"/>
                    <a:pt x="786" y="3320"/>
                  </a:cubicBezTo>
                  <a:cubicBezTo>
                    <a:pt x="748" y="3309"/>
                    <a:pt x="704" y="3309"/>
                    <a:pt x="661" y="3303"/>
                  </a:cubicBezTo>
                  <a:cubicBezTo>
                    <a:pt x="617" y="3303"/>
                    <a:pt x="573" y="3298"/>
                    <a:pt x="530" y="3292"/>
                  </a:cubicBezTo>
                  <a:cubicBezTo>
                    <a:pt x="486" y="3292"/>
                    <a:pt x="448" y="3287"/>
                    <a:pt x="404" y="3281"/>
                  </a:cubicBezTo>
                  <a:cubicBezTo>
                    <a:pt x="370" y="3278"/>
                    <a:pt x="334" y="3269"/>
                    <a:pt x="301" y="3269"/>
                  </a:cubicBezTo>
                  <a:cubicBezTo>
                    <a:pt x="285" y="3269"/>
                    <a:pt x="270" y="3271"/>
                    <a:pt x="257" y="3276"/>
                  </a:cubicBezTo>
                  <a:cubicBezTo>
                    <a:pt x="213" y="3292"/>
                    <a:pt x="213" y="3352"/>
                    <a:pt x="246" y="3374"/>
                  </a:cubicBezTo>
                  <a:cubicBezTo>
                    <a:pt x="284" y="3401"/>
                    <a:pt x="344" y="3396"/>
                    <a:pt x="388" y="3401"/>
                  </a:cubicBezTo>
                  <a:cubicBezTo>
                    <a:pt x="431" y="3407"/>
                    <a:pt x="475" y="3412"/>
                    <a:pt x="519" y="3412"/>
                  </a:cubicBezTo>
                  <a:cubicBezTo>
                    <a:pt x="562" y="3418"/>
                    <a:pt x="606" y="3418"/>
                    <a:pt x="650" y="3418"/>
                  </a:cubicBezTo>
                  <a:lnTo>
                    <a:pt x="737" y="3418"/>
                  </a:lnTo>
                  <a:cubicBezTo>
                    <a:pt x="688" y="3500"/>
                    <a:pt x="639" y="3576"/>
                    <a:pt x="584" y="3653"/>
                  </a:cubicBezTo>
                  <a:cubicBezTo>
                    <a:pt x="579" y="3653"/>
                    <a:pt x="573" y="3658"/>
                    <a:pt x="573" y="3663"/>
                  </a:cubicBezTo>
                  <a:cubicBezTo>
                    <a:pt x="535" y="3653"/>
                    <a:pt x="491" y="3653"/>
                    <a:pt x="448" y="3647"/>
                  </a:cubicBezTo>
                  <a:cubicBezTo>
                    <a:pt x="409" y="3647"/>
                    <a:pt x="366" y="3642"/>
                    <a:pt x="322" y="3636"/>
                  </a:cubicBezTo>
                  <a:cubicBezTo>
                    <a:pt x="278" y="3636"/>
                    <a:pt x="235" y="3631"/>
                    <a:pt x="191" y="3625"/>
                  </a:cubicBezTo>
                  <a:cubicBezTo>
                    <a:pt x="158" y="3621"/>
                    <a:pt x="124" y="3613"/>
                    <a:pt x="90" y="3613"/>
                  </a:cubicBezTo>
                  <a:cubicBezTo>
                    <a:pt x="75" y="3613"/>
                    <a:pt x="59" y="3615"/>
                    <a:pt x="44" y="3620"/>
                  </a:cubicBezTo>
                  <a:cubicBezTo>
                    <a:pt x="5" y="3631"/>
                    <a:pt x="0" y="3696"/>
                    <a:pt x="33" y="3718"/>
                  </a:cubicBezTo>
                  <a:cubicBezTo>
                    <a:pt x="71" y="3745"/>
                    <a:pt x="131" y="3740"/>
                    <a:pt x="180" y="3745"/>
                  </a:cubicBezTo>
                  <a:cubicBezTo>
                    <a:pt x="224" y="3751"/>
                    <a:pt x="262" y="3756"/>
                    <a:pt x="306" y="3756"/>
                  </a:cubicBezTo>
                  <a:cubicBezTo>
                    <a:pt x="349" y="3762"/>
                    <a:pt x="393" y="3762"/>
                    <a:pt x="437" y="3762"/>
                  </a:cubicBezTo>
                  <a:lnTo>
                    <a:pt x="497" y="3762"/>
                  </a:lnTo>
                  <a:cubicBezTo>
                    <a:pt x="393" y="3893"/>
                    <a:pt x="278" y="4013"/>
                    <a:pt x="153" y="4122"/>
                  </a:cubicBezTo>
                  <a:cubicBezTo>
                    <a:pt x="186" y="4149"/>
                    <a:pt x="218" y="4182"/>
                    <a:pt x="251" y="4209"/>
                  </a:cubicBezTo>
                  <a:cubicBezTo>
                    <a:pt x="366" y="4111"/>
                    <a:pt x="475" y="3996"/>
                    <a:pt x="579" y="3882"/>
                  </a:cubicBezTo>
                  <a:cubicBezTo>
                    <a:pt x="584" y="3920"/>
                    <a:pt x="595" y="3958"/>
                    <a:pt x="606" y="3996"/>
                  </a:cubicBezTo>
                  <a:cubicBezTo>
                    <a:pt x="611" y="4040"/>
                    <a:pt x="622" y="4084"/>
                    <a:pt x="633" y="4122"/>
                  </a:cubicBezTo>
                  <a:cubicBezTo>
                    <a:pt x="639" y="4171"/>
                    <a:pt x="644" y="4226"/>
                    <a:pt x="671" y="4269"/>
                  </a:cubicBezTo>
                  <a:cubicBezTo>
                    <a:pt x="682" y="4282"/>
                    <a:pt x="696" y="4287"/>
                    <a:pt x="711" y="4287"/>
                  </a:cubicBezTo>
                  <a:cubicBezTo>
                    <a:pt x="737" y="4287"/>
                    <a:pt x="763" y="4272"/>
                    <a:pt x="770" y="4248"/>
                  </a:cubicBezTo>
                  <a:cubicBezTo>
                    <a:pt x="781" y="4198"/>
                    <a:pt x="759" y="4144"/>
                    <a:pt x="748" y="4100"/>
                  </a:cubicBezTo>
                  <a:cubicBezTo>
                    <a:pt x="742" y="4056"/>
                    <a:pt x="732" y="4018"/>
                    <a:pt x="721" y="3975"/>
                  </a:cubicBezTo>
                  <a:cubicBezTo>
                    <a:pt x="710" y="3931"/>
                    <a:pt x="699" y="3893"/>
                    <a:pt x="688" y="3849"/>
                  </a:cubicBezTo>
                  <a:cubicBezTo>
                    <a:pt x="682" y="3822"/>
                    <a:pt x="671" y="3794"/>
                    <a:pt x="666" y="3773"/>
                  </a:cubicBezTo>
                  <a:cubicBezTo>
                    <a:pt x="710" y="3707"/>
                    <a:pt x="753" y="3647"/>
                    <a:pt x="797" y="3582"/>
                  </a:cubicBezTo>
                  <a:cubicBezTo>
                    <a:pt x="802" y="3603"/>
                    <a:pt x="808" y="3631"/>
                    <a:pt x="813" y="3653"/>
                  </a:cubicBezTo>
                  <a:cubicBezTo>
                    <a:pt x="824" y="3696"/>
                    <a:pt x="835" y="3740"/>
                    <a:pt x="841" y="3778"/>
                  </a:cubicBezTo>
                  <a:cubicBezTo>
                    <a:pt x="852" y="3827"/>
                    <a:pt x="852" y="3882"/>
                    <a:pt x="884" y="3925"/>
                  </a:cubicBezTo>
                  <a:cubicBezTo>
                    <a:pt x="892" y="3938"/>
                    <a:pt x="906" y="3943"/>
                    <a:pt x="920" y="3943"/>
                  </a:cubicBezTo>
                  <a:cubicBezTo>
                    <a:pt x="944" y="3943"/>
                    <a:pt x="970" y="3928"/>
                    <a:pt x="977" y="3904"/>
                  </a:cubicBezTo>
                  <a:cubicBezTo>
                    <a:pt x="988" y="3860"/>
                    <a:pt x="972" y="3805"/>
                    <a:pt x="961" y="3756"/>
                  </a:cubicBezTo>
                  <a:cubicBezTo>
                    <a:pt x="950" y="3713"/>
                    <a:pt x="944" y="3674"/>
                    <a:pt x="933" y="3631"/>
                  </a:cubicBezTo>
                  <a:cubicBezTo>
                    <a:pt x="923" y="3587"/>
                    <a:pt x="912" y="3549"/>
                    <a:pt x="901" y="3505"/>
                  </a:cubicBezTo>
                  <a:cubicBezTo>
                    <a:pt x="890" y="3483"/>
                    <a:pt x="884" y="3467"/>
                    <a:pt x="879" y="3445"/>
                  </a:cubicBezTo>
                  <a:cubicBezTo>
                    <a:pt x="912" y="3390"/>
                    <a:pt x="939" y="3341"/>
                    <a:pt x="966" y="3287"/>
                  </a:cubicBezTo>
                  <a:cubicBezTo>
                    <a:pt x="966" y="3287"/>
                    <a:pt x="966" y="3292"/>
                    <a:pt x="966" y="3292"/>
                  </a:cubicBezTo>
                  <a:cubicBezTo>
                    <a:pt x="977" y="3336"/>
                    <a:pt x="983" y="3374"/>
                    <a:pt x="994" y="3418"/>
                  </a:cubicBezTo>
                  <a:cubicBezTo>
                    <a:pt x="1004" y="3467"/>
                    <a:pt x="1004" y="3522"/>
                    <a:pt x="1032" y="3560"/>
                  </a:cubicBezTo>
                  <a:cubicBezTo>
                    <a:pt x="1043" y="3575"/>
                    <a:pt x="1059" y="3581"/>
                    <a:pt x="1075" y="3581"/>
                  </a:cubicBezTo>
                  <a:cubicBezTo>
                    <a:pt x="1099" y="3581"/>
                    <a:pt x="1123" y="3566"/>
                    <a:pt x="1130" y="3543"/>
                  </a:cubicBezTo>
                  <a:cubicBezTo>
                    <a:pt x="1141" y="3494"/>
                    <a:pt x="1119" y="3440"/>
                    <a:pt x="1114" y="3396"/>
                  </a:cubicBezTo>
                  <a:cubicBezTo>
                    <a:pt x="1103" y="3352"/>
                    <a:pt x="1092" y="3309"/>
                    <a:pt x="1081" y="3270"/>
                  </a:cubicBezTo>
                  <a:cubicBezTo>
                    <a:pt x="1075" y="3227"/>
                    <a:pt x="1059" y="3183"/>
                    <a:pt x="1048" y="3145"/>
                  </a:cubicBezTo>
                  <a:cubicBezTo>
                    <a:pt x="1048" y="3134"/>
                    <a:pt x="1043" y="3123"/>
                    <a:pt x="1043" y="3118"/>
                  </a:cubicBezTo>
                  <a:cubicBezTo>
                    <a:pt x="1075" y="3041"/>
                    <a:pt x="1103" y="2959"/>
                    <a:pt x="1130" y="2883"/>
                  </a:cubicBezTo>
                  <a:cubicBezTo>
                    <a:pt x="1135" y="2861"/>
                    <a:pt x="1141" y="2845"/>
                    <a:pt x="1146" y="2823"/>
                  </a:cubicBezTo>
                  <a:cubicBezTo>
                    <a:pt x="1157" y="2866"/>
                    <a:pt x="1168" y="2905"/>
                    <a:pt x="1174" y="2948"/>
                  </a:cubicBezTo>
                  <a:cubicBezTo>
                    <a:pt x="1185" y="2992"/>
                    <a:pt x="1196" y="3036"/>
                    <a:pt x="1201" y="3074"/>
                  </a:cubicBezTo>
                  <a:cubicBezTo>
                    <a:pt x="1212" y="3123"/>
                    <a:pt x="1217" y="3178"/>
                    <a:pt x="1245" y="3216"/>
                  </a:cubicBezTo>
                  <a:cubicBezTo>
                    <a:pt x="1253" y="3231"/>
                    <a:pt x="1268" y="3238"/>
                    <a:pt x="1283" y="3238"/>
                  </a:cubicBezTo>
                  <a:cubicBezTo>
                    <a:pt x="1306" y="3238"/>
                    <a:pt x="1331" y="3222"/>
                    <a:pt x="1337" y="3199"/>
                  </a:cubicBezTo>
                  <a:cubicBezTo>
                    <a:pt x="1354" y="3150"/>
                    <a:pt x="1332" y="3096"/>
                    <a:pt x="1321" y="3052"/>
                  </a:cubicBezTo>
                  <a:cubicBezTo>
                    <a:pt x="1316" y="3008"/>
                    <a:pt x="1305" y="2970"/>
                    <a:pt x="1294" y="2927"/>
                  </a:cubicBezTo>
                  <a:cubicBezTo>
                    <a:pt x="1283" y="2883"/>
                    <a:pt x="1272" y="2845"/>
                    <a:pt x="1261" y="2801"/>
                  </a:cubicBezTo>
                  <a:cubicBezTo>
                    <a:pt x="1245" y="2757"/>
                    <a:pt x="1234" y="2708"/>
                    <a:pt x="1206" y="2664"/>
                  </a:cubicBezTo>
                  <a:cubicBezTo>
                    <a:pt x="1206" y="2659"/>
                    <a:pt x="1201" y="2659"/>
                    <a:pt x="1196" y="2654"/>
                  </a:cubicBezTo>
                  <a:cubicBezTo>
                    <a:pt x="1217" y="2572"/>
                    <a:pt x="1234" y="2484"/>
                    <a:pt x="1250" y="2402"/>
                  </a:cubicBezTo>
                  <a:cubicBezTo>
                    <a:pt x="1272" y="2430"/>
                    <a:pt x="1294" y="2457"/>
                    <a:pt x="1316" y="2484"/>
                  </a:cubicBezTo>
                  <a:cubicBezTo>
                    <a:pt x="1343" y="2517"/>
                    <a:pt x="1370" y="2550"/>
                    <a:pt x="1392" y="2583"/>
                  </a:cubicBezTo>
                  <a:cubicBezTo>
                    <a:pt x="1425" y="2621"/>
                    <a:pt x="1452" y="2675"/>
                    <a:pt x="1490" y="2697"/>
                  </a:cubicBezTo>
                  <a:cubicBezTo>
                    <a:pt x="1497" y="2701"/>
                    <a:pt x="1505" y="2703"/>
                    <a:pt x="1512" y="2703"/>
                  </a:cubicBezTo>
                  <a:cubicBezTo>
                    <a:pt x="1545" y="2703"/>
                    <a:pt x="1577" y="2668"/>
                    <a:pt x="1572" y="2637"/>
                  </a:cubicBezTo>
                  <a:cubicBezTo>
                    <a:pt x="1561" y="2588"/>
                    <a:pt x="1518" y="2550"/>
                    <a:pt x="1490" y="2512"/>
                  </a:cubicBezTo>
                  <a:cubicBezTo>
                    <a:pt x="1463" y="2479"/>
                    <a:pt x="1436" y="2446"/>
                    <a:pt x="1408" y="2413"/>
                  </a:cubicBezTo>
                  <a:cubicBezTo>
                    <a:pt x="1381" y="2375"/>
                    <a:pt x="1354" y="2348"/>
                    <a:pt x="1327" y="2315"/>
                  </a:cubicBezTo>
                  <a:cubicBezTo>
                    <a:pt x="1310" y="2293"/>
                    <a:pt x="1288" y="2271"/>
                    <a:pt x="1272" y="2255"/>
                  </a:cubicBezTo>
                  <a:cubicBezTo>
                    <a:pt x="1283" y="2173"/>
                    <a:pt x="1288" y="2091"/>
                    <a:pt x="1294" y="2009"/>
                  </a:cubicBezTo>
                  <a:cubicBezTo>
                    <a:pt x="1316" y="2031"/>
                    <a:pt x="1332" y="2059"/>
                    <a:pt x="1354" y="2086"/>
                  </a:cubicBezTo>
                  <a:cubicBezTo>
                    <a:pt x="1381" y="2119"/>
                    <a:pt x="1408" y="2151"/>
                    <a:pt x="1436" y="2184"/>
                  </a:cubicBezTo>
                  <a:cubicBezTo>
                    <a:pt x="1463" y="2222"/>
                    <a:pt x="1490" y="2271"/>
                    <a:pt x="1534" y="2299"/>
                  </a:cubicBezTo>
                  <a:cubicBezTo>
                    <a:pt x="1540" y="2301"/>
                    <a:pt x="1547" y="2303"/>
                    <a:pt x="1553" y="2303"/>
                  </a:cubicBezTo>
                  <a:cubicBezTo>
                    <a:pt x="1585" y="2303"/>
                    <a:pt x="1615" y="2271"/>
                    <a:pt x="1610" y="2239"/>
                  </a:cubicBezTo>
                  <a:cubicBezTo>
                    <a:pt x="1599" y="2190"/>
                    <a:pt x="1561" y="2151"/>
                    <a:pt x="1534" y="2113"/>
                  </a:cubicBezTo>
                  <a:cubicBezTo>
                    <a:pt x="1507" y="2080"/>
                    <a:pt x="1479" y="2042"/>
                    <a:pt x="1452" y="2009"/>
                  </a:cubicBezTo>
                  <a:cubicBezTo>
                    <a:pt x="1425" y="1977"/>
                    <a:pt x="1397" y="1944"/>
                    <a:pt x="1365" y="1911"/>
                  </a:cubicBezTo>
                  <a:cubicBezTo>
                    <a:pt x="1343" y="1889"/>
                    <a:pt x="1327" y="1868"/>
                    <a:pt x="1299" y="1846"/>
                  </a:cubicBezTo>
                  <a:cubicBezTo>
                    <a:pt x="1305" y="1797"/>
                    <a:pt x="1305" y="1747"/>
                    <a:pt x="1299" y="1693"/>
                  </a:cubicBezTo>
                  <a:cubicBezTo>
                    <a:pt x="1299" y="1682"/>
                    <a:pt x="1299" y="1666"/>
                    <a:pt x="1299" y="1649"/>
                  </a:cubicBezTo>
                  <a:cubicBezTo>
                    <a:pt x="1310" y="1666"/>
                    <a:pt x="1321" y="1676"/>
                    <a:pt x="1332" y="1693"/>
                  </a:cubicBezTo>
                  <a:cubicBezTo>
                    <a:pt x="1359" y="1726"/>
                    <a:pt x="1387" y="1758"/>
                    <a:pt x="1414" y="1791"/>
                  </a:cubicBezTo>
                  <a:cubicBezTo>
                    <a:pt x="1441" y="1829"/>
                    <a:pt x="1468" y="1878"/>
                    <a:pt x="1512" y="1906"/>
                  </a:cubicBezTo>
                  <a:cubicBezTo>
                    <a:pt x="1518" y="1908"/>
                    <a:pt x="1525" y="1910"/>
                    <a:pt x="1531" y="1910"/>
                  </a:cubicBezTo>
                  <a:cubicBezTo>
                    <a:pt x="1563" y="1910"/>
                    <a:pt x="1593" y="1878"/>
                    <a:pt x="1589" y="1846"/>
                  </a:cubicBezTo>
                  <a:cubicBezTo>
                    <a:pt x="1578" y="1797"/>
                    <a:pt x="1539" y="1758"/>
                    <a:pt x="1512" y="1720"/>
                  </a:cubicBezTo>
                  <a:cubicBezTo>
                    <a:pt x="1485" y="1687"/>
                    <a:pt x="1458" y="1655"/>
                    <a:pt x="1430" y="1616"/>
                  </a:cubicBezTo>
                  <a:cubicBezTo>
                    <a:pt x="1403" y="1584"/>
                    <a:pt x="1376" y="1551"/>
                    <a:pt x="1343" y="1524"/>
                  </a:cubicBezTo>
                  <a:cubicBezTo>
                    <a:pt x="1327" y="1502"/>
                    <a:pt x="1310" y="1480"/>
                    <a:pt x="1288" y="1464"/>
                  </a:cubicBezTo>
                  <a:cubicBezTo>
                    <a:pt x="1283" y="1354"/>
                    <a:pt x="1266" y="1245"/>
                    <a:pt x="1250" y="1136"/>
                  </a:cubicBezTo>
                  <a:lnTo>
                    <a:pt x="1250" y="1136"/>
                  </a:lnTo>
                  <a:cubicBezTo>
                    <a:pt x="1266" y="1152"/>
                    <a:pt x="1277" y="1174"/>
                    <a:pt x="1294" y="1191"/>
                  </a:cubicBezTo>
                  <a:cubicBezTo>
                    <a:pt x="1321" y="1223"/>
                    <a:pt x="1348" y="1256"/>
                    <a:pt x="1376" y="1289"/>
                  </a:cubicBezTo>
                  <a:cubicBezTo>
                    <a:pt x="1403" y="1327"/>
                    <a:pt x="1425" y="1360"/>
                    <a:pt x="1452" y="1393"/>
                  </a:cubicBezTo>
                  <a:cubicBezTo>
                    <a:pt x="1485" y="1431"/>
                    <a:pt x="1507" y="1480"/>
                    <a:pt x="1550" y="1502"/>
                  </a:cubicBezTo>
                  <a:cubicBezTo>
                    <a:pt x="1558" y="1506"/>
                    <a:pt x="1566" y="1508"/>
                    <a:pt x="1574" y="1508"/>
                  </a:cubicBezTo>
                  <a:cubicBezTo>
                    <a:pt x="1606" y="1508"/>
                    <a:pt x="1635" y="1477"/>
                    <a:pt x="1627" y="1442"/>
                  </a:cubicBezTo>
                  <a:cubicBezTo>
                    <a:pt x="1621" y="1398"/>
                    <a:pt x="1578" y="1354"/>
                    <a:pt x="1550" y="1322"/>
                  </a:cubicBezTo>
                  <a:cubicBezTo>
                    <a:pt x="1523" y="1283"/>
                    <a:pt x="1496" y="1251"/>
                    <a:pt x="1468" y="1218"/>
                  </a:cubicBezTo>
                  <a:cubicBezTo>
                    <a:pt x="1441" y="1185"/>
                    <a:pt x="1414" y="1152"/>
                    <a:pt x="1387" y="1120"/>
                  </a:cubicBezTo>
                  <a:cubicBezTo>
                    <a:pt x="1354" y="1087"/>
                    <a:pt x="1321" y="1049"/>
                    <a:pt x="1283" y="1021"/>
                  </a:cubicBezTo>
                  <a:cubicBezTo>
                    <a:pt x="1272" y="1016"/>
                    <a:pt x="1266" y="1016"/>
                    <a:pt x="1256" y="1016"/>
                  </a:cubicBezTo>
                  <a:cubicBezTo>
                    <a:pt x="1250" y="1005"/>
                    <a:pt x="1239" y="1000"/>
                    <a:pt x="1228" y="1000"/>
                  </a:cubicBezTo>
                  <a:cubicBezTo>
                    <a:pt x="1212" y="929"/>
                    <a:pt x="1196" y="852"/>
                    <a:pt x="1174" y="781"/>
                  </a:cubicBezTo>
                  <a:lnTo>
                    <a:pt x="1174" y="781"/>
                  </a:lnTo>
                  <a:cubicBezTo>
                    <a:pt x="1185" y="792"/>
                    <a:pt x="1196" y="798"/>
                    <a:pt x="1206" y="809"/>
                  </a:cubicBezTo>
                  <a:cubicBezTo>
                    <a:pt x="1239" y="836"/>
                    <a:pt x="1272" y="863"/>
                    <a:pt x="1305" y="890"/>
                  </a:cubicBezTo>
                  <a:cubicBezTo>
                    <a:pt x="1337" y="918"/>
                    <a:pt x="1370" y="945"/>
                    <a:pt x="1403" y="978"/>
                  </a:cubicBezTo>
                  <a:cubicBezTo>
                    <a:pt x="1436" y="1005"/>
                    <a:pt x="1474" y="1049"/>
                    <a:pt x="1518" y="1065"/>
                  </a:cubicBezTo>
                  <a:cubicBezTo>
                    <a:pt x="1523" y="1067"/>
                    <a:pt x="1528" y="1068"/>
                    <a:pt x="1534" y="1068"/>
                  </a:cubicBezTo>
                  <a:cubicBezTo>
                    <a:pt x="1570" y="1068"/>
                    <a:pt x="1597" y="1023"/>
                    <a:pt x="1583" y="994"/>
                  </a:cubicBezTo>
                  <a:cubicBezTo>
                    <a:pt x="1567" y="950"/>
                    <a:pt x="1518" y="918"/>
                    <a:pt x="1485" y="885"/>
                  </a:cubicBezTo>
                  <a:cubicBezTo>
                    <a:pt x="1452" y="858"/>
                    <a:pt x="1419" y="830"/>
                    <a:pt x="1387" y="803"/>
                  </a:cubicBezTo>
                  <a:cubicBezTo>
                    <a:pt x="1348" y="776"/>
                    <a:pt x="1316" y="748"/>
                    <a:pt x="1283" y="721"/>
                  </a:cubicBezTo>
                  <a:cubicBezTo>
                    <a:pt x="1245" y="694"/>
                    <a:pt x="1206" y="661"/>
                    <a:pt x="1163" y="645"/>
                  </a:cubicBezTo>
                  <a:cubicBezTo>
                    <a:pt x="1157" y="642"/>
                    <a:pt x="1152" y="641"/>
                    <a:pt x="1147" y="641"/>
                  </a:cubicBezTo>
                  <a:cubicBezTo>
                    <a:pt x="1142" y="641"/>
                    <a:pt x="1138" y="642"/>
                    <a:pt x="1135" y="645"/>
                  </a:cubicBezTo>
                  <a:cubicBezTo>
                    <a:pt x="1135" y="645"/>
                    <a:pt x="1130" y="645"/>
                    <a:pt x="1130" y="639"/>
                  </a:cubicBezTo>
                  <a:cubicBezTo>
                    <a:pt x="1114" y="590"/>
                    <a:pt x="1097" y="536"/>
                    <a:pt x="1075" y="486"/>
                  </a:cubicBezTo>
                  <a:cubicBezTo>
                    <a:pt x="1059" y="448"/>
                    <a:pt x="1043" y="415"/>
                    <a:pt x="1026" y="377"/>
                  </a:cubicBezTo>
                  <a:lnTo>
                    <a:pt x="1026" y="377"/>
                  </a:lnTo>
                  <a:cubicBezTo>
                    <a:pt x="1048" y="388"/>
                    <a:pt x="1064" y="394"/>
                    <a:pt x="1086" y="405"/>
                  </a:cubicBezTo>
                  <a:cubicBezTo>
                    <a:pt x="1125" y="421"/>
                    <a:pt x="1168" y="437"/>
                    <a:pt x="1206" y="454"/>
                  </a:cubicBezTo>
                  <a:cubicBezTo>
                    <a:pt x="1245" y="470"/>
                    <a:pt x="1288" y="486"/>
                    <a:pt x="1327" y="503"/>
                  </a:cubicBezTo>
                  <a:cubicBezTo>
                    <a:pt x="1370" y="519"/>
                    <a:pt x="1419" y="552"/>
                    <a:pt x="1468" y="552"/>
                  </a:cubicBezTo>
                  <a:cubicBezTo>
                    <a:pt x="1507" y="552"/>
                    <a:pt x="1528" y="492"/>
                    <a:pt x="1507" y="465"/>
                  </a:cubicBezTo>
                  <a:cubicBezTo>
                    <a:pt x="1474" y="426"/>
                    <a:pt x="1419" y="410"/>
                    <a:pt x="1376" y="394"/>
                  </a:cubicBezTo>
                  <a:cubicBezTo>
                    <a:pt x="1337" y="377"/>
                    <a:pt x="1294" y="361"/>
                    <a:pt x="1256" y="345"/>
                  </a:cubicBezTo>
                  <a:cubicBezTo>
                    <a:pt x="1217" y="328"/>
                    <a:pt x="1174" y="312"/>
                    <a:pt x="1135" y="301"/>
                  </a:cubicBezTo>
                  <a:cubicBezTo>
                    <a:pt x="1086" y="284"/>
                    <a:pt x="1043" y="268"/>
                    <a:pt x="994" y="263"/>
                  </a:cubicBezTo>
                  <a:cubicBezTo>
                    <a:pt x="988" y="263"/>
                    <a:pt x="977" y="263"/>
                    <a:pt x="972" y="268"/>
                  </a:cubicBezTo>
                  <a:cubicBezTo>
                    <a:pt x="917" y="175"/>
                    <a:pt x="863" y="83"/>
                    <a:pt x="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3"/>
            <p:cNvSpPr/>
            <p:nvPr/>
          </p:nvSpPr>
          <p:spPr>
            <a:xfrm>
              <a:off x="-5384288" y="1303090"/>
              <a:ext cx="166652" cy="314596"/>
            </a:xfrm>
            <a:custGeom>
              <a:avLst/>
              <a:gdLst/>
              <a:ahLst/>
              <a:cxnLst/>
              <a:rect l="l" t="t" r="r" b="b"/>
              <a:pathLst>
                <a:path w="2227" h="4204" extrusionOk="0">
                  <a:moveTo>
                    <a:pt x="2134" y="0"/>
                  </a:moveTo>
                  <a:cubicBezTo>
                    <a:pt x="2035" y="38"/>
                    <a:pt x="1943" y="87"/>
                    <a:pt x="1850" y="142"/>
                  </a:cubicBezTo>
                  <a:cubicBezTo>
                    <a:pt x="1850" y="137"/>
                    <a:pt x="1844" y="126"/>
                    <a:pt x="1833" y="126"/>
                  </a:cubicBezTo>
                  <a:cubicBezTo>
                    <a:pt x="1790" y="104"/>
                    <a:pt x="1741" y="93"/>
                    <a:pt x="1697" y="82"/>
                  </a:cubicBezTo>
                  <a:cubicBezTo>
                    <a:pt x="1653" y="77"/>
                    <a:pt x="1610" y="66"/>
                    <a:pt x="1571" y="60"/>
                  </a:cubicBezTo>
                  <a:cubicBezTo>
                    <a:pt x="1528" y="55"/>
                    <a:pt x="1484" y="49"/>
                    <a:pt x="1440" y="44"/>
                  </a:cubicBezTo>
                  <a:cubicBezTo>
                    <a:pt x="1411" y="40"/>
                    <a:pt x="1373" y="31"/>
                    <a:pt x="1338" y="31"/>
                  </a:cubicBezTo>
                  <a:cubicBezTo>
                    <a:pt x="1322" y="31"/>
                    <a:pt x="1307" y="33"/>
                    <a:pt x="1293" y="38"/>
                  </a:cubicBezTo>
                  <a:cubicBezTo>
                    <a:pt x="1255" y="49"/>
                    <a:pt x="1244" y="115"/>
                    <a:pt x="1282" y="137"/>
                  </a:cubicBezTo>
                  <a:cubicBezTo>
                    <a:pt x="1326" y="158"/>
                    <a:pt x="1380" y="158"/>
                    <a:pt x="1429" y="164"/>
                  </a:cubicBezTo>
                  <a:cubicBezTo>
                    <a:pt x="1468" y="169"/>
                    <a:pt x="1511" y="175"/>
                    <a:pt x="1555" y="180"/>
                  </a:cubicBezTo>
                  <a:cubicBezTo>
                    <a:pt x="1599" y="186"/>
                    <a:pt x="1642" y="191"/>
                    <a:pt x="1686" y="197"/>
                  </a:cubicBezTo>
                  <a:cubicBezTo>
                    <a:pt x="1708" y="202"/>
                    <a:pt x="1730" y="202"/>
                    <a:pt x="1752" y="208"/>
                  </a:cubicBezTo>
                  <a:cubicBezTo>
                    <a:pt x="1719" y="229"/>
                    <a:pt x="1681" y="251"/>
                    <a:pt x="1653" y="278"/>
                  </a:cubicBezTo>
                  <a:cubicBezTo>
                    <a:pt x="1610" y="311"/>
                    <a:pt x="1566" y="344"/>
                    <a:pt x="1528" y="382"/>
                  </a:cubicBezTo>
                  <a:lnTo>
                    <a:pt x="1522" y="382"/>
                  </a:lnTo>
                  <a:cubicBezTo>
                    <a:pt x="1511" y="377"/>
                    <a:pt x="1506" y="371"/>
                    <a:pt x="1495" y="371"/>
                  </a:cubicBezTo>
                  <a:cubicBezTo>
                    <a:pt x="1481" y="368"/>
                    <a:pt x="1467" y="367"/>
                    <a:pt x="1453" y="367"/>
                  </a:cubicBezTo>
                  <a:cubicBezTo>
                    <a:pt x="1421" y="367"/>
                    <a:pt x="1387" y="373"/>
                    <a:pt x="1353" y="377"/>
                  </a:cubicBezTo>
                  <a:cubicBezTo>
                    <a:pt x="1309" y="377"/>
                    <a:pt x="1266" y="382"/>
                    <a:pt x="1227" y="393"/>
                  </a:cubicBezTo>
                  <a:cubicBezTo>
                    <a:pt x="1184" y="399"/>
                    <a:pt x="1140" y="404"/>
                    <a:pt x="1096" y="415"/>
                  </a:cubicBezTo>
                  <a:cubicBezTo>
                    <a:pt x="1053" y="426"/>
                    <a:pt x="993" y="426"/>
                    <a:pt x="955" y="453"/>
                  </a:cubicBezTo>
                  <a:cubicBezTo>
                    <a:pt x="927" y="480"/>
                    <a:pt x="933" y="540"/>
                    <a:pt x="976" y="551"/>
                  </a:cubicBezTo>
                  <a:cubicBezTo>
                    <a:pt x="986" y="554"/>
                    <a:pt x="996" y="554"/>
                    <a:pt x="1005" y="554"/>
                  </a:cubicBezTo>
                  <a:cubicBezTo>
                    <a:pt x="1045" y="554"/>
                    <a:pt x="1084" y="539"/>
                    <a:pt x="1124" y="535"/>
                  </a:cubicBezTo>
                  <a:cubicBezTo>
                    <a:pt x="1167" y="524"/>
                    <a:pt x="1206" y="519"/>
                    <a:pt x="1249" y="508"/>
                  </a:cubicBezTo>
                  <a:cubicBezTo>
                    <a:pt x="1293" y="502"/>
                    <a:pt x="1337" y="497"/>
                    <a:pt x="1375" y="486"/>
                  </a:cubicBezTo>
                  <a:cubicBezTo>
                    <a:pt x="1391" y="486"/>
                    <a:pt x="1402" y="480"/>
                    <a:pt x="1419" y="480"/>
                  </a:cubicBezTo>
                  <a:cubicBezTo>
                    <a:pt x="1364" y="535"/>
                    <a:pt x="1309" y="590"/>
                    <a:pt x="1260" y="644"/>
                  </a:cubicBezTo>
                  <a:cubicBezTo>
                    <a:pt x="1249" y="639"/>
                    <a:pt x="1238" y="639"/>
                    <a:pt x="1227" y="639"/>
                  </a:cubicBezTo>
                  <a:cubicBezTo>
                    <a:pt x="1222" y="639"/>
                    <a:pt x="1211" y="633"/>
                    <a:pt x="1206" y="633"/>
                  </a:cubicBezTo>
                  <a:cubicBezTo>
                    <a:pt x="1157" y="633"/>
                    <a:pt x="1107" y="655"/>
                    <a:pt x="1064" y="666"/>
                  </a:cubicBezTo>
                  <a:cubicBezTo>
                    <a:pt x="1026" y="682"/>
                    <a:pt x="982" y="693"/>
                    <a:pt x="944" y="710"/>
                  </a:cubicBezTo>
                  <a:cubicBezTo>
                    <a:pt x="900" y="721"/>
                    <a:pt x="862" y="737"/>
                    <a:pt x="824" y="753"/>
                  </a:cubicBezTo>
                  <a:cubicBezTo>
                    <a:pt x="780" y="770"/>
                    <a:pt x="720" y="786"/>
                    <a:pt x="687" y="824"/>
                  </a:cubicBezTo>
                  <a:cubicBezTo>
                    <a:pt x="665" y="852"/>
                    <a:pt x="682" y="912"/>
                    <a:pt x="725" y="912"/>
                  </a:cubicBezTo>
                  <a:cubicBezTo>
                    <a:pt x="729" y="912"/>
                    <a:pt x="733" y="912"/>
                    <a:pt x="736" y="912"/>
                  </a:cubicBezTo>
                  <a:cubicBezTo>
                    <a:pt x="782" y="912"/>
                    <a:pt x="827" y="883"/>
                    <a:pt x="867" y="868"/>
                  </a:cubicBezTo>
                  <a:cubicBezTo>
                    <a:pt x="905" y="852"/>
                    <a:pt x="949" y="835"/>
                    <a:pt x="987" y="819"/>
                  </a:cubicBezTo>
                  <a:cubicBezTo>
                    <a:pt x="1026" y="803"/>
                    <a:pt x="1069" y="786"/>
                    <a:pt x="1107" y="775"/>
                  </a:cubicBezTo>
                  <a:cubicBezTo>
                    <a:pt x="1129" y="764"/>
                    <a:pt x="1151" y="759"/>
                    <a:pt x="1173" y="748"/>
                  </a:cubicBezTo>
                  <a:lnTo>
                    <a:pt x="1173" y="748"/>
                  </a:lnTo>
                  <a:cubicBezTo>
                    <a:pt x="1102" y="830"/>
                    <a:pt x="1036" y="923"/>
                    <a:pt x="971" y="1010"/>
                  </a:cubicBezTo>
                  <a:cubicBezTo>
                    <a:pt x="949" y="1015"/>
                    <a:pt x="922" y="1026"/>
                    <a:pt x="894" y="1032"/>
                  </a:cubicBezTo>
                  <a:cubicBezTo>
                    <a:pt x="856" y="1048"/>
                    <a:pt x="813" y="1059"/>
                    <a:pt x="774" y="1075"/>
                  </a:cubicBezTo>
                  <a:cubicBezTo>
                    <a:pt x="736" y="1086"/>
                    <a:pt x="693" y="1103"/>
                    <a:pt x="654" y="1119"/>
                  </a:cubicBezTo>
                  <a:cubicBezTo>
                    <a:pt x="611" y="1141"/>
                    <a:pt x="556" y="1152"/>
                    <a:pt x="523" y="1190"/>
                  </a:cubicBezTo>
                  <a:cubicBezTo>
                    <a:pt x="496" y="1217"/>
                    <a:pt x="518" y="1277"/>
                    <a:pt x="562" y="1277"/>
                  </a:cubicBezTo>
                  <a:cubicBezTo>
                    <a:pt x="565" y="1278"/>
                    <a:pt x="568" y="1278"/>
                    <a:pt x="571" y="1278"/>
                  </a:cubicBezTo>
                  <a:cubicBezTo>
                    <a:pt x="613" y="1278"/>
                    <a:pt x="658" y="1249"/>
                    <a:pt x="698" y="1234"/>
                  </a:cubicBezTo>
                  <a:cubicBezTo>
                    <a:pt x="742" y="1217"/>
                    <a:pt x="780" y="1201"/>
                    <a:pt x="818" y="1185"/>
                  </a:cubicBezTo>
                  <a:cubicBezTo>
                    <a:pt x="840" y="1179"/>
                    <a:pt x="856" y="1174"/>
                    <a:pt x="873" y="1168"/>
                  </a:cubicBezTo>
                  <a:lnTo>
                    <a:pt x="873" y="1168"/>
                  </a:lnTo>
                  <a:cubicBezTo>
                    <a:pt x="862" y="1179"/>
                    <a:pt x="856" y="1190"/>
                    <a:pt x="845" y="1206"/>
                  </a:cubicBezTo>
                  <a:cubicBezTo>
                    <a:pt x="818" y="1250"/>
                    <a:pt x="796" y="1294"/>
                    <a:pt x="769" y="1337"/>
                  </a:cubicBezTo>
                  <a:cubicBezTo>
                    <a:pt x="742" y="1343"/>
                    <a:pt x="709" y="1348"/>
                    <a:pt x="682" y="1359"/>
                  </a:cubicBezTo>
                  <a:cubicBezTo>
                    <a:pt x="638" y="1376"/>
                    <a:pt x="600" y="1387"/>
                    <a:pt x="556" y="1403"/>
                  </a:cubicBezTo>
                  <a:cubicBezTo>
                    <a:pt x="518" y="1414"/>
                    <a:pt x="474" y="1430"/>
                    <a:pt x="436" y="1447"/>
                  </a:cubicBezTo>
                  <a:cubicBezTo>
                    <a:pt x="392" y="1463"/>
                    <a:pt x="338" y="1479"/>
                    <a:pt x="305" y="1518"/>
                  </a:cubicBezTo>
                  <a:cubicBezTo>
                    <a:pt x="278" y="1545"/>
                    <a:pt x="299" y="1605"/>
                    <a:pt x="343" y="1605"/>
                  </a:cubicBezTo>
                  <a:cubicBezTo>
                    <a:pt x="392" y="1605"/>
                    <a:pt x="441" y="1578"/>
                    <a:pt x="485" y="1561"/>
                  </a:cubicBezTo>
                  <a:cubicBezTo>
                    <a:pt x="523" y="1545"/>
                    <a:pt x="562" y="1529"/>
                    <a:pt x="605" y="1512"/>
                  </a:cubicBezTo>
                  <a:cubicBezTo>
                    <a:pt x="632" y="1501"/>
                    <a:pt x="665" y="1490"/>
                    <a:pt x="693" y="1479"/>
                  </a:cubicBezTo>
                  <a:lnTo>
                    <a:pt x="693" y="1479"/>
                  </a:lnTo>
                  <a:cubicBezTo>
                    <a:pt x="654" y="1550"/>
                    <a:pt x="622" y="1627"/>
                    <a:pt x="589" y="1703"/>
                  </a:cubicBezTo>
                  <a:cubicBezTo>
                    <a:pt x="562" y="1709"/>
                    <a:pt x="540" y="1720"/>
                    <a:pt x="512" y="1725"/>
                  </a:cubicBezTo>
                  <a:cubicBezTo>
                    <a:pt x="474" y="1741"/>
                    <a:pt x="430" y="1752"/>
                    <a:pt x="392" y="1769"/>
                  </a:cubicBezTo>
                  <a:cubicBezTo>
                    <a:pt x="349" y="1780"/>
                    <a:pt x="310" y="1796"/>
                    <a:pt x="267" y="1812"/>
                  </a:cubicBezTo>
                  <a:cubicBezTo>
                    <a:pt x="229" y="1829"/>
                    <a:pt x="168" y="1845"/>
                    <a:pt x="136" y="1883"/>
                  </a:cubicBezTo>
                  <a:cubicBezTo>
                    <a:pt x="114" y="1911"/>
                    <a:pt x="130" y="1971"/>
                    <a:pt x="174" y="1971"/>
                  </a:cubicBezTo>
                  <a:cubicBezTo>
                    <a:pt x="178" y="1971"/>
                    <a:pt x="181" y="1971"/>
                    <a:pt x="185" y="1971"/>
                  </a:cubicBezTo>
                  <a:cubicBezTo>
                    <a:pt x="230" y="1971"/>
                    <a:pt x="275" y="1942"/>
                    <a:pt x="316" y="1927"/>
                  </a:cubicBezTo>
                  <a:cubicBezTo>
                    <a:pt x="354" y="1911"/>
                    <a:pt x="398" y="1894"/>
                    <a:pt x="436" y="1878"/>
                  </a:cubicBezTo>
                  <a:cubicBezTo>
                    <a:pt x="469" y="1867"/>
                    <a:pt x="501" y="1851"/>
                    <a:pt x="534" y="1840"/>
                  </a:cubicBezTo>
                  <a:lnTo>
                    <a:pt x="534" y="1840"/>
                  </a:lnTo>
                  <a:cubicBezTo>
                    <a:pt x="507" y="1922"/>
                    <a:pt x="480" y="2003"/>
                    <a:pt x="452" y="2085"/>
                  </a:cubicBezTo>
                  <a:cubicBezTo>
                    <a:pt x="447" y="2085"/>
                    <a:pt x="441" y="2085"/>
                    <a:pt x="436" y="2091"/>
                  </a:cubicBezTo>
                  <a:cubicBezTo>
                    <a:pt x="392" y="2113"/>
                    <a:pt x="360" y="2145"/>
                    <a:pt x="321" y="2178"/>
                  </a:cubicBezTo>
                  <a:cubicBezTo>
                    <a:pt x="294" y="2211"/>
                    <a:pt x="261" y="2238"/>
                    <a:pt x="229" y="2271"/>
                  </a:cubicBezTo>
                  <a:cubicBezTo>
                    <a:pt x="201" y="2304"/>
                    <a:pt x="174" y="2331"/>
                    <a:pt x="141" y="2364"/>
                  </a:cubicBezTo>
                  <a:cubicBezTo>
                    <a:pt x="114" y="2402"/>
                    <a:pt x="65" y="2435"/>
                    <a:pt x="54" y="2484"/>
                  </a:cubicBezTo>
                  <a:cubicBezTo>
                    <a:pt x="45" y="2516"/>
                    <a:pt x="75" y="2553"/>
                    <a:pt x="108" y="2553"/>
                  </a:cubicBezTo>
                  <a:cubicBezTo>
                    <a:pt x="113" y="2553"/>
                    <a:pt x="119" y="2552"/>
                    <a:pt x="125" y="2549"/>
                  </a:cubicBezTo>
                  <a:cubicBezTo>
                    <a:pt x="168" y="2527"/>
                    <a:pt x="201" y="2484"/>
                    <a:pt x="234" y="2446"/>
                  </a:cubicBezTo>
                  <a:cubicBezTo>
                    <a:pt x="261" y="2413"/>
                    <a:pt x="294" y="2380"/>
                    <a:pt x="321" y="2353"/>
                  </a:cubicBezTo>
                  <a:cubicBezTo>
                    <a:pt x="349" y="2320"/>
                    <a:pt x="381" y="2287"/>
                    <a:pt x="409" y="2255"/>
                  </a:cubicBezTo>
                  <a:lnTo>
                    <a:pt x="409" y="2255"/>
                  </a:lnTo>
                  <a:cubicBezTo>
                    <a:pt x="403" y="2276"/>
                    <a:pt x="398" y="2293"/>
                    <a:pt x="398" y="2315"/>
                  </a:cubicBezTo>
                  <a:cubicBezTo>
                    <a:pt x="376" y="2396"/>
                    <a:pt x="365" y="2478"/>
                    <a:pt x="354" y="2560"/>
                  </a:cubicBezTo>
                  <a:cubicBezTo>
                    <a:pt x="343" y="2571"/>
                    <a:pt x="338" y="2577"/>
                    <a:pt x="332" y="2582"/>
                  </a:cubicBezTo>
                  <a:cubicBezTo>
                    <a:pt x="299" y="2609"/>
                    <a:pt x="267" y="2642"/>
                    <a:pt x="239" y="2675"/>
                  </a:cubicBezTo>
                  <a:cubicBezTo>
                    <a:pt x="212" y="2702"/>
                    <a:pt x="179" y="2735"/>
                    <a:pt x="152" y="2768"/>
                  </a:cubicBezTo>
                  <a:cubicBezTo>
                    <a:pt x="119" y="2800"/>
                    <a:pt x="76" y="2839"/>
                    <a:pt x="65" y="2888"/>
                  </a:cubicBezTo>
                  <a:cubicBezTo>
                    <a:pt x="55" y="2920"/>
                    <a:pt x="86" y="2957"/>
                    <a:pt x="119" y="2957"/>
                  </a:cubicBezTo>
                  <a:cubicBezTo>
                    <a:pt x="124" y="2957"/>
                    <a:pt x="130" y="2956"/>
                    <a:pt x="136" y="2953"/>
                  </a:cubicBezTo>
                  <a:cubicBezTo>
                    <a:pt x="179" y="2931"/>
                    <a:pt x="212" y="2882"/>
                    <a:pt x="239" y="2850"/>
                  </a:cubicBezTo>
                  <a:cubicBezTo>
                    <a:pt x="272" y="2817"/>
                    <a:pt x="299" y="2784"/>
                    <a:pt x="332" y="2751"/>
                  </a:cubicBezTo>
                  <a:lnTo>
                    <a:pt x="332" y="2751"/>
                  </a:lnTo>
                  <a:cubicBezTo>
                    <a:pt x="332" y="2810"/>
                    <a:pt x="327" y="2868"/>
                    <a:pt x="327" y="2926"/>
                  </a:cubicBezTo>
                  <a:cubicBezTo>
                    <a:pt x="310" y="2942"/>
                    <a:pt x="294" y="2959"/>
                    <a:pt x="278" y="2970"/>
                  </a:cubicBezTo>
                  <a:cubicBezTo>
                    <a:pt x="245" y="3002"/>
                    <a:pt x="218" y="3030"/>
                    <a:pt x="185" y="3062"/>
                  </a:cubicBezTo>
                  <a:cubicBezTo>
                    <a:pt x="158" y="3095"/>
                    <a:pt x="125" y="3122"/>
                    <a:pt x="98" y="3155"/>
                  </a:cubicBezTo>
                  <a:cubicBezTo>
                    <a:pt x="65" y="3193"/>
                    <a:pt x="21" y="3226"/>
                    <a:pt x="10" y="3275"/>
                  </a:cubicBezTo>
                  <a:cubicBezTo>
                    <a:pt x="1" y="3308"/>
                    <a:pt x="31" y="3344"/>
                    <a:pt x="64" y="3344"/>
                  </a:cubicBezTo>
                  <a:cubicBezTo>
                    <a:pt x="70" y="3344"/>
                    <a:pt x="75" y="3343"/>
                    <a:pt x="81" y="3341"/>
                  </a:cubicBezTo>
                  <a:cubicBezTo>
                    <a:pt x="125" y="3319"/>
                    <a:pt x="158" y="3270"/>
                    <a:pt x="190" y="3237"/>
                  </a:cubicBezTo>
                  <a:cubicBezTo>
                    <a:pt x="218" y="3204"/>
                    <a:pt x="245" y="3172"/>
                    <a:pt x="278" y="3139"/>
                  </a:cubicBezTo>
                  <a:cubicBezTo>
                    <a:pt x="294" y="3122"/>
                    <a:pt x="310" y="3106"/>
                    <a:pt x="327" y="3084"/>
                  </a:cubicBezTo>
                  <a:cubicBezTo>
                    <a:pt x="332" y="3161"/>
                    <a:pt x="338" y="3243"/>
                    <a:pt x="349" y="3319"/>
                  </a:cubicBezTo>
                  <a:cubicBezTo>
                    <a:pt x="327" y="3335"/>
                    <a:pt x="305" y="3357"/>
                    <a:pt x="289" y="3374"/>
                  </a:cubicBezTo>
                  <a:cubicBezTo>
                    <a:pt x="256" y="3401"/>
                    <a:pt x="223" y="3434"/>
                    <a:pt x="196" y="3466"/>
                  </a:cubicBezTo>
                  <a:cubicBezTo>
                    <a:pt x="163" y="3494"/>
                    <a:pt x="136" y="3526"/>
                    <a:pt x="108" y="3559"/>
                  </a:cubicBezTo>
                  <a:cubicBezTo>
                    <a:pt x="76" y="3592"/>
                    <a:pt x="32" y="3630"/>
                    <a:pt x="16" y="3674"/>
                  </a:cubicBezTo>
                  <a:cubicBezTo>
                    <a:pt x="7" y="3706"/>
                    <a:pt x="39" y="3745"/>
                    <a:pt x="72" y="3745"/>
                  </a:cubicBezTo>
                  <a:cubicBezTo>
                    <a:pt x="79" y="3745"/>
                    <a:pt x="86" y="3743"/>
                    <a:pt x="92" y="3739"/>
                  </a:cubicBezTo>
                  <a:cubicBezTo>
                    <a:pt x="136" y="3723"/>
                    <a:pt x="163" y="3674"/>
                    <a:pt x="196" y="3641"/>
                  </a:cubicBezTo>
                  <a:cubicBezTo>
                    <a:pt x="229" y="3608"/>
                    <a:pt x="256" y="3576"/>
                    <a:pt x="283" y="3543"/>
                  </a:cubicBezTo>
                  <a:cubicBezTo>
                    <a:pt x="310" y="3516"/>
                    <a:pt x="338" y="3483"/>
                    <a:pt x="370" y="3455"/>
                  </a:cubicBezTo>
                  <a:cubicBezTo>
                    <a:pt x="409" y="3712"/>
                    <a:pt x="491" y="3969"/>
                    <a:pt x="605" y="4203"/>
                  </a:cubicBezTo>
                  <a:lnTo>
                    <a:pt x="622" y="4203"/>
                  </a:lnTo>
                  <a:cubicBezTo>
                    <a:pt x="660" y="4198"/>
                    <a:pt x="703" y="4187"/>
                    <a:pt x="742" y="4181"/>
                  </a:cubicBezTo>
                  <a:cubicBezTo>
                    <a:pt x="622" y="3936"/>
                    <a:pt x="540" y="3668"/>
                    <a:pt x="496" y="3395"/>
                  </a:cubicBezTo>
                  <a:lnTo>
                    <a:pt x="496" y="3395"/>
                  </a:lnTo>
                  <a:cubicBezTo>
                    <a:pt x="512" y="3406"/>
                    <a:pt x="529" y="3417"/>
                    <a:pt x="551" y="3423"/>
                  </a:cubicBezTo>
                  <a:cubicBezTo>
                    <a:pt x="583" y="3445"/>
                    <a:pt x="622" y="3466"/>
                    <a:pt x="665" y="3488"/>
                  </a:cubicBezTo>
                  <a:cubicBezTo>
                    <a:pt x="703" y="3505"/>
                    <a:pt x="742" y="3521"/>
                    <a:pt x="780" y="3543"/>
                  </a:cubicBezTo>
                  <a:cubicBezTo>
                    <a:pt x="824" y="3559"/>
                    <a:pt x="873" y="3592"/>
                    <a:pt x="916" y="3592"/>
                  </a:cubicBezTo>
                  <a:cubicBezTo>
                    <a:pt x="960" y="3586"/>
                    <a:pt x="987" y="3532"/>
                    <a:pt x="960" y="3499"/>
                  </a:cubicBezTo>
                  <a:cubicBezTo>
                    <a:pt x="927" y="3466"/>
                    <a:pt x="873" y="3450"/>
                    <a:pt x="829" y="3428"/>
                  </a:cubicBezTo>
                  <a:cubicBezTo>
                    <a:pt x="791" y="3412"/>
                    <a:pt x="753" y="3395"/>
                    <a:pt x="709" y="3374"/>
                  </a:cubicBezTo>
                  <a:cubicBezTo>
                    <a:pt x="671" y="3357"/>
                    <a:pt x="632" y="3341"/>
                    <a:pt x="594" y="3319"/>
                  </a:cubicBezTo>
                  <a:cubicBezTo>
                    <a:pt x="556" y="3303"/>
                    <a:pt x="518" y="3286"/>
                    <a:pt x="480" y="3270"/>
                  </a:cubicBezTo>
                  <a:cubicBezTo>
                    <a:pt x="480" y="3264"/>
                    <a:pt x="480" y="3259"/>
                    <a:pt x="480" y="3253"/>
                  </a:cubicBezTo>
                  <a:cubicBezTo>
                    <a:pt x="469" y="3161"/>
                    <a:pt x="463" y="3068"/>
                    <a:pt x="463" y="2981"/>
                  </a:cubicBezTo>
                  <a:lnTo>
                    <a:pt x="463" y="2981"/>
                  </a:lnTo>
                  <a:cubicBezTo>
                    <a:pt x="491" y="2997"/>
                    <a:pt x="512" y="3008"/>
                    <a:pt x="540" y="3024"/>
                  </a:cubicBezTo>
                  <a:cubicBezTo>
                    <a:pt x="578" y="3046"/>
                    <a:pt x="616" y="3062"/>
                    <a:pt x="654" y="3084"/>
                  </a:cubicBezTo>
                  <a:cubicBezTo>
                    <a:pt x="693" y="3101"/>
                    <a:pt x="731" y="3122"/>
                    <a:pt x="769" y="3139"/>
                  </a:cubicBezTo>
                  <a:cubicBezTo>
                    <a:pt x="813" y="3161"/>
                    <a:pt x="862" y="3188"/>
                    <a:pt x="911" y="3188"/>
                  </a:cubicBezTo>
                  <a:cubicBezTo>
                    <a:pt x="949" y="3188"/>
                    <a:pt x="976" y="3128"/>
                    <a:pt x="949" y="3101"/>
                  </a:cubicBezTo>
                  <a:cubicBezTo>
                    <a:pt x="916" y="3062"/>
                    <a:pt x="862" y="3046"/>
                    <a:pt x="818" y="3030"/>
                  </a:cubicBezTo>
                  <a:cubicBezTo>
                    <a:pt x="780" y="3008"/>
                    <a:pt x="742" y="2991"/>
                    <a:pt x="703" y="2975"/>
                  </a:cubicBezTo>
                  <a:cubicBezTo>
                    <a:pt x="665" y="2953"/>
                    <a:pt x="627" y="2937"/>
                    <a:pt x="589" y="2915"/>
                  </a:cubicBezTo>
                  <a:cubicBezTo>
                    <a:pt x="545" y="2899"/>
                    <a:pt x="507" y="2877"/>
                    <a:pt x="469" y="2866"/>
                  </a:cubicBezTo>
                  <a:cubicBezTo>
                    <a:pt x="469" y="2768"/>
                    <a:pt x="480" y="2669"/>
                    <a:pt x="491" y="2571"/>
                  </a:cubicBezTo>
                  <a:cubicBezTo>
                    <a:pt x="523" y="2598"/>
                    <a:pt x="562" y="2615"/>
                    <a:pt x="594" y="2637"/>
                  </a:cubicBezTo>
                  <a:cubicBezTo>
                    <a:pt x="632" y="2653"/>
                    <a:pt x="671" y="2675"/>
                    <a:pt x="709" y="2697"/>
                  </a:cubicBezTo>
                  <a:cubicBezTo>
                    <a:pt x="747" y="2713"/>
                    <a:pt x="785" y="2729"/>
                    <a:pt x="824" y="2751"/>
                  </a:cubicBezTo>
                  <a:cubicBezTo>
                    <a:pt x="867" y="2768"/>
                    <a:pt x="916" y="2800"/>
                    <a:pt x="965" y="2800"/>
                  </a:cubicBezTo>
                  <a:cubicBezTo>
                    <a:pt x="1004" y="2795"/>
                    <a:pt x="1031" y="2740"/>
                    <a:pt x="1004" y="2708"/>
                  </a:cubicBezTo>
                  <a:cubicBezTo>
                    <a:pt x="971" y="2675"/>
                    <a:pt x="916" y="2658"/>
                    <a:pt x="873" y="2637"/>
                  </a:cubicBezTo>
                  <a:cubicBezTo>
                    <a:pt x="834" y="2620"/>
                    <a:pt x="796" y="2604"/>
                    <a:pt x="758" y="2582"/>
                  </a:cubicBezTo>
                  <a:cubicBezTo>
                    <a:pt x="714" y="2566"/>
                    <a:pt x="676" y="2549"/>
                    <a:pt x="638" y="2527"/>
                  </a:cubicBezTo>
                  <a:cubicBezTo>
                    <a:pt x="594" y="2506"/>
                    <a:pt x="556" y="2484"/>
                    <a:pt x="507" y="2473"/>
                  </a:cubicBezTo>
                  <a:cubicBezTo>
                    <a:pt x="523" y="2391"/>
                    <a:pt x="540" y="2304"/>
                    <a:pt x="562" y="2222"/>
                  </a:cubicBezTo>
                  <a:cubicBezTo>
                    <a:pt x="572" y="2222"/>
                    <a:pt x="578" y="2227"/>
                    <a:pt x="583" y="2233"/>
                  </a:cubicBezTo>
                  <a:cubicBezTo>
                    <a:pt x="622" y="2255"/>
                    <a:pt x="660" y="2271"/>
                    <a:pt x="698" y="2293"/>
                  </a:cubicBezTo>
                  <a:cubicBezTo>
                    <a:pt x="736" y="2309"/>
                    <a:pt x="774" y="2331"/>
                    <a:pt x="818" y="2347"/>
                  </a:cubicBezTo>
                  <a:cubicBezTo>
                    <a:pt x="856" y="2369"/>
                    <a:pt x="905" y="2396"/>
                    <a:pt x="955" y="2396"/>
                  </a:cubicBezTo>
                  <a:cubicBezTo>
                    <a:pt x="993" y="2396"/>
                    <a:pt x="1026" y="2336"/>
                    <a:pt x="993" y="2309"/>
                  </a:cubicBezTo>
                  <a:cubicBezTo>
                    <a:pt x="965" y="2271"/>
                    <a:pt x="911" y="2255"/>
                    <a:pt x="862" y="2238"/>
                  </a:cubicBezTo>
                  <a:cubicBezTo>
                    <a:pt x="824" y="2222"/>
                    <a:pt x="785" y="2200"/>
                    <a:pt x="747" y="2184"/>
                  </a:cubicBezTo>
                  <a:cubicBezTo>
                    <a:pt x="709" y="2162"/>
                    <a:pt x="671" y="2145"/>
                    <a:pt x="632" y="2129"/>
                  </a:cubicBezTo>
                  <a:cubicBezTo>
                    <a:pt x="616" y="2118"/>
                    <a:pt x="605" y="2113"/>
                    <a:pt x="594" y="2107"/>
                  </a:cubicBezTo>
                  <a:cubicBezTo>
                    <a:pt x="622" y="2014"/>
                    <a:pt x="654" y="1922"/>
                    <a:pt x="687" y="1834"/>
                  </a:cubicBezTo>
                  <a:cubicBezTo>
                    <a:pt x="698" y="1851"/>
                    <a:pt x="714" y="1867"/>
                    <a:pt x="725" y="1883"/>
                  </a:cubicBezTo>
                  <a:cubicBezTo>
                    <a:pt x="747" y="1922"/>
                    <a:pt x="774" y="1954"/>
                    <a:pt x="802" y="1993"/>
                  </a:cubicBezTo>
                  <a:cubicBezTo>
                    <a:pt x="829" y="2025"/>
                    <a:pt x="856" y="2058"/>
                    <a:pt x="884" y="2091"/>
                  </a:cubicBezTo>
                  <a:cubicBezTo>
                    <a:pt x="911" y="2129"/>
                    <a:pt x="944" y="2178"/>
                    <a:pt x="987" y="2194"/>
                  </a:cubicBezTo>
                  <a:cubicBezTo>
                    <a:pt x="994" y="2197"/>
                    <a:pt x="1000" y="2198"/>
                    <a:pt x="1007" y="2198"/>
                  </a:cubicBezTo>
                  <a:cubicBezTo>
                    <a:pt x="1040" y="2198"/>
                    <a:pt x="1073" y="2166"/>
                    <a:pt x="1064" y="2134"/>
                  </a:cubicBezTo>
                  <a:cubicBezTo>
                    <a:pt x="1047" y="2085"/>
                    <a:pt x="1004" y="2047"/>
                    <a:pt x="976" y="2014"/>
                  </a:cubicBezTo>
                  <a:cubicBezTo>
                    <a:pt x="949" y="1982"/>
                    <a:pt x="922" y="1943"/>
                    <a:pt x="894" y="1911"/>
                  </a:cubicBezTo>
                  <a:cubicBezTo>
                    <a:pt x="867" y="1878"/>
                    <a:pt x="840" y="1845"/>
                    <a:pt x="813" y="1812"/>
                  </a:cubicBezTo>
                  <a:cubicBezTo>
                    <a:pt x="785" y="1780"/>
                    <a:pt x="763" y="1752"/>
                    <a:pt x="736" y="1725"/>
                  </a:cubicBezTo>
                  <a:cubicBezTo>
                    <a:pt x="774" y="1638"/>
                    <a:pt x="813" y="1550"/>
                    <a:pt x="856" y="1468"/>
                  </a:cubicBezTo>
                  <a:cubicBezTo>
                    <a:pt x="867" y="1485"/>
                    <a:pt x="878" y="1501"/>
                    <a:pt x="894" y="1518"/>
                  </a:cubicBezTo>
                  <a:cubicBezTo>
                    <a:pt x="916" y="1556"/>
                    <a:pt x="944" y="1589"/>
                    <a:pt x="971" y="1627"/>
                  </a:cubicBezTo>
                  <a:cubicBezTo>
                    <a:pt x="993" y="1660"/>
                    <a:pt x="1020" y="1692"/>
                    <a:pt x="1047" y="1725"/>
                  </a:cubicBezTo>
                  <a:cubicBezTo>
                    <a:pt x="1080" y="1763"/>
                    <a:pt x="1113" y="1812"/>
                    <a:pt x="1157" y="1829"/>
                  </a:cubicBezTo>
                  <a:cubicBezTo>
                    <a:pt x="1162" y="1831"/>
                    <a:pt x="1168" y="1833"/>
                    <a:pt x="1174" y="1833"/>
                  </a:cubicBezTo>
                  <a:cubicBezTo>
                    <a:pt x="1204" y="1833"/>
                    <a:pt x="1237" y="1801"/>
                    <a:pt x="1227" y="1769"/>
                  </a:cubicBezTo>
                  <a:cubicBezTo>
                    <a:pt x="1217" y="1720"/>
                    <a:pt x="1173" y="1681"/>
                    <a:pt x="1140" y="1649"/>
                  </a:cubicBezTo>
                  <a:cubicBezTo>
                    <a:pt x="1113" y="1616"/>
                    <a:pt x="1086" y="1578"/>
                    <a:pt x="1058" y="1545"/>
                  </a:cubicBezTo>
                  <a:cubicBezTo>
                    <a:pt x="1031" y="1512"/>
                    <a:pt x="1004" y="1479"/>
                    <a:pt x="982" y="1447"/>
                  </a:cubicBezTo>
                  <a:cubicBezTo>
                    <a:pt x="960" y="1419"/>
                    <a:pt x="938" y="1392"/>
                    <a:pt x="911" y="1370"/>
                  </a:cubicBezTo>
                  <a:cubicBezTo>
                    <a:pt x="955" y="1299"/>
                    <a:pt x="993" y="1234"/>
                    <a:pt x="1036" y="1168"/>
                  </a:cubicBezTo>
                  <a:cubicBezTo>
                    <a:pt x="1047" y="1157"/>
                    <a:pt x="1053" y="1141"/>
                    <a:pt x="1064" y="1125"/>
                  </a:cubicBezTo>
                  <a:cubicBezTo>
                    <a:pt x="1080" y="1152"/>
                    <a:pt x="1096" y="1174"/>
                    <a:pt x="1107" y="1196"/>
                  </a:cubicBezTo>
                  <a:cubicBezTo>
                    <a:pt x="1135" y="1228"/>
                    <a:pt x="1157" y="1261"/>
                    <a:pt x="1184" y="1299"/>
                  </a:cubicBezTo>
                  <a:cubicBezTo>
                    <a:pt x="1211" y="1332"/>
                    <a:pt x="1238" y="1365"/>
                    <a:pt x="1266" y="1398"/>
                  </a:cubicBezTo>
                  <a:cubicBezTo>
                    <a:pt x="1298" y="1436"/>
                    <a:pt x="1326" y="1485"/>
                    <a:pt x="1369" y="1501"/>
                  </a:cubicBezTo>
                  <a:cubicBezTo>
                    <a:pt x="1376" y="1504"/>
                    <a:pt x="1382" y="1505"/>
                    <a:pt x="1389" y="1505"/>
                  </a:cubicBezTo>
                  <a:cubicBezTo>
                    <a:pt x="1422" y="1505"/>
                    <a:pt x="1455" y="1473"/>
                    <a:pt x="1446" y="1441"/>
                  </a:cubicBezTo>
                  <a:cubicBezTo>
                    <a:pt x="1435" y="1392"/>
                    <a:pt x="1391" y="1354"/>
                    <a:pt x="1358" y="1321"/>
                  </a:cubicBezTo>
                  <a:cubicBezTo>
                    <a:pt x="1331" y="1288"/>
                    <a:pt x="1304" y="1256"/>
                    <a:pt x="1277" y="1217"/>
                  </a:cubicBezTo>
                  <a:cubicBezTo>
                    <a:pt x="1249" y="1185"/>
                    <a:pt x="1222" y="1152"/>
                    <a:pt x="1195" y="1119"/>
                  </a:cubicBezTo>
                  <a:cubicBezTo>
                    <a:pt x="1173" y="1092"/>
                    <a:pt x="1151" y="1065"/>
                    <a:pt x="1129" y="1037"/>
                  </a:cubicBezTo>
                  <a:cubicBezTo>
                    <a:pt x="1178" y="966"/>
                    <a:pt x="1227" y="901"/>
                    <a:pt x="1282" y="835"/>
                  </a:cubicBezTo>
                  <a:cubicBezTo>
                    <a:pt x="1304" y="868"/>
                    <a:pt x="1326" y="901"/>
                    <a:pt x="1353" y="934"/>
                  </a:cubicBezTo>
                  <a:cubicBezTo>
                    <a:pt x="1380" y="966"/>
                    <a:pt x="1408" y="999"/>
                    <a:pt x="1435" y="1032"/>
                  </a:cubicBezTo>
                  <a:cubicBezTo>
                    <a:pt x="1462" y="1070"/>
                    <a:pt x="1495" y="1119"/>
                    <a:pt x="1539" y="1135"/>
                  </a:cubicBezTo>
                  <a:cubicBezTo>
                    <a:pt x="1545" y="1138"/>
                    <a:pt x="1551" y="1139"/>
                    <a:pt x="1558" y="1139"/>
                  </a:cubicBezTo>
                  <a:cubicBezTo>
                    <a:pt x="1591" y="1139"/>
                    <a:pt x="1624" y="1107"/>
                    <a:pt x="1615" y="1075"/>
                  </a:cubicBezTo>
                  <a:cubicBezTo>
                    <a:pt x="1599" y="1026"/>
                    <a:pt x="1555" y="988"/>
                    <a:pt x="1528" y="955"/>
                  </a:cubicBezTo>
                  <a:cubicBezTo>
                    <a:pt x="1500" y="923"/>
                    <a:pt x="1473" y="884"/>
                    <a:pt x="1446" y="852"/>
                  </a:cubicBezTo>
                  <a:cubicBezTo>
                    <a:pt x="1419" y="819"/>
                    <a:pt x="1391" y="786"/>
                    <a:pt x="1364" y="753"/>
                  </a:cubicBezTo>
                  <a:cubicBezTo>
                    <a:pt x="1364" y="748"/>
                    <a:pt x="1358" y="748"/>
                    <a:pt x="1358" y="748"/>
                  </a:cubicBezTo>
                  <a:cubicBezTo>
                    <a:pt x="1413" y="682"/>
                    <a:pt x="1468" y="628"/>
                    <a:pt x="1528" y="568"/>
                  </a:cubicBezTo>
                  <a:lnTo>
                    <a:pt x="1533" y="573"/>
                  </a:lnTo>
                  <a:cubicBezTo>
                    <a:pt x="1550" y="611"/>
                    <a:pt x="1566" y="650"/>
                    <a:pt x="1588" y="688"/>
                  </a:cubicBezTo>
                  <a:cubicBezTo>
                    <a:pt x="1604" y="726"/>
                    <a:pt x="1626" y="764"/>
                    <a:pt x="1648" y="803"/>
                  </a:cubicBezTo>
                  <a:cubicBezTo>
                    <a:pt x="1670" y="846"/>
                    <a:pt x="1691" y="901"/>
                    <a:pt x="1730" y="928"/>
                  </a:cubicBezTo>
                  <a:cubicBezTo>
                    <a:pt x="1738" y="933"/>
                    <a:pt x="1747" y="936"/>
                    <a:pt x="1756" y="936"/>
                  </a:cubicBezTo>
                  <a:cubicBezTo>
                    <a:pt x="1786" y="936"/>
                    <a:pt x="1817" y="912"/>
                    <a:pt x="1817" y="879"/>
                  </a:cubicBezTo>
                  <a:cubicBezTo>
                    <a:pt x="1812" y="830"/>
                    <a:pt x="1773" y="786"/>
                    <a:pt x="1752" y="742"/>
                  </a:cubicBezTo>
                  <a:cubicBezTo>
                    <a:pt x="1730" y="704"/>
                    <a:pt x="1713" y="672"/>
                    <a:pt x="1691" y="633"/>
                  </a:cubicBezTo>
                  <a:cubicBezTo>
                    <a:pt x="1670" y="590"/>
                    <a:pt x="1653" y="557"/>
                    <a:pt x="1631" y="519"/>
                  </a:cubicBezTo>
                  <a:cubicBezTo>
                    <a:pt x="1626" y="508"/>
                    <a:pt x="1621" y="497"/>
                    <a:pt x="1615" y="486"/>
                  </a:cubicBezTo>
                  <a:cubicBezTo>
                    <a:pt x="1675" y="437"/>
                    <a:pt x="1741" y="382"/>
                    <a:pt x="1806" y="339"/>
                  </a:cubicBezTo>
                  <a:cubicBezTo>
                    <a:pt x="1812" y="377"/>
                    <a:pt x="1812" y="415"/>
                    <a:pt x="1817" y="453"/>
                  </a:cubicBezTo>
                  <a:cubicBezTo>
                    <a:pt x="1828" y="497"/>
                    <a:pt x="1833" y="540"/>
                    <a:pt x="1839" y="584"/>
                  </a:cubicBezTo>
                  <a:cubicBezTo>
                    <a:pt x="1850" y="628"/>
                    <a:pt x="1855" y="688"/>
                    <a:pt x="1883" y="726"/>
                  </a:cubicBezTo>
                  <a:cubicBezTo>
                    <a:pt x="1891" y="739"/>
                    <a:pt x="1907" y="745"/>
                    <a:pt x="1924" y="745"/>
                  </a:cubicBezTo>
                  <a:cubicBezTo>
                    <a:pt x="1948" y="745"/>
                    <a:pt x="1972" y="732"/>
                    <a:pt x="1975" y="710"/>
                  </a:cubicBezTo>
                  <a:cubicBezTo>
                    <a:pt x="1986" y="661"/>
                    <a:pt x="1970" y="606"/>
                    <a:pt x="1959" y="557"/>
                  </a:cubicBezTo>
                  <a:cubicBezTo>
                    <a:pt x="1953" y="519"/>
                    <a:pt x="1943" y="475"/>
                    <a:pt x="1937" y="431"/>
                  </a:cubicBezTo>
                  <a:cubicBezTo>
                    <a:pt x="1932" y="388"/>
                    <a:pt x="1921" y="349"/>
                    <a:pt x="1915" y="306"/>
                  </a:cubicBezTo>
                  <a:cubicBezTo>
                    <a:pt x="1915" y="295"/>
                    <a:pt x="1910" y="278"/>
                    <a:pt x="1910" y="268"/>
                  </a:cubicBezTo>
                  <a:cubicBezTo>
                    <a:pt x="2008" y="202"/>
                    <a:pt x="2117" y="147"/>
                    <a:pt x="2226" y="104"/>
                  </a:cubicBezTo>
                  <a:cubicBezTo>
                    <a:pt x="2194" y="71"/>
                    <a:pt x="2166" y="33"/>
                    <a:pt x="2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" name="Google Shape;901;p43"/>
          <p:cNvGrpSpPr/>
          <p:nvPr/>
        </p:nvGrpSpPr>
        <p:grpSpPr>
          <a:xfrm>
            <a:off x="6336728" y="2892155"/>
            <a:ext cx="989008" cy="1038399"/>
            <a:chOff x="-3079650" y="3286841"/>
            <a:chExt cx="708814" cy="744212"/>
          </a:xfrm>
        </p:grpSpPr>
        <p:sp>
          <p:nvSpPr>
            <p:cNvPr id="902" name="Google Shape;902;p43"/>
            <p:cNvSpPr/>
            <p:nvPr/>
          </p:nvSpPr>
          <p:spPr>
            <a:xfrm>
              <a:off x="-3013871" y="3585351"/>
              <a:ext cx="643036" cy="445702"/>
            </a:xfrm>
            <a:custGeom>
              <a:avLst/>
              <a:gdLst/>
              <a:ahLst/>
              <a:cxnLst/>
              <a:rect l="l" t="t" r="r" b="b"/>
              <a:pathLst>
                <a:path w="8593" h="5956" extrusionOk="0">
                  <a:moveTo>
                    <a:pt x="4504" y="0"/>
                  </a:moveTo>
                  <a:lnTo>
                    <a:pt x="3429" y="1851"/>
                  </a:lnTo>
                  <a:lnTo>
                    <a:pt x="5951" y="4580"/>
                  </a:lnTo>
                  <a:lnTo>
                    <a:pt x="6556" y="2888"/>
                  </a:lnTo>
                  <a:lnTo>
                    <a:pt x="8593" y="2784"/>
                  </a:lnTo>
                  <a:lnTo>
                    <a:pt x="4504" y="0"/>
                  </a:lnTo>
                  <a:close/>
                  <a:moveTo>
                    <a:pt x="2965" y="1004"/>
                  </a:moveTo>
                  <a:lnTo>
                    <a:pt x="830" y="1168"/>
                  </a:lnTo>
                  <a:lnTo>
                    <a:pt x="0" y="4787"/>
                  </a:lnTo>
                  <a:lnTo>
                    <a:pt x="1736" y="4334"/>
                  </a:lnTo>
                  <a:lnTo>
                    <a:pt x="2975" y="5956"/>
                  </a:lnTo>
                  <a:lnTo>
                    <a:pt x="2965" y="10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3"/>
            <p:cNvSpPr/>
            <p:nvPr/>
          </p:nvSpPr>
          <p:spPr>
            <a:xfrm>
              <a:off x="-3079650" y="3286841"/>
              <a:ext cx="540141" cy="534603"/>
            </a:xfrm>
            <a:custGeom>
              <a:avLst/>
              <a:gdLst/>
              <a:ahLst/>
              <a:cxnLst/>
              <a:rect l="l" t="t" r="r" b="b"/>
              <a:pathLst>
                <a:path w="7218" h="7144" extrusionOk="0">
                  <a:moveTo>
                    <a:pt x="3582" y="0"/>
                  </a:moveTo>
                  <a:cubicBezTo>
                    <a:pt x="3233" y="0"/>
                    <a:pt x="2924" y="226"/>
                    <a:pt x="2817" y="550"/>
                  </a:cubicBezTo>
                  <a:cubicBezTo>
                    <a:pt x="2669" y="416"/>
                    <a:pt x="2476" y="343"/>
                    <a:pt x="2277" y="343"/>
                  </a:cubicBezTo>
                  <a:cubicBezTo>
                    <a:pt x="2175" y="343"/>
                    <a:pt x="2071" y="362"/>
                    <a:pt x="1971" y="403"/>
                  </a:cubicBezTo>
                  <a:cubicBezTo>
                    <a:pt x="1764" y="490"/>
                    <a:pt x="1611" y="648"/>
                    <a:pt x="1535" y="839"/>
                  </a:cubicBezTo>
                  <a:cubicBezTo>
                    <a:pt x="1387" y="856"/>
                    <a:pt x="1245" y="916"/>
                    <a:pt x="1125" y="1014"/>
                  </a:cubicBezTo>
                  <a:cubicBezTo>
                    <a:pt x="825" y="1254"/>
                    <a:pt x="748" y="1669"/>
                    <a:pt x="912" y="1997"/>
                  </a:cubicBezTo>
                  <a:cubicBezTo>
                    <a:pt x="612" y="2013"/>
                    <a:pt x="334" y="2193"/>
                    <a:pt x="208" y="2488"/>
                  </a:cubicBezTo>
                  <a:cubicBezTo>
                    <a:pt x="121" y="2695"/>
                    <a:pt x="126" y="2919"/>
                    <a:pt x="208" y="3110"/>
                  </a:cubicBezTo>
                  <a:cubicBezTo>
                    <a:pt x="115" y="3225"/>
                    <a:pt x="55" y="3367"/>
                    <a:pt x="39" y="3520"/>
                  </a:cubicBezTo>
                  <a:cubicBezTo>
                    <a:pt x="1" y="3902"/>
                    <a:pt x="235" y="4251"/>
                    <a:pt x="585" y="4366"/>
                  </a:cubicBezTo>
                  <a:cubicBezTo>
                    <a:pt x="383" y="4590"/>
                    <a:pt x="317" y="4917"/>
                    <a:pt x="437" y="5212"/>
                  </a:cubicBezTo>
                  <a:cubicBezTo>
                    <a:pt x="525" y="5419"/>
                    <a:pt x="683" y="5572"/>
                    <a:pt x="874" y="5649"/>
                  </a:cubicBezTo>
                  <a:cubicBezTo>
                    <a:pt x="890" y="5796"/>
                    <a:pt x="950" y="5938"/>
                    <a:pt x="1049" y="6058"/>
                  </a:cubicBezTo>
                  <a:cubicBezTo>
                    <a:pt x="1206" y="6255"/>
                    <a:pt x="1438" y="6355"/>
                    <a:pt x="1672" y="6355"/>
                  </a:cubicBezTo>
                  <a:cubicBezTo>
                    <a:pt x="1795" y="6355"/>
                    <a:pt x="1918" y="6327"/>
                    <a:pt x="2031" y="6271"/>
                  </a:cubicBezTo>
                  <a:cubicBezTo>
                    <a:pt x="2048" y="6571"/>
                    <a:pt x="2228" y="6849"/>
                    <a:pt x="2523" y="6975"/>
                  </a:cubicBezTo>
                  <a:cubicBezTo>
                    <a:pt x="2624" y="7015"/>
                    <a:pt x="2730" y="7034"/>
                    <a:pt x="2834" y="7034"/>
                  </a:cubicBezTo>
                  <a:cubicBezTo>
                    <a:pt x="2942" y="7034"/>
                    <a:pt x="3048" y="7014"/>
                    <a:pt x="3145" y="6975"/>
                  </a:cubicBezTo>
                  <a:cubicBezTo>
                    <a:pt x="3259" y="7062"/>
                    <a:pt x="3401" y="7128"/>
                    <a:pt x="3554" y="7139"/>
                  </a:cubicBezTo>
                  <a:cubicBezTo>
                    <a:pt x="3585" y="7142"/>
                    <a:pt x="3615" y="7144"/>
                    <a:pt x="3646" y="7144"/>
                  </a:cubicBezTo>
                  <a:cubicBezTo>
                    <a:pt x="3991" y="7144"/>
                    <a:pt x="4295" y="6920"/>
                    <a:pt x="4400" y="6598"/>
                  </a:cubicBezTo>
                  <a:cubicBezTo>
                    <a:pt x="4550" y="6729"/>
                    <a:pt x="4745" y="6805"/>
                    <a:pt x="4946" y="6805"/>
                  </a:cubicBezTo>
                  <a:cubicBezTo>
                    <a:pt x="5046" y="6805"/>
                    <a:pt x="5148" y="6786"/>
                    <a:pt x="5246" y="6746"/>
                  </a:cubicBezTo>
                  <a:cubicBezTo>
                    <a:pt x="5454" y="6658"/>
                    <a:pt x="5607" y="6500"/>
                    <a:pt x="5683" y="6309"/>
                  </a:cubicBezTo>
                  <a:cubicBezTo>
                    <a:pt x="5831" y="6287"/>
                    <a:pt x="5972" y="6233"/>
                    <a:pt x="6093" y="6134"/>
                  </a:cubicBezTo>
                  <a:cubicBezTo>
                    <a:pt x="6393" y="5889"/>
                    <a:pt x="6469" y="5479"/>
                    <a:pt x="6305" y="5152"/>
                  </a:cubicBezTo>
                  <a:cubicBezTo>
                    <a:pt x="6606" y="5135"/>
                    <a:pt x="6884" y="4950"/>
                    <a:pt x="7010" y="4660"/>
                  </a:cubicBezTo>
                  <a:cubicBezTo>
                    <a:pt x="7097" y="4453"/>
                    <a:pt x="7086" y="4229"/>
                    <a:pt x="7010" y="4038"/>
                  </a:cubicBezTo>
                  <a:cubicBezTo>
                    <a:pt x="7102" y="3924"/>
                    <a:pt x="7163" y="3782"/>
                    <a:pt x="7179" y="3629"/>
                  </a:cubicBezTo>
                  <a:cubicBezTo>
                    <a:pt x="7217" y="3247"/>
                    <a:pt x="6982" y="2897"/>
                    <a:pt x="6633" y="2783"/>
                  </a:cubicBezTo>
                  <a:cubicBezTo>
                    <a:pt x="6830" y="2559"/>
                    <a:pt x="6900" y="2231"/>
                    <a:pt x="6780" y="1937"/>
                  </a:cubicBezTo>
                  <a:cubicBezTo>
                    <a:pt x="6693" y="1729"/>
                    <a:pt x="6535" y="1576"/>
                    <a:pt x="6344" y="1500"/>
                  </a:cubicBezTo>
                  <a:cubicBezTo>
                    <a:pt x="6327" y="1352"/>
                    <a:pt x="6267" y="1211"/>
                    <a:pt x="6169" y="1090"/>
                  </a:cubicBezTo>
                  <a:cubicBezTo>
                    <a:pt x="6010" y="892"/>
                    <a:pt x="5776" y="789"/>
                    <a:pt x="5540" y="789"/>
                  </a:cubicBezTo>
                  <a:cubicBezTo>
                    <a:pt x="5419" y="789"/>
                    <a:pt x="5298" y="816"/>
                    <a:pt x="5186" y="872"/>
                  </a:cubicBezTo>
                  <a:cubicBezTo>
                    <a:pt x="5170" y="577"/>
                    <a:pt x="4990" y="299"/>
                    <a:pt x="4695" y="173"/>
                  </a:cubicBezTo>
                  <a:cubicBezTo>
                    <a:pt x="4593" y="130"/>
                    <a:pt x="4487" y="110"/>
                    <a:pt x="4383" y="110"/>
                  </a:cubicBezTo>
                  <a:cubicBezTo>
                    <a:pt x="4275" y="110"/>
                    <a:pt x="4170" y="132"/>
                    <a:pt x="4073" y="173"/>
                  </a:cubicBezTo>
                  <a:cubicBezTo>
                    <a:pt x="3958" y="81"/>
                    <a:pt x="3816" y="21"/>
                    <a:pt x="3663" y="4"/>
                  </a:cubicBezTo>
                  <a:cubicBezTo>
                    <a:pt x="3636" y="1"/>
                    <a:pt x="3609" y="0"/>
                    <a:pt x="3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3"/>
            <p:cNvSpPr/>
            <p:nvPr/>
          </p:nvSpPr>
          <p:spPr>
            <a:xfrm>
              <a:off x="-3051887" y="3350075"/>
              <a:ext cx="473166" cy="414198"/>
            </a:xfrm>
            <a:custGeom>
              <a:avLst/>
              <a:gdLst/>
              <a:ahLst/>
              <a:cxnLst/>
              <a:rect l="l" t="t" r="r" b="b"/>
              <a:pathLst>
                <a:path w="6323" h="5535" extrusionOk="0">
                  <a:moveTo>
                    <a:pt x="3161" y="1"/>
                  </a:moveTo>
                  <a:cubicBezTo>
                    <a:pt x="2710" y="1"/>
                    <a:pt x="2253" y="111"/>
                    <a:pt x="1829" y="344"/>
                  </a:cubicBezTo>
                  <a:cubicBezTo>
                    <a:pt x="492" y="1081"/>
                    <a:pt x="1" y="2762"/>
                    <a:pt x="738" y="4099"/>
                  </a:cubicBezTo>
                  <a:cubicBezTo>
                    <a:pt x="1242" y="5017"/>
                    <a:pt x="2187" y="5535"/>
                    <a:pt x="3162" y="5535"/>
                  </a:cubicBezTo>
                  <a:cubicBezTo>
                    <a:pt x="3613" y="5535"/>
                    <a:pt x="4070" y="5424"/>
                    <a:pt x="4493" y="5191"/>
                  </a:cubicBezTo>
                  <a:cubicBezTo>
                    <a:pt x="5836" y="4460"/>
                    <a:pt x="6322" y="2778"/>
                    <a:pt x="5585" y="1435"/>
                  </a:cubicBezTo>
                  <a:cubicBezTo>
                    <a:pt x="5084" y="520"/>
                    <a:pt x="4139" y="1"/>
                    <a:pt x="3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3"/>
            <p:cNvSpPr/>
            <p:nvPr/>
          </p:nvSpPr>
          <p:spPr>
            <a:xfrm>
              <a:off x="-2995088" y="3515906"/>
              <a:ext cx="187605" cy="187156"/>
            </a:xfrm>
            <a:custGeom>
              <a:avLst/>
              <a:gdLst/>
              <a:ahLst/>
              <a:cxnLst/>
              <a:rect l="l" t="t" r="r" b="b"/>
              <a:pathLst>
                <a:path w="2507" h="2501" extrusionOk="0">
                  <a:moveTo>
                    <a:pt x="1365" y="917"/>
                  </a:moveTo>
                  <a:lnTo>
                    <a:pt x="1584" y="1365"/>
                  </a:lnTo>
                  <a:lnTo>
                    <a:pt x="1141" y="1583"/>
                  </a:lnTo>
                  <a:lnTo>
                    <a:pt x="918" y="1135"/>
                  </a:lnTo>
                  <a:lnTo>
                    <a:pt x="1365" y="917"/>
                  </a:lnTo>
                  <a:close/>
                  <a:moveTo>
                    <a:pt x="1289" y="0"/>
                  </a:moveTo>
                  <a:lnTo>
                    <a:pt x="983" y="147"/>
                  </a:lnTo>
                  <a:lnTo>
                    <a:pt x="1212" y="617"/>
                  </a:lnTo>
                  <a:lnTo>
                    <a:pt x="770" y="835"/>
                  </a:lnTo>
                  <a:lnTo>
                    <a:pt x="541" y="366"/>
                  </a:lnTo>
                  <a:lnTo>
                    <a:pt x="235" y="519"/>
                  </a:lnTo>
                  <a:lnTo>
                    <a:pt x="465" y="983"/>
                  </a:lnTo>
                  <a:lnTo>
                    <a:pt x="1" y="1217"/>
                  </a:lnTo>
                  <a:lnTo>
                    <a:pt x="148" y="1518"/>
                  </a:lnTo>
                  <a:lnTo>
                    <a:pt x="617" y="1288"/>
                  </a:lnTo>
                  <a:lnTo>
                    <a:pt x="836" y="1730"/>
                  </a:lnTo>
                  <a:lnTo>
                    <a:pt x="372" y="1965"/>
                  </a:lnTo>
                  <a:lnTo>
                    <a:pt x="519" y="2265"/>
                  </a:lnTo>
                  <a:lnTo>
                    <a:pt x="989" y="2036"/>
                  </a:lnTo>
                  <a:lnTo>
                    <a:pt x="1218" y="2500"/>
                  </a:lnTo>
                  <a:lnTo>
                    <a:pt x="1518" y="2353"/>
                  </a:lnTo>
                  <a:lnTo>
                    <a:pt x="1289" y="1883"/>
                  </a:lnTo>
                  <a:lnTo>
                    <a:pt x="1736" y="1665"/>
                  </a:lnTo>
                  <a:lnTo>
                    <a:pt x="1966" y="2134"/>
                  </a:lnTo>
                  <a:lnTo>
                    <a:pt x="2266" y="1982"/>
                  </a:lnTo>
                  <a:lnTo>
                    <a:pt x="2037" y="1518"/>
                  </a:lnTo>
                  <a:lnTo>
                    <a:pt x="2506" y="1288"/>
                  </a:lnTo>
                  <a:lnTo>
                    <a:pt x="2353" y="983"/>
                  </a:lnTo>
                  <a:lnTo>
                    <a:pt x="1889" y="1212"/>
                  </a:lnTo>
                  <a:lnTo>
                    <a:pt x="1665" y="770"/>
                  </a:lnTo>
                  <a:lnTo>
                    <a:pt x="2135" y="540"/>
                  </a:lnTo>
                  <a:lnTo>
                    <a:pt x="1982" y="235"/>
                  </a:lnTo>
                  <a:lnTo>
                    <a:pt x="1518" y="464"/>
                  </a:lnTo>
                  <a:lnTo>
                    <a:pt x="12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3"/>
            <p:cNvSpPr/>
            <p:nvPr/>
          </p:nvSpPr>
          <p:spPr>
            <a:xfrm>
              <a:off x="-2851259" y="3377015"/>
              <a:ext cx="227191" cy="273288"/>
            </a:xfrm>
            <a:custGeom>
              <a:avLst/>
              <a:gdLst/>
              <a:ahLst/>
              <a:cxnLst/>
              <a:rect l="l" t="t" r="r" b="b"/>
              <a:pathLst>
                <a:path w="3036" h="3652" extrusionOk="0">
                  <a:moveTo>
                    <a:pt x="1217" y="0"/>
                  </a:moveTo>
                  <a:lnTo>
                    <a:pt x="229" y="491"/>
                  </a:lnTo>
                  <a:lnTo>
                    <a:pt x="0" y="1250"/>
                  </a:lnTo>
                  <a:lnTo>
                    <a:pt x="486" y="1572"/>
                  </a:lnTo>
                  <a:lnTo>
                    <a:pt x="633" y="1288"/>
                  </a:lnTo>
                  <a:lnTo>
                    <a:pt x="1436" y="3024"/>
                  </a:lnTo>
                  <a:lnTo>
                    <a:pt x="988" y="3243"/>
                  </a:lnTo>
                  <a:lnTo>
                    <a:pt x="1190" y="3652"/>
                  </a:lnTo>
                  <a:lnTo>
                    <a:pt x="3035" y="2740"/>
                  </a:lnTo>
                  <a:lnTo>
                    <a:pt x="2833" y="2336"/>
                  </a:lnTo>
                  <a:lnTo>
                    <a:pt x="2446" y="2527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43"/>
          <p:cNvGrpSpPr/>
          <p:nvPr/>
        </p:nvGrpSpPr>
        <p:grpSpPr>
          <a:xfrm>
            <a:off x="7325680" y="2455232"/>
            <a:ext cx="1289589" cy="1361397"/>
            <a:chOff x="-2984600" y="2761972"/>
            <a:chExt cx="994210" cy="1049570"/>
          </a:xfrm>
        </p:grpSpPr>
        <p:sp>
          <p:nvSpPr>
            <p:cNvPr id="908" name="Google Shape;908;p43"/>
            <p:cNvSpPr/>
            <p:nvPr/>
          </p:nvSpPr>
          <p:spPr>
            <a:xfrm>
              <a:off x="-2984600" y="2761972"/>
              <a:ext cx="994210" cy="1049570"/>
            </a:xfrm>
            <a:custGeom>
              <a:avLst/>
              <a:gdLst/>
              <a:ahLst/>
              <a:cxnLst/>
              <a:rect l="l" t="t" r="r" b="b"/>
              <a:pathLst>
                <a:path w="13577" h="14333" extrusionOk="0">
                  <a:moveTo>
                    <a:pt x="12759" y="0"/>
                  </a:moveTo>
                  <a:cubicBezTo>
                    <a:pt x="12563" y="0"/>
                    <a:pt x="12322" y="66"/>
                    <a:pt x="12026" y="232"/>
                  </a:cubicBezTo>
                  <a:cubicBezTo>
                    <a:pt x="11949" y="276"/>
                    <a:pt x="5923" y="11870"/>
                    <a:pt x="5923" y="11870"/>
                  </a:cubicBezTo>
                  <a:lnTo>
                    <a:pt x="0" y="11870"/>
                  </a:lnTo>
                  <a:cubicBezTo>
                    <a:pt x="0" y="11870"/>
                    <a:pt x="835" y="13994"/>
                    <a:pt x="2249" y="14332"/>
                  </a:cubicBezTo>
                  <a:lnTo>
                    <a:pt x="5235" y="14332"/>
                  </a:lnTo>
                  <a:cubicBezTo>
                    <a:pt x="5857" y="14332"/>
                    <a:pt x="6431" y="13994"/>
                    <a:pt x="6731" y="13448"/>
                  </a:cubicBezTo>
                  <a:lnTo>
                    <a:pt x="13401" y="1275"/>
                  </a:lnTo>
                  <a:cubicBezTo>
                    <a:pt x="13576" y="958"/>
                    <a:pt x="13565" y="554"/>
                    <a:pt x="13336" y="276"/>
                  </a:cubicBezTo>
                  <a:cubicBezTo>
                    <a:pt x="13210" y="122"/>
                    <a:pt x="13026" y="0"/>
                    <a:pt x="12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3"/>
            <p:cNvSpPr/>
            <p:nvPr/>
          </p:nvSpPr>
          <p:spPr>
            <a:xfrm>
              <a:off x="-2178005" y="2761972"/>
              <a:ext cx="187609" cy="209724"/>
            </a:xfrm>
            <a:custGeom>
              <a:avLst/>
              <a:gdLst/>
              <a:ahLst/>
              <a:cxnLst/>
              <a:rect l="l" t="t" r="r" b="b"/>
              <a:pathLst>
                <a:path w="2562" h="2864" extrusionOk="0">
                  <a:moveTo>
                    <a:pt x="1744" y="0"/>
                  </a:moveTo>
                  <a:cubicBezTo>
                    <a:pt x="1548" y="0"/>
                    <a:pt x="1307" y="66"/>
                    <a:pt x="1011" y="232"/>
                  </a:cubicBezTo>
                  <a:cubicBezTo>
                    <a:pt x="994" y="243"/>
                    <a:pt x="591" y="996"/>
                    <a:pt x="1" y="2116"/>
                  </a:cubicBezTo>
                  <a:lnTo>
                    <a:pt x="1513" y="2863"/>
                  </a:lnTo>
                  <a:lnTo>
                    <a:pt x="2386" y="1275"/>
                  </a:lnTo>
                  <a:cubicBezTo>
                    <a:pt x="2561" y="958"/>
                    <a:pt x="2550" y="554"/>
                    <a:pt x="2321" y="276"/>
                  </a:cubicBezTo>
                  <a:cubicBezTo>
                    <a:pt x="2195" y="122"/>
                    <a:pt x="2011" y="0"/>
                    <a:pt x="17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3"/>
            <p:cNvSpPr/>
            <p:nvPr/>
          </p:nvSpPr>
          <p:spPr>
            <a:xfrm>
              <a:off x="-2982623" y="3631174"/>
              <a:ext cx="325057" cy="180359"/>
            </a:xfrm>
            <a:custGeom>
              <a:avLst/>
              <a:gdLst/>
              <a:ahLst/>
              <a:cxnLst/>
              <a:rect l="l" t="t" r="r" b="b"/>
              <a:pathLst>
                <a:path w="4439" h="2463" extrusionOk="0">
                  <a:moveTo>
                    <a:pt x="0" y="0"/>
                  </a:moveTo>
                  <a:cubicBezTo>
                    <a:pt x="0" y="0"/>
                    <a:pt x="841" y="2124"/>
                    <a:pt x="2249" y="2462"/>
                  </a:cubicBezTo>
                  <a:lnTo>
                    <a:pt x="4438" y="2462"/>
                  </a:lnTo>
                  <a:cubicBezTo>
                    <a:pt x="2888" y="1894"/>
                    <a:pt x="2768" y="868"/>
                    <a:pt x="2976" y="0"/>
                  </a:cubicBezTo>
                  <a:close/>
                </a:path>
              </a:pathLst>
            </a:custGeom>
            <a:solidFill>
              <a:srgbClr val="CA7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6AF7F1D-571E-4B62-AE6F-721D6034E977}"/>
              </a:ext>
            </a:extLst>
          </p:cNvPr>
          <p:cNvSpPr/>
          <p:nvPr/>
        </p:nvSpPr>
        <p:spPr>
          <a:xfrm>
            <a:off x="380390" y="165049"/>
            <a:ext cx="8383219" cy="481340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908" y="980505"/>
            <a:ext cx="4863616" cy="300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18712" y="4033194"/>
            <a:ext cx="316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51342"/>
                </a:solidFill>
                <a:latin typeface="Times New Roman" pitchFamily="18" charset="0"/>
                <a:cs typeface="Times New Roman" pitchFamily="18" charset="0"/>
              </a:rPr>
              <a:t>play football</a:t>
            </a:r>
            <a:endParaRPr lang="en-US" sz="2800" b="1" dirty="0">
              <a:solidFill>
                <a:srgbClr val="0513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0477" y="863561"/>
            <a:ext cx="58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482" y="346937"/>
            <a:ext cx="416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Listen, point and say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75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6AF7F1D-571E-4B62-AE6F-721D6034E977}"/>
              </a:ext>
            </a:extLst>
          </p:cNvPr>
          <p:cNvSpPr/>
          <p:nvPr/>
        </p:nvSpPr>
        <p:spPr>
          <a:xfrm>
            <a:off x="380390" y="135718"/>
            <a:ext cx="8383219" cy="481340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86" y="1001448"/>
            <a:ext cx="4882254" cy="3081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18712" y="4033194"/>
            <a:ext cx="3162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51342"/>
                </a:solidFill>
                <a:latin typeface="Times New Roman" pitchFamily="18" charset="0"/>
                <a:cs typeface="Times New Roman" pitchFamily="18" charset="0"/>
              </a:rPr>
              <a:t>play table tennis</a:t>
            </a:r>
            <a:endParaRPr lang="en-US" sz="2800" b="1" dirty="0">
              <a:solidFill>
                <a:srgbClr val="0513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07306" y="942465"/>
            <a:ext cx="589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482" y="346937"/>
            <a:ext cx="416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Listen, point and say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58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6AF7F1D-571E-4B62-AE6F-721D6034E977}"/>
              </a:ext>
            </a:extLst>
          </p:cNvPr>
          <p:cNvSpPr/>
          <p:nvPr/>
        </p:nvSpPr>
        <p:spPr>
          <a:xfrm>
            <a:off x="380388" y="145616"/>
            <a:ext cx="8383219" cy="481340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482" y="346937"/>
            <a:ext cx="416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Listen, point and say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855" y="932713"/>
            <a:ext cx="2275530" cy="151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42428" y="2367747"/>
            <a:ext cx="2454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51342"/>
                </a:solidFill>
                <a:latin typeface="Times New Roman" pitchFamily="18" charset="0"/>
                <a:cs typeface="Times New Roman" pitchFamily="18" charset="0"/>
              </a:rPr>
              <a:t>do word puzzles</a:t>
            </a:r>
            <a:endParaRPr lang="en-US" sz="2000" b="1" dirty="0">
              <a:solidFill>
                <a:srgbClr val="0513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0013" y="828661"/>
            <a:ext cx="337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11" y="932713"/>
            <a:ext cx="2315198" cy="151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855" y="2805898"/>
            <a:ext cx="2275721" cy="152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11" y="2805898"/>
            <a:ext cx="2315198" cy="152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219311" y="2731836"/>
            <a:ext cx="337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0305" y="2701198"/>
            <a:ext cx="337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12140" y="870157"/>
            <a:ext cx="337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9401" y="2155207"/>
            <a:ext cx="3420612" cy="4165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563" y="2152207"/>
            <a:ext cx="3570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What do you do at break time?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69400" y="2597626"/>
            <a:ext cx="1896871" cy="4165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2373" y="2624418"/>
            <a:ext cx="807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72517" y="2901253"/>
            <a:ext cx="14049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47021" y="2362671"/>
            <a:ext cx="3589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51342"/>
                </a:solidFill>
                <a:latin typeface="Times New Roman" pitchFamily="18" charset="0"/>
                <a:cs typeface="Times New Roman" pitchFamily="18" charset="0"/>
              </a:rPr>
              <a:t>chat with my friends</a:t>
            </a:r>
            <a:endParaRPr lang="en-US" sz="2000" b="1" dirty="0">
              <a:solidFill>
                <a:srgbClr val="0513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67992" y="4263534"/>
            <a:ext cx="1848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51342"/>
                </a:solidFill>
                <a:latin typeface="Times New Roman" pitchFamily="18" charset="0"/>
                <a:cs typeface="Times New Roman" pitchFamily="18" charset="0"/>
              </a:rPr>
              <a:t>play football</a:t>
            </a:r>
            <a:endParaRPr lang="en-US" sz="2000" b="1" dirty="0">
              <a:solidFill>
                <a:srgbClr val="0513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14551" y="4236955"/>
            <a:ext cx="258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51342"/>
                </a:solidFill>
                <a:latin typeface="Times New Roman" pitchFamily="18" charset="0"/>
                <a:cs typeface="Times New Roman" pitchFamily="18" charset="0"/>
              </a:rPr>
              <a:t>play table tennis</a:t>
            </a:r>
            <a:endParaRPr lang="en-US" sz="2000" b="1" dirty="0">
              <a:solidFill>
                <a:srgbClr val="05134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005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6AF7F1D-571E-4B62-AE6F-721D6034E977}"/>
              </a:ext>
            </a:extLst>
          </p:cNvPr>
          <p:cNvSpPr/>
          <p:nvPr/>
        </p:nvSpPr>
        <p:spPr>
          <a:xfrm>
            <a:off x="380390" y="165049"/>
            <a:ext cx="8383219" cy="481340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E40EE10-7BD2-4D62-918C-C84BA7AFF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604" y="929335"/>
            <a:ext cx="8028789" cy="37183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35340" y="361052"/>
            <a:ext cx="2017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Let’s talk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6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2"/>
          <p:cNvSpPr/>
          <p:nvPr/>
        </p:nvSpPr>
        <p:spPr>
          <a:xfrm>
            <a:off x="7320226" y="539400"/>
            <a:ext cx="1175700" cy="1175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7" name="Google Shape;747;p42"/>
          <p:cNvGrpSpPr/>
          <p:nvPr/>
        </p:nvGrpSpPr>
        <p:grpSpPr>
          <a:xfrm>
            <a:off x="365553" y="480176"/>
            <a:ext cx="1241096" cy="921269"/>
            <a:chOff x="8765550" y="957050"/>
            <a:chExt cx="1034850" cy="768172"/>
          </a:xfrm>
        </p:grpSpPr>
        <p:sp>
          <p:nvSpPr>
            <p:cNvPr id="748" name="Google Shape;748;p42"/>
            <p:cNvSpPr/>
            <p:nvPr/>
          </p:nvSpPr>
          <p:spPr>
            <a:xfrm>
              <a:off x="8938591" y="997642"/>
              <a:ext cx="408990" cy="505052"/>
            </a:xfrm>
            <a:custGeom>
              <a:avLst/>
              <a:gdLst/>
              <a:ahLst/>
              <a:cxnLst/>
              <a:rect l="l" t="t" r="r" b="b"/>
              <a:pathLst>
                <a:path w="2529" h="3123" extrusionOk="0">
                  <a:moveTo>
                    <a:pt x="1" y="0"/>
                  </a:moveTo>
                  <a:lnTo>
                    <a:pt x="1" y="0"/>
                  </a:lnTo>
                  <a:cubicBezTo>
                    <a:pt x="170" y="202"/>
                    <a:pt x="334" y="404"/>
                    <a:pt x="492" y="612"/>
                  </a:cubicBezTo>
                  <a:cubicBezTo>
                    <a:pt x="858" y="1081"/>
                    <a:pt x="1202" y="1561"/>
                    <a:pt x="1535" y="2053"/>
                  </a:cubicBezTo>
                  <a:cubicBezTo>
                    <a:pt x="1704" y="2298"/>
                    <a:pt x="1868" y="2544"/>
                    <a:pt x="2031" y="2795"/>
                  </a:cubicBezTo>
                  <a:cubicBezTo>
                    <a:pt x="2102" y="2904"/>
                    <a:pt x="2173" y="3014"/>
                    <a:pt x="2239" y="3123"/>
                  </a:cubicBezTo>
                  <a:lnTo>
                    <a:pt x="2528" y="2948"/>
                  </a:lnTo>
                  <a:cubicBezTo>
                    <a:pt x="2146" y="2124"/>
                    <a:pt x="1726" y="1321"/>
                    <a:pt x="1278" y="535"/>
                  </a:cubicBezTo>
                  <a:cubicBezTo>
                    <a:pt x="1229" y="442"/>
                    <a:pt x="1180" y="355"/>
                    <a:pt x="1125" y="26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9" name="Google Shape;749;p42"/>
            <p:cNvSpPr/>
            <p:nvPr/>
          </p:nvSpPr>
          <p:spPr>
            <a:xfrm>
              <a:off x="9142521" y="1045350"/>
              <a:ext cx="450390" cy="420310"/>
            </a:xfrm>
            <a:custGeom>
              <a:avLst/>
              <a:gdLst/>
              <a:ahLst/>
              <a:cxnLst/>
              <a:rect l="l" t="t" r="r" b="b"/>
              <a:pathLst>
                <a:path w="2785" h="2599" extrusionOk="0">
                  <a:moveTo>
                    <a:pt x="1" y="0"/>
                  </a:moveTo>
                  <a:cubicBezTo>
                    <a:pt x="345" y="611"/>
                    <a:pt x="683" y="1228"/>
                    <a:pt x="994" y="1856"/>
                  </a:cubicBezTo>
                  <a:cubicBezTo>
                    <a:pt x="1114" y="2102"/>
                    <a:pt x="1234" y="2353"/>
                    <a:pt x="1349" y="2598"/>
                  </a:cubicBezTo>
                  <a:lnTo>
                    <a:pt x="2785" y="1730"/>
                  </a:lnTo>
                  <a:cubicBezTo>
                    <a:pt x="2501" y="1381"/>
                    <a:pt x="2212" y="1043"/>
                    <a:pt x="1911" y="704"/>
                  </a:cubicBezTo>
                  <a:cubicBezTo>
                    <a:pt x="1813" y="595"/>
                    <a:pt x="1715" y="486"/>
                    <a:pt x="1622" y="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0" name="Google Shape;750;p42"/>
            <p:cNvSpPr/>
            <p:nvPr/>
          </p:nvSpPr>
          <p:spPr>
            <a:xfrm>
              <a:off x="8765550" y="957050"/>
              <a:ext cx="522032" cy="706393"/>
            </a:xfrm>
            <a:custGeom>
              <a:avLst/>
              <a:gdLst/>
              <a:ahLst/>
              <a:cxnLst/>
              <a:rect l="l" t="t" r="r" b="b"/>
              <a:pathLst>
                <a:path w="3228" h="4368" extrusionOk="0">
                  <a:moveTo>
                    <a:pt x="1" y="0"/>
                  </a:moveTo>
                  <a:lnTo>
                    <a:pt x="165" y="754"/>
                  </a:lnTo>
                  <a:cubicBezTo>
                    <a:pt x="170" y="759"/>
                    <a:pt x="170" y="770"/>
                    <a:pt x="176" y="775"/>
                  </a:cubicBezTo>
                  <a:cubicBezTo>
                    <a:pt x="432" y="1321"/>
                    <a:pt x="683" y="1867"/>
                    <a:pt x="918" y="2424"/>
                  </a:cubicBezTo>
                  <a:cubicBezTo>
                    <a:pt x="1153" y="2981"/>
                    <a:pt x="1377" y="3548"/>
                    <a:pt x="1584" y="4122"/>
                  </a:cubicBezTo>
                  <a:cubicBezTo>
                    <a:pt x="1617" y="4203"/>
                    <a:pt x="1644" y="4285"/>
                    <a:pt x="1671" y="4367"/>
                  </a:cubicBezTo>
                  <a:lnTo>
                    <a:pt x="3227" y="3423"/>
                  </a:lnTo>
                  <a:cubicBezTo>
                    <a:pt x="2976" y="3013"/>
                    <a:pt x="2708" y="2615"/>
                    <a:pt x="2436" y="2222"/>
                  </a:cubicBezTo>
                  <a:cubicBezTo>
                    <a:pt x="2103" y="1736"/>
                    <a:pt x="1759" y="1256"/>
                    <a:pt x="1393" y="792"/>
                  </a:cubicBezTo>
                  <a:cubicBezTo>
                    <a:pt x="1240" y="595"/>
                    <a:pt x="1076" y="404"/>
                    <a:pt x="918" y="2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1" name="Google Shape;751;p42"/>
            <p:cNvSpPr/>
            <p:nvPr/>
          </p:nvSpPr>
          <p:spPr>
            <a:xfrm>
              <a:off x="9432971" y="1113274"/>
              <a:ext cx="294977" cy="203120"/>
            </a:xfrm>
            <a:custGeom>
              <a:avLst/>
              <a:gdLst/>
              <a:ahLst/>
              <a:cxnLst/>
              <a:rect l="l" t="t" r="r" b="b"/>
              <a:pathLst>
                <a:path w="1824" h="1256" extrusionOk="0">
                  <a:moveTo>
                    <a:pt x="1" y="0"/>
                  </a:moveTo>
                  <a:cubicBezTo>
                    <a:pt x="99" y="110"/>
                    <a:pt x="197" y="219"/>
                    <a:pt x="295" y="328"/>
                  </a:cubicBezTo>
                  <a:cubicBezTo>
                    <a:pt x="563" y="628"/>
                    <a:pt x="825" y="939"/>
                    <a:pt x="1082" y="1256"/>
                  </a:cubicBezTo>
                  <a:lnTo>
                    <a:pt x="1824" y="803"/>
                  </a:lnTo>
                  <a:cubicBezTo>
                    <a:pt x="1748" y="655"/>
                    <a:pt x="1666" y="514"/>
                    <a:pt x="1589" y="37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2" name="Google Shape;752;p42"/>
            <p:cNvSpPr/>
            <p:nvPr/>
          </p:nvSpPr>
          <p:spPr>
            <a:xfrm>
              <a:off x="8806142" y="1144162"/>
              <a:ext cx="217352" cy="581060"/>
            </a:xfrm>
            <a:custGeom>
              <a:avLst/>
              <a:gdLst/>
              <a:ahLst/>
              <a:cxnLst/>
              <a:rect l="l" t="t" r="r" b="b"/>
              <a:pathLst>
                <a:path w="1344" h="3593" extrusionOk="0">
                  <a:moveTo>
                    <a:pt x="1" y="0"/>
                  </a:moveTo>
                  <a:lnTo>
                    <a:pt x="793" y="3592"/>
                  </a:lnTo>
                  <a:lnTo>
                    <a:pt x="1344" y="3259"/>
                  </a:lnTo>
                  <a:cubicBezTo>
                    <a:pt x="1284" y="3096"/>
                    <a:pt x="1224" y="2937"/>
                    <a:pt x="1164" y="2773"/>
                  </a:cubicBezTo>
                  <a:cubicBezTo>
                    <a:pt x="945" y="2189"/>
                    <a:pt x="711" y="1605"/>
                    <a:pt x="465" y="1032"/>
                  </a:cubicBezTo>
                  <a:cubicBezTo>
                    <a:pt x="345" y="754"/>
                    <a:pt x="219" y="470"/>
                    <a:pt x="94" y="197"/>
                  </a:cubicBezTo>
                  <a:cubicBezTo>
                    <a:pt x="61" y="131"/>
                    <a:pt x="34" y="6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3" name="Google Shape;753;p42"/>
            <p:cNvSpPr/>
            <p:nvPr/>
          </p:nvSpPr>
          <p:spPr>
            <a:xfrm>
              <a:off x="9706603" y="1176830"/>
              <a:ext cx="93798" cy="59351"/>
            </a:xfrm>
            <a:custGeom>
              <a:avLst/>
              <a:gdLst/>
              <a:ahLst/>
              <a:cxnLst/>
              <a:rect l="l" t="t" r="r" b="b"/>
              <a:pathLst>
                <a:path w="580" h="367" extrusionOk="0">
                  <a:moveTo>
                    <a:pt x="1" y="0"/>
                  </a:moveTo>
                  <a:lnTo>
                    <a:pt x="1" y="0"/>
                  </a:lnTo>
                  <a:cubicBezTo>
                    <a:pt x="72" y="121"/>
                    <a:pt x="137" y="241"/>
                    <a:pt x="203" y="366"/>
                  </a:cubicBezTo>
                  <a:lnTo>
                    <a:pt x="580" y="1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54" name="Google Shape;754;p42"/>
          <p:cNvSpPr/>
          <p:nvPr/>
        </p:nvSpPr>
        <p:spPr>
          <a:xfrm>
            <a:off x="1449445" y="289527"/>
            <a:ext cx="704210" cy="1375036"/>
          </a:xfrm>
          <a:custGeom>
            <a:avLst/>
            <a:gdLst/>
            <a:ahLst/>
            <a:cxnLst/>
            <a:rect l="l" t="t" r="r" b="b"/>
            <a:pathLst>
              <a:path w="8986" h="17546" extrusionOk="0">
                <a:moveTo>
                  <a:pt x="213" y="94"/>
                </a:moveTo>
                <a:cubicBezTo>
                  <a:pt x="5001" y="94"/>
                  <a:pt x="8898" y="3986"/>
                  <a:pt x="8898" y="8773"/>
                </a:cubicBezTo>
                <a:cubicBezTo>
                  <a:pt x="8898" y="13560"/>
                  <a:pt x="5001" y="17452"/>
                  <a:pt x="213" y="17452"/>
                </a:cubicBezTo>
                <a:lnTo>
                  <a:pt x="88" y="17452"/>
                </a:lnTo>
                <a:lnTo>
                  <a:pt x="88" y="94"/>
                </a:lnTo>
                <a:close/>
                <a:moveTo>
                  <a:pt x="0" y="1"/>
                </a:moveTo>
                <a:lnTo>
                  <a:pt x="0" y="17496"/>
                </a:lnTo>
                <a:lnTo>
                  <a:pt x="0" y="17545"/>
                </a:lnTo>
                <a:lnTo>
                  <a:pt x="213" y="17545"/>
                </a:lnTo>
                <a:cubicBezTo>
                  <a:pt x="5050" y="17545"/>
                  <a:pt x="8986" y="13609"/>
                  <a:pt x="8986" y="8773"/>
                </a:cubicBezTo>
                <a:cubicBezTo>
                  <a:pt x="8986" y="3937"/>
                  <a:pt x="5050" y="1"/>
                  <a:pt x="2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55" name="Google Shape;755;p42"/>
          <p:cNvGrpSpPr/>
          <p:nvPr/>
        </p:nvGrpSpPr>
        <p:grpSpPr>
          <a:xfrm>
            <a:off x="1561319" y="2149290"/>
            <a:ext cx="6021564" cy="978707"/>
            <a:chOff x="1561319" y="2149290"/>
            <a:chExt cx="6021564" cy="978707"/>
          </a:xfrm>
        </p:grpSpPr>
        <p:grpSp>
          <p:nvGrpSpPr>
            <p:cNvPr id="756" name="Google Shape;756;p42"/>
            <p:cNvGrpSpPr/>
            <p:nvPr/>
          </p:nvGrpSpPr>
          <p:grpSpPr>
            <a:xfrm flipH="1">
              <a:off x="6448612" y="2345734"/>
              <a:ext cx="1134272" cy="782263"/>
              <a:chOff x="-5563818" y="3542829"/>
              <a:chExt cx="905751" cy="624661"/>
            </a:xfrm>
          </p:grpSpPr>
          <p:sp>
            <p:nvSpPr>
              <p:cNvPr id="757" name="Google Shape;757;p42"/>
              <p:cNvSpPr/>
              <p:nvPr/>
            </p:nvSpPr>
            <p:spPr>
              <a:xfrm>
                <a:off x="-5563818" y="3542829"/>
                <a:ext cx="905751" cy="624661"/>
              </a:xfrm>
              <a:custGeom>
                <a:avLst/>
                <a:gdLst/>
                <a:ahLst/>
                <a:cxnLst/>
                <a:rect l="l" t="t" r="r" b="b"/>
                <a:pathLst>
                  <a:path w="5755" h="3969" extrusionOk="0">
                    <a:moveTo>
                      <a:pt x="1" y="0"/>
                    </a:moveTo>
                    <a:lnTo>
                      <a:pt x="2594" y="1982"/>
                    </a:lnTo>
                    <a:lnTo>
                      <a:pt x="1" y="3969"/>
                    </a:lnTo>
                    <a:lnTo>
                      <a:pt x="5754" y="3969"/>
                    </a:lnTo>
                    <a:lnTo>
                      <a:pt x="57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8" name="Google Shape;758;p42"/>
              <p:cNvSpPr/>
              <p:nvPr/>
            </p:nvSpPr>
            <p:spPr>
              <a:xfrm>
                <a:off x="-5065790" y="4011048"/>
                <a:ext cx="407470" cy="156441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994" extrusionOk="0">
                    <a:moveTo>
                      <a:pt x="1" y="0"/>
                    </a:moveTo>
                    <a:lnTo>
                      <a:pt x="2588" y="994"/>
                    </a:lnTo>
                    <a:lnTo>
                      <a:pt x="2588" y="0"/>
                    </a:lnTo>
                    <a:close/>
                  </a:path>
                </a:pathLst>
              </a:custGeom>
              <a:solidFill>
                <a:srgbClr val="051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759" name="Google Shape;759;p42"/>
            <p:cNvGrpSpPr/>
            <p:nvPr/>
          </p:nvGrpSpPr>
          <p:grpSpPr>
            <a:xfrm>
              <a:off x="1561319" y="2345734"/>
              <a:ext cx="1134272" cy="782263"/>
              <a:chOff x="-5563818" y="3542829"/>
              <a:chExt cx="905751" cy="624661"/>
            </a:xfrm>
          </p:grpSpPr>
          <p:sp>
            <p:nvSpPr>
              <p:cNvPr id="760" name="Google Shape;760;p42"/>
              <p:cNvSpPr/>
              <p:nvPr/>
            </p:nvSpPr>
            <p:spPr>
              <a:xfrm>
                <a:off x="-5563818" y="3542829"/>
                <a:ext cx="905751" cy="624661"/>
              </a:xfrm>
              <a:custGeom>
                <a:avLst/>
                <a:gdLst/>
                <a:ahLst/>
                <a:cxnLst/>
                <a:rect l="l" t="t" r="r" b="b"/>
                <a:pathLst>
                  <a:path w="5755" h="3969" extrusionOk="0">
                    <a:moveTo>
                      <a:pt x="1" y="0"/>
                    </a:moveTo>
                    <a:lnTo>
                      <a:pt x="2594" y="1982"/>
                    </a:lnTo>
                    <a:lnTo>
                      <a:pt x="1" y="3969"/>
                    </a:lnTo>
                    <a:lnTo>
                      <a:pt x="5754" y="3969"/>
                    </a:lnTo>
                    <a:lnTo>
                      <a:pt x="57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1" name="Google Shape;761;p42"/>
              <p:cNvSpPr/>
              <p:nvPr/>
            </p:nvSpPr>
            <p:spPr>
              <a:xfrm>
                <a:off x="-5065790" y="4011048"/>
                <a:ext cx="407470" cy="156441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994" extrusionOk="0">
                    <a:moveTo>
                      <a:pt x="1" y="0"/>
                    </a:moveTo>
                    <a:lnTo>
                      <a:pt x="2588" y="994"/>
                    </a:lnTo>
                    <a:lnTo>
                      <a:pt x="2588" y="0"/>
                    </a:lnTo>
                    <a:close/>
                  </a:path>
                </a:pathLst>
              </a:custGeom>
              <a:solidFill>
                <a:srgbClr val="051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62" name="Google Shape;762;p42"/>
            <p:cNvSpPr/>
            <p:nvPr/>
          </p:nvSpPr>
          <p:spPr>
            <a:xfrm>
              <a:off x="2185288" y="2149290"/>
              <a:ext cx="4773403" cy="782249"/>
            </a:xfrm>
            <a:custGeom>
              <a:avLst/>
              <a:gdLst/>
              <a:ahLst/>
              <a:cxnLst/>
              <a:rect l="l" t="t" r="r" b="b"/>
              <a:pathLst>
                <a:path w="29151" h="3970" extrusionOk="0">
                  <a:moveTo>
                    <a:pt x="0" y="1"/>
                  </a:moveTo>
                  <a:lnTo>
                    <a:pt x="0" y="3969"/>
                  </a:lnTo>
                  <a:lnTo>
                    <a:pt x="29150" y="3969"/>
                  </a:lnTo>
                  <a:lnTo>
                    <a:pt x="291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64" name="Google Shape;764;p42"/>
          <p:cNvSpPr/>
          <p:nvPr/>
        </p:nvSpPr>
        <p:spPr>
          <a:xfrm>
            <a:off x="306120" y="1882270"/>
            <a:ext cx="315089" cy="314470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5" name="Google Shape;765;p42"/>
          <p:cNvSpPr/>
          <p:nvPr/>
        </p:nvSpPr>
        <p:spPr>
          <a:xfrm>
            <a:off x="5379345" y="208170"/>
            <a:ext cx="315089" cy="314470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6" name="Google Shape;766;p42"/>
          <p:cNvSpPr/>
          <p:nvPr/>
        </p:nvSpPr>
        <p:spPr>
          <a:xfrm>
            <a:off x="6093120" y="4694295"/>
            <a:ext cx="315089" cy="314470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7" name="Google Shape;767;p42"/>
          <p:cNvSpPr/>
          <p:nvPr/>
        </p:nvSpPr>
        <p:spPr>
          <a:xfrm>
            <a:off x="8430898" y="3569676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8" name="Google Shape;768;p42"/>
          <p:cNvSpPr/>
          <p:nvPr/>
        </p:nvSpPr>
        <p:spPr>
          <a:xfrm>
            <a:off x="2783673" y="1066501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69" name="Google Shape;769;p42"/>
          <p:cNvSpPr/>
          <p:nvPr/>
        </p:nvSpPr>
        <p:spPr>
          <a:xfrm>
            <a:off x="6952423" y="950039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0" name="Google Shape;770;p42"/>
          <p:cNvSpPr/>
          <p:nvPr/>
        </p:nvSpPr>
        <p:spPr>
          <a:xfrm>
            <a:off x="664673" y="4068639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1" name="Google Shape;771;p42"/>
          <p:cNvSpPr/>
          <p:nvPr/>
        </p:nvSpPr>
        <p:spPr>
          <a:xfrm>
            <a:off x="3026698" y="4633314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72" name="Google Shape;772;p42"/>
          <p:cNvGrpSpPr/>
          <p:nvPr/>
        </p:nvGrpSpPr>
        <p:grpSpPr>
          <a:xfrm rot="2018687">
            <a:off x="920141" y="4095009"/>
            <a:ext cx="1284359" cy="1135668"/>
            <a:chOff x="-1765444" y="2784086"/>
            <a:chExt cx="1143667" cy="1011263"/>
          </a:xfrm>
        </p:grpSpPr>
        <p:sp>
          <p:nvSpPr>
            <p:cNvPr id="773" name="Google Shape;773;p42"/>
            <p:cNvSpPr/>
            <p:nvPr/>
          </p:nvSpPr>
          <p:spPr>
            <a:xfrm>
              <a:off x="-1765444" y="2811986"/>
              <a:ext cx="1143667" cy="906630"/>
            </a:xfrm>
            <a:custGeom>
              <a:avLst/>
              <a:gdLst/>
              <a:ahLst/>
              <a:cxnLst/>
              <a:rect l="l" t="t" r="r" b="b"/>
              <a:pathLst>
                <a:path w="15618" h="12381" extrusionOk="0">
                  <a:moveTo>
                    <a:pt x="13051" y="1"/>
                  </a:moveTo>
                  <a:cubicBezTo>
                    <a:pt x="12873" y="1"/>
                    <a:pt x="12693" y="24"/>
                    <a:pt x="12517" y="73"/>
                  </a:cubicBezTo>
                  <a:cubicBezTo>
                    <a:pt x="11830" y="264"/>
                    <a:pt x="11366" y="838"/>
                    <a:pt x="10951" y="1372"/>
                  </a:cubicBezTo>
                  <a:cubicBezTo>
                    <a:pt x="10798" y="1569"/>
                    <a:pt x="10640" y="1771"/>
                    <a:pt x="10487" y="1967"/>
                  </a:cubicBezTo>
                  <a:cubicBezTo>
                    <a:pt x="10197" y="2284"/>
                    <a:pt x="9897" y="2595"/>
                    <a:pt x="9591" y="2895"/>
                  </a:cubicBezTo>
                  <a:cubicBezTo>
                    <a:pt x="9051" y="3425"/>
                    <a:pt x="8483" y="3922"/>
                    <a:pt x="7883" y="4386"/>
                  </a:cubicBezTo>
                  <a:cubicBezTo>
                    <a:pt x="7277" y="4855"/>
                    <a:pt x="6633" y="5281"/>
                    <a:pt x="5961" y="5663"/>
                  </a:cubicBezTo>
                  <a:cubicBezTo>
                    <a:pt x="5268" y="6056"/>
                    <a:pt x="4553" y="6405"/>
                    <a:pt x="3843" y="6760"/>
                  </a:cubicBezTo>
                  <a:cubicBezTo>
                    <a:pt x="3128" y="7121"/>
                    <a:pt x="2413" y="7481"/>
                    <a:pt x="1720" y="7879"/>
                  </a:cubicBezTo>
                  <a:cubicBezTo>
                    <a:pt x="1147" y="8218"/>
                    <a:pt x="552" y="8622"/>
                    <a:pt x="273" y="9233"/>
                  </a:cubicBezTo>
                  <a:cubicBezTo>
                    <a:pt x="0" y="9839"/>
                    <a:pt x="104" y="10538"/>
                    <a:pt x="443" y="11089"/>
                  </a:cubicBezTo>
                  <a:cubicBezTo>
                    <a:pt x="786" y="11651"/>
                    <a:pt x="1381" y="12033"/>
                    <a:pt x="2020" y="12224"/>
                  </a:cubicBezTo>
                  <a:cubicBezTo>
                    <a:pt x="2391" y="12333"/>
                    <a:pt x="2775" y="12381"/>
                    <a:pt x="3161" y="12381"/>
                  </a:cubicBezTo>
                  <a:cubicBezTo>
                    <a:pt x="3530" y="12381"/>
                    <a:pt x="3901" y="12337"/>
                    <a:pt x="4264" y="12263"/>
                  </a:cubicBezTo>
                  <a:cubicBezTo>
                    <a:pt x="5066" y="12099"/>
                    <a:pt x="5847" y="11815"/>
                    <a:pt x="6589" y="11482"/>
                  </a:cubicBezTo>
                  <a:cubicBezTo>
                    <a:pt x="7337" y="11155"/>
                    <a:pt x="8052" y="10767"/>
                    <a:pt x="8756" y="10368"/>
                  </a:cubicBezTo>
                  <a:cubicBezTo>
                    <a:pt x="9455" y="9965"/>
                    <a:pt x="10148" y="9555"/>
                    <a:pt x="10803" y="9091"/>
                  </a:cubicBezTo>
                  <a:cubicBezTo>
                    <a:pt x="12032" y="8223"/>
                    <a:pt x="13112" y="7164"/>
                    <a:pt x="13997" y="5969"/>
                  </a:cubicBezTo>
                  <a:cubicBezTo>
                    <a:pt x="14837" y="4833"/>
                    <a:pt x="15618" y="3469"/>
                    <a:pt x="15345" y="2033"/>
                  </a:cubicBezTo>
                  <a:cubicBezTo>
                    <a:pt x="15225" y="1389"/>
                    <a:pt x="14886" y="777"/>
                    <a:pt x="14324" y="401"/>
                  </a:cubicBezTo>
                  <a:cubicBezTo>
                    <a:pt x="13952" y="150"/>
                    <a:pt x="13504" y="1"/>
                    <a:pt x="13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42"/>
            <p:cNvSpPr/>
            <p:nvPr/>
          </p:nvSpPr>
          <p:spPr>
            <a:xfrm>
              <a:off x="-1743842" y="2784306"/>
              <a:ext cx="1097680" cy="902163"/>
            </a:xfrm>
            <a:custGeom>
              <a:avLst/>
              <a:gdLst/>
              <a:ahLst/>
              <a:cxnLst/>
              <a:rect l="l" t="t" r="r" b="b"/>
              <a:pathLst>
                <a:path w="14990" h="12320" extrusionOk="0">
                  <a:moveTo>
                    <a:pt x="12496" y="0"/>
                  </a:moveTo>
                  <a:cubicBezTo>
                    <a:pt x="12327" y="0"/>
                    <a:pt x="12158" y="22"/>
                    <a:pt x="11993" y="69"/>
                  </a:cubicBezTo>
                  <a:cubicBezTo>
                    <a:pt x="11333" y="255"/>
                    <a:pt x="10890" y="828"/>
                    <a:pt x="10492" y="1357"/>
                  </a:cubicBezTo>
                  <a:cubicBezTo>
                    <a:pt x="10345" y="1554"/>
                    <a:pt x="10197" y="1756"/>
                    <a:pt x="10050" y="1952"/>
                  </a:cubicBezTo>
                  <a:cubicBezTo>
                    <a:pt x="9771" y="2264"/>
                    <a:pt x="9488" y="2575"/>
                    <a:pt x="9193" y="2875"/>
                  </a:cubicBezTo>
                  <a:cubicBezTo>
                    <a:pt x="8680" y="3399"/>
                    <a:pt x="8134" y="3896"/>
                    <a:pt x="7561" y="4354"/>
                  </a:cubicBezTo>
                  <a:cubicBezTo>
                    <a:pt x="6977" y="4824"/>
                    <a:pt x="6360" y="5244"/>
                    <a:pt x="5716" y="5621"/>
                  </a:cubicBezTo>
                  <a:cubicBezTo>
                    <a:pt x="5050" y="6008"/>
                    <a:pt x="4367" y="6358"/>
                    <a:pt x="3685" y="6707"/>
                  </a:cubicBezTo>
                  <a:cubicBezTo>
                    <a:pt x="2997" y="7062"/>
                    <a:pt x="2309" y="7417"/>
                    <a:pt x="1649" y="7815"/>
                  </a:cubicBezTo>
                  <a:cubicBezTo>
                    <a:pt x="1097" y="8148"/>
                    <a:pt x="524" y="8547"/>
                    <a:pt x="262" y="9163"/>
                  </a:cubicBezTo>
                  <a:cubicBezTo>
                    <a:pt x="0" y="9764"/>
                    <a:pt x="104" y="10463"/>
                    <a:pt x="437" y="11014"/>
                  </a:cubicBezTo>
                  <a:cubicBezTo>
                    <a:pt x="770" y="11576"/>
                    <a:pt x="1343" y="11964"/>
                    <a:pt x="1954" y="12155"/>
                  </a:cubicBezTo>
                  <a:cubicBezTo>
                    <a:pt x="2325" y="12270"/>
                    <a:pt x="2708" y="12320"/>
                    <a:pt x="3091" y="12320"/>
                  </a:cubicBezTo>
                  <a:cubicBezTo>
                    <a:pt x="3437" y="12320"/>
                    <a:pt x="3783" y="12279"/>
                    <a:pt x="4122" y="12209"/>
                  </a:cubicBezTo>
                  <a:cubicBezTo>
                    <a:pt x="4891" y="12051"/>
                    <a:pt x="5639" y="11767"/>
                    <a:pt x="6349" y="11440"/>
                  </a:cubicBezTo>
                  <a:cubicBezTo>
                    <a:pt x="7064" y="11112"/>
                    <a:pt x="7752" y="10736"/>
                    <a:pt x="8429" y="10337"/>
                  </a:cubicBezTo>
                  <a:cubicBezTo>
                    <a:pt x="9100" y="9939"/>
                    <a:pt x="9760" y="9529"/>
                    <a:pt x="10388" y="9071"/>
                  </a:cubicBezTo>
                  <a:cubicBezTo>
                    <a:pt x="11567" y="8208"/>
                    <a:pt x="12604" y="7160"/>
                    <a:pt x="13451" y="5970"/>
                  </a:cubicBezTo>
                  <a:cubicBezTo>
                    <a:pt x="14253" y="4840"/>
                    <a:pt x="14990" y="3475"/>
                    <a:pt x="14722" y="2040"/>
                  </a:cubicBezTo>
                  <a:cubicBezTo>
                    <a:pt x="14602" y="1396"/>
                    <a:pt x="14280" y="784"/>
                    <a:pt x="13734" y="402"/>
                  </a:cubicBezTo>
                  <a:cubicBezTo>
                    <a:pt x="13372" y="150"/>
                    <a:pt x="12935" y="0"/>
                    <a:pt x="12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42"/>
            <p:cNvSpPr/>
            <p:nvPr/>
          </p:nvSpPr>
          <p:spPr>
            <a:xfrm>
              <a:off x="-1446102" y="3651970"/>
              <a:ext cx="188780" cy="143379"/>
            </a:xfrm>
            <a:custGeom>
              <a:avLst/>
              <a:gdLst/>
              <a:ahLst/>
              <a:cxnLst/>
              <a:rect l="l" t="t" r="r" b="b"/>
              <a:pathLst>
                <a:path w="2578" h="1958" extrusionOk="0">
                  <a:moveTo>
                    <a:pt x="2250" y="0"/>
                  </a:moveTo>
                  <a:cubicBezTo>
                    <a:pt x="2245" y="6"/>
                    <a:pt x="2239" y="11"/>
                    <a:pt x="2228" y="11"/>
                  </a:cubicBezTo>
                  <a:cubicBezTo>
                    <a:pt x="2053" y="93"/>
                    <a:pt x="1873" y="169"/>
                    <a:pt x="1688" y="240"/>
                  </a:cubicBezTo>
                  <a:cubicBezTo>
                    <a:pt x="1791" y="333"/>
                    <a:pt x="1862" y="459"/>
                    <a:pt x="1890" y="606"/>
                  </a:cubicBezTo>
                  <a:cubicBezTo>
                    <a:pt x="1950" y="961"/>
                    <a:pt x="1710" y="1305"/>
                    <a:pt x="1349" y="1365"/>
                  </a:cubicBezTo>
                  <a:cubicBezTo>
                    <a:pt x="1310" y="1372"/>
                    <a:pt x="1271" y="1376"/>
                    <a:pt x="1232" y="1376"/>
                  </a:cubicBezTo>
                  <a:cubicBezTo>
                    <a:pt x="922" y="1376"/>
                    <a:pt x="644" y="1150"/>
                    <a:pt x="591" y="830"/>
                  </a:cubicBezTo>
                  <a:cubicBezTo>
                    <a:pt x="574" y="759"/>
                    <a:pt x="580" y="688"/>
                    <a:pt x="591" y="622"/>
                  </a:cubicBezTo>
                  <a:lnTo>
                    <a:pt x="591" y="622"/>
                  </a:lnTo>
                  <a:cubicBezTo>
                    <a:pt x="394" y="677"/>
                    <a:pt x="197" y="732"/>
                    <a:pt x="1" y="770"/>
                  </a:cubicBezTo>
                  <a:cubicBezTo>
                    <a:pt x="1" y="824"/>
                    <a:pt x="6" y="879"/>
                    <a:pt x="17" y="928"/>
                  </a:cubicBezTo>
                  <a:cubicBezTo>
                    <a:pt x="124" y="1532"/>
                    <a:pt x="644" y="1957"/>
                    <a:pt x="1235" y="1957"/>
                  </a:cubicBezTo>
                  <a:cubicBezTo>
                    <a:pt x="1307" y="1957"/>
                    <a:pt x="1380" y="1951"/>
                    <a:pt x="1453" y="1938"/>
                  </a:cubicBezTo>
                  <a:cubicBezTo>
                    <a:pt x="2124" y="1818"/>
                    <a:pt x="2578" y="1179"/>
                    <a:pt x="2457" y="502"/>
                  </a:cubicBezTo>
                  <a:cubicBezTo>
                    <a:pt x="2425" y="317"/>
                    <a:pt x="2354" y="148"/>
                    <a:pt x="2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42"/>
            <p:cNvSpPr/>
            <p:nvPr/>
          </p:nvSpPr>
          <p:spPr>
            <a:xfrm>
              <a:off x="-1404069" y="3669545"/>
              <a:ext cx="100761" cy="83186"/>
            </a:xfrm>
            <a:custGeom>
              <a:avLst/>
              <a:gdLst/>
              <a:ahLst/>
              <a:cxnLst/>
              <a:rect l="l" t="t" r="r" b="b"/>
              <a:pathLst>
                <a:path w="1376" h="1136" extrusionOk="0">
                  <a:moveTo>
                    <a:pt x="1114" y="0"/>
                  </a:moveTo>
                  <a:cubicBezTo>
                    <a:pt x="753" y="142"/>
                    <a:pt x="388" y="273"/>
                    <a:pt x="17" y="382"/>
                  </a:cubicBezTo>
                  <a:cubicBezTo>
                    <a:pt x="6" y="448"/>
                    <a:pt x="0" y="519"/>
                    <a:pt x="17" y="590"/>
                  </a:cubicBezTo>
                  <a:cubicBezTo>
                    <a:pt x="70" y="910"/>
                    <a:pt x="348" y="1136"/>
                    <a:pt x="658" y="1136"/>
                  </a:cubicBezTo>
                  <a:cubicBezTo>
                    <a:pt x="697" y="1136"/>
                    <a:pt x="736" y="1132"/>
                    <a:pt x="775" y="1125"/>
                  </a:cubicBezTo>
                  <a:cubicBezTo>
                    <a:pt x="1136" y="1065"/>
                    <a:pt x="1376" y="721"/>
                    <a:pt x="1316" y="366"/>
                  </a:cubicBezTo>
                  <a:cubicBezTo>
                    <a:pt x="1288" y="219"/>
                    <a:pt x="1217" y="93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42"/>
            <p:cNvSpPr/>
            <p:nvPr/>
          </p:nvSpPr>
          <p:spPr>
            <a:xfrm>
              <a:off x="-810931" y="3197452"/>
              <a:ext cx="173183" cy="176185"/>
            </a:xfrm>
            <a:custGeom>
              <a:avLst/>
              <a:gdLst/>
              <a:ahLst/>
              <a:cxnLst/>
              <a:rect l="l" t="t" r="r" b="b"/>
              <a:pathLst>
                <a:path w="2365" h="2406" extrusionOk="0">
                  <a:moveTo>
                    <a:pt x="1448" y="1"/>
                  </a:moveTo>
                  <a:cubicBezTo>
                    <a:pt x="1338" y="175"/>
                    <a:pt x="1224" y="350"/>
                    <a:pt x="1104" y="514"/>
                  </a:cubicBezTo>
                  <a:cubicBezTo>
                    <a:pt x="1382" y="546"/>
                    <a:pt x="1628" y="759"/>
                    <a:pt x="1677" y="1054"/>
                  </a:cubicBezTo>
                  <a:cubicBezTo>
                    <a:pt x="1737" y="1414"/>
                    <a:pt x="1502" y="1753"/>
                    <a:pt x="1142" y="1818"/>
                  </a:cubicBezTo>
                  <a:cubicBezTo>
                    <a:pt x="1105" y="1825"/>
                    <a:pt x="1068" y="1828"/>
                    <a:pt x="1031" y="1828"/>
                  </a:cubicBezTo>
                  <a:cubicBezTo>
                    <a:pt x="756" y="1828"/>
                    <a:pt x="507" y="1653"/>
                    <a:pt x="410" y="1398"/>
                  </a:cubicBezTo>
                  <a:cubicBezTo>
                    <a:pt x="279" y="1556"/>
                    <a:pt x="143" y="1709"/>
                    <a:pt x="1" y="1862"/>
                  </a:cubicBezTo>
                  <a:cubicBezTo>
                    <a:pt x="229" y="2197"/>
                    <a:pt x="608" y="2405"/>
                    <a:pt x="1022" y="2405"/>
                  </a:cubicBezTo>
                  <a:cubicBezTo>
                    <a:pt x="1094" y="2405"/>
                    <a:pt x="1167" y="2399"/>
                    <a:pt x="1240" y="2386"/>
                  </a:cubicBezTo>
                  <a:cubicBezTo>
                    <a:pt x="1917" y="2271"/>
                    <a:pt x="2365" y="1627"/>
                    <a:pt x="2250" y="956"/>
                  </a:cubicBezTo>
                  <a:cubicBezTo>
                    <a:pt x="2168" y="503"/>
                    <a:pt x="1851" y="148"/>
                    <a:pt x="1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42"/>
            <p:cNvSpPr/>
            <p:nvPr/>
          </p:nvSpPr>
          <p:spPr>
            <a:xfrm>
              <a:off x="-780908" y="3235017"/>
              <a:ext cx="97173" cy="96294"/>
            </a:xfrm>
            <a:custGeom>
              <a:avLst/>
              <a:gdLst/>
              <a:ahLst/>
              <a:cxnLst/>
              <a:rect l="l" t="t" r="r" b="b"/>
              <a:pathLst>
                <a:path w="1327" h="1315" extrusionOk="0">
                  <a:moveTo>
                    <a:pt x="694" y="1"/>
                  </a:moveTo>
                  <a:cubicBezTo>
                    <a:pt x="645" y="66"/>
                    <a:pt x="601" y="132"/>
                    <a:pt x="552" y="192"/>
                  </a:cubicBezTo>
                  <a:cubicBezTo>
                    <a:pt x="377" y="432"/>
                    <a:pt x="191" y="661"/>
                    <a:pt x="0" y="885"/>
                  </a:cubicBezTo>
                  <a:cubicBezTo>
                    <a:pt x="97" y="1140"/>
                    <a:pt x="346" y="1315"/>
                    <a:pt x="621" y="1315"/>
                  </a:cubicBezTo>
                  <a:cubicBezTo>
                    <a:pt x="658" y="1315"/>
                    <a:pt x="695" y="1312"/>
                    <a:pt x="732" y="1305"/>
                  </a:cubicBezTo>
                  <a:cubicBezTo>
                    <a:pt x="1092" y="1240"/>
                    <a:pt x="1327" y="901"/>
                    <a:pt x="1267" y="541"/>
                  </a:cubicBezTo>
                  <a:cubicBezTo>
                    <a:pt x="1218" y="246"/>
                    <a:pt x="972" y="33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42"/>
            <p:cNvSpPr/>
            <p:nvPr/>
          </p:nvSpPr>
          <p:spPr>
            <a:xfrm>
              <a:off x="-1539173" y="3461361"/>
              <a:ext cx="28412" cy="26142"/>
            </a:xfrm>
            <a:custGeom>
              <a:avLst/>
              <a:gdLst/>
              <a:ahLst/>
              <a:cxnLst/>
              <a:rect l="l" t="t" r="r" b="b"/>
              <a:pathLst>
                <a:path w="388" h="357" extrusionOk="0">
                  <a:moveTo>
                    <a:pt x="214" y="1"/>
                  </a:moveTo>
                  <a:cubicBezTo>
                    <a:pt x="200" y="1"/>
                    <a:pt x="187" y="2"/>
                    <a:pt x="175" y="5"/>
                  </a:cubicBezTo>
                  <a:cubicBezTo>
                    <a:pt x="158" y="5"/>
                    <a:pt x="142" y="5"/>
                    <a:pt x="126" y="10"/>
                  </a:cubicBezTo>
                  <a:cubicBezTo>
                    <a:pt x="87" y="21"/>
                    <a:pt x="60" y="43"/>
                    <a:pt x="38" y="76"/>
                  </a:cubicBezTo>
                  <a:cubicBezTo>
                    <a:pt x="33" y="81"/>
                    <a:pt x="27" y="92"/>
                    <a:pt x="22" y="103"/>
                  </a:cubicBezTo>
                  <a:cubicBezTo>
                    <a:pt x="16" y="108"/>
                    <a:pt x="11" y="119"/>
                    <a:pt x="11" y="130"/>
                  </a:cubicBezTo>
                  <a:cubicBezTo>
                    <a:pt x="6" y="147"/>
                    <a:pt x="6" y="163"/>
                    <a:pt x="11" y="179"/>
                  </a:cubicBezTo>
                  <a:cubicBezTo>
                    <a:pt x="0" y="245"/>
                    <a:pt x="44" y="321"/>
                    <a:pt x="115" y="338"/>
                  </a:cubicBezTo>
                  <a:cubicBezTo>
                    <a:pt x="126" y="343"/>
                    <a:pt x="137" y="343"/>
                    <a:pt x="147" y="343"/>
                  </a:cubicBezTo>
                  <a:cubicBezTo>
                    <a:pt x="158" y="343"/>
                    <a:pt x="164" y="349"/>
                    <a:pt x="169" y="349"/>
                  </a:cubicBezTo>
                  <a:cubicBezTo>
                    <a:pt x="182" y="354"/>
                    <a:pt x="196" y="356"/>
                    <a:pt x="211" y="356"/>
                  </a:cubicBezTo>
                  <a:cubicBezTo>
                    <a:pt x="229" y="356"/>
                    <a:pt x="247" y="352"/>
                    <a:pt x="262" y="343"/>
                  </a:cubicBezTo>
                  <a:cubicBezTo>
                    <a:pt x="317" y="321"/>
                    <a:pt x="360" y="278"/>
                    <a:pt x="377" y="218"/>
                  </a:cubicBezTo>
                  <a:cubicBezTo>
                    <a:pt x="388" y="158"/>
                    <a:pt x="377" y="98"/>
                    <a:pt x="339" y="54"/>
                  </a:cubicBezTo>
                  <a:cubicBezTo>
                    <a:pt x="305" y="16"/>
                    <a:pt x="258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0" name="Google Shape;780;p42"/>
            <p:cNvSpPr/>
            <p:nvPr/>
          </p:nvSpPr>
          <p:spPr>
            <a:xfrm>
              <a:off x="-1628730" y="3461361"/>
              <a:ext cx="28412" cy="26142"/>
            </a:xfrm>
            <a:custGeom>
              <a:avLst/>
              <a:gdLst/>
              <a:ahLst/>
              <a:cxnLst/>
              <a:rect l="l" t="t" r="r" b="b"/>
              <a:pathLst>
                <a:path w="388" h="357" extrusionOk="0">
                  <a:moveTo>
                    <a:pt x="214" y="1"/>
                  </a:moveTo>
                  <a:cubicBezTo>
                    <a:pt x="201" y="1"/>
                    <a:pt x="188" y="2"/>
                    <a:pt x="175" y="5"/>
                  </a:cubicBezTo>
                  <a:cubicBezTo>
                    <a:pt x="159" y="5"/>
                    <a:pt x="142" y="5"/>
                    <a:pt x="126" y="10"/>
                  </a:cubicBezTo>
                  <a:cubicBezTo>
                    <a:pt x="88" y="21"/>
                    <a:pt x="60" y="43"/>
                    <a:pt x="39" y="76"/>
                  </a:cubicBezTo>
                  <a:cubicBezTo>
                    <a:pt x="33" y="81"/>
                    <a:pt x="28" y="92"/>
                    <a:pt x="22" y="103"/>
                  </a:cubicBezTo>
                  <a:cubicBezTo>
                    <a:pt x="17" y="108"/>
                    <a:pt x="11" y="119"/>
                    <a:pt x="11" y="130"/>
                  </a:cubicBezTo>
                  <a:cubicBezTo>
                    <a:pt x="6" y="147"/>
                    <a:pt x="6" y="163"/>
                    <a:pt x="11" y="179"/>
                  </a:cubicBezTo>
                  <a:cubicBezTo>
                    <a:pt x="0" y="245"/>
                    <a:pt x="44" y="321"/>
                    <a:pt x="115" y="338"/>
                  </a:cubicBezTo>
                  <a:cubicBezTo>
                    <a:pt x="126" y="343"/>
                    <a:pt x="137" y="343"/>
                    <a:pt x="148" y="343"/>
                  </a:cubicBezTo>
                  <a:cubicBezTo>
                    <a:pt x="159" y="343"/>
                    <a:pt x="164" y="349"/>
                    <a:pt x="170" y="349"/>
                  </a:cubicBezTo>
                  <a:cubicBezTo>
                    <a:pt x="182" y="354"/>
                    <a:pt x="196" y="356"/>
                    <a:pt x="211" y="356"/>
                  </a:cubicBezTo>
                  <a:cubicBezTo>
                    <a:pt x="229" y="356"/>
                    <a:pt x="247" y="352"/>
                    <a:pt x="262" y="343"/>
                  </a:cubicBezTo>
                  <a:cubicBezTo>
                    <a:pt x="317" y="321"/>
                    <a:pt x="361" y="278"/>
                    <a:pt x="372" y="218"/>
                  </a:cubicBezTo>
                  <a:cubicBezTo>
                    <a:pt x="388" y="158"/>
                    <a:pt x="377" y="98"/>
                    <a:pt x="339" y="54"/>
                  </a:cubicBezTo>
                  <a:cubicBezTo>
                    <a:pt x="305" y="16"/>
                    <a:pt x="259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1" name="Google Shape;781;p42"/>
            <p:cNvSpPr/>
            <p:nvPr/>
          </p:nvSpPr>
          <p:spPr>
            <a:xfrm>
              <a:off x="-1566413" y="3547183"/>
              <a:ext cx="28485" cy="25923"/>
            </a:xfrm>
            <a:custGeom>
              <a:avLst/>
              <a:gdLst/>
              <a:ahLst/>
              <a:cxnLst/>
              <a:rect l="l" t="t" r="r" b="b"/>
              <a:pathLst>
                <a:path w="389" h="354" extrusionOk="0">
                  <a:moveTo>
                    <a:pt x="219" y="0"/>
                  </a:moveTo>
                  <a:cubicBezTo>
                    <a:pt x="204" y="0"/>
                    <a:pt x="190" y="2"/>
                    <a:pt x="176" y="6"/>
                  </a:cubicBezTo>
                  <a:cubicBezTo>
                    <a:pt x="171" y="5"/>
                    <a:pt x="166" y="4"/>
                    <a:pt x="160" y="4"/>
                  </a:cubicBezTo>
                  <a:cubicBezTo>
                    <a:pt x="147" y="4"/>
                    <a:pt x="134" y="8"/>
                    <a:pt x="126" y="12"/>
                  </a:cubicBezTo>
                  <a:cubicBezTo>
                    <a:pt x="88" y="17"/>
                    <a:pt x="55" y="39"/>
                    <a:pt x="39" y="72"/>
                  </a:cubicBezTo>
                  <a:cubicBezTo>
                    <a:pt x="34" y="77"/>
                    <a:pt x="28" y="88"/>
                    <a:pt x="23" y="99"/>
                  </a:cubicBezTo>
                  <a:cubicBezTo>
                    <a:pt x="17" y="110"/>
                    <a:pt x="12" y="116"/>
                    <a:pt x="12" y="126"/>
                  </a:cubicBezTo>
                  <a:cubicBezTo>
                    <a:pt x="6" y="143"/>
                    <a:pt x="6" y="159"/>
                    <a:pt x="12" y="176"/>
                  </a:cubicBezTo>
                  <a:cubicBezTo>
                    <a:pt x="1" y="247"/>
                    <a:pt x="45" y="323"/>
                    <a:pt x="116" y="334"/>
                  </a:cubicBezTo>
                  <a:cubicBezTo>
                    <a:pt x="126" y="339"/>
                    <a:pt x="137" y="339"/>
                    <a:pt x="148" y="339"/>
                  </a:cubicBezTo>
                  <a:cubicBezTo>
                    <a:pt x="154" y="339"/>
                    <a:pt x="159" y="345"/>
                    <a:pt x="170" y="345"/>
                  </a:cubicBezTo>
                  <a:cubicBezTo>
                    <a:pt x="184" y="350"/>
                    <a:pt x="200" y="353"/>
                    <a:pt x="217" y="353"/>
                  </a:cubicBezTo>
                  <a:cubicBezTo>
                    <a:pt x="233" y="353"/>
                    <a:pt x="249" y="350"/>
                    <a:pt x="263" y="345"/>
                  </a:cubicBezTo>
                  <a:cubicBezTo>
                    <a:pt x="318" y="323"/>
                    <a:pt x="356" y="274"/>
                    <a:pt x="372" y="219"/>
                  </a:cubicBezTo>
                  <a:cubicBezTo>
                    <a:pt x="388" y="159"/>
                    <a:pt x="378" y="94"/>
                    <a:pt x="334" y="50"/>
                  </a:cubicBezTo>
                  <a:cubicBezTo>
                    <a:pt x="305" y="18"/>
                    <a:pt x="262" y="0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42"/>
            <p:cNvSpPr/>
            <p:nvPr/>
          </p:nvSpPr>
          <p:spPr>
            <a:xfrm>
              <a:off x="-940030" y="2808105"/>
              <a:ext cx="187536" cy="499338"/>
            </a:xfrm>
            <a:custGeom>
              <a:avLst/>
              <a:gdLst/>
              <a:ahLst/>
              <a:cxnLst/>
              <a:rect l="l" t="t" r="r" b="b"/>
              <a:pathLst>
                <a:path w="2561" h="6819" extrusionOk="0">
                  <a:moveTo>
                    <a:pt x="481" y="1"/>
                  </a:moveTo>
                  <a:cubicBezTo>
                    <a:pt x="306" y="121"/>
                    <a:pt x="148" y="268"/>
                    <a:pt x="1" y="432"/>
                  </a:cubicBezTo>
                  <a:lnTo>
                    <a:pt x="1535" y="6819"/>
                  </a:lnTo>
                  <a:cubicBezTo>
                    <a:pt x="1868" y="6442"/>
                    <a:pt x="2179" y="6054"/>
                    <a:pt x="2474" y="5645"/>
                  </a:cubicBezTo>
                  <a:cubicBezTo>
                    <a:pt x="2501" y="5601"/>
                    <a:pt x="2528" y="5563"/>
                    <a:pt x="2561" y="5520"/>
                  </a:cubicBezTo>
                  <a:lnTo>
                    <a:pt x="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42"/>
            <p:cNvSpPr/>
            <p:nvPr/>
          </p:nvSpPr>
          <p:spPr>
            <a:xfrm>
              <a:off x="-862044" y="2784086"/>
              <a:ext cx="186730" cy="385030"/>
            </a:xfrm>
            <a:custGeom>
              <a:avLst/>
              <a:gdLst/>
              <a:ahLst/>
              <a:cxnLst/>
              <a:rect l="l" t="t" r="r" b="b"/>
              <a:pathLst>
                <a:path w="2550" h="5258" extrusionOk="0">
                  <a:moveTo>
                    <a:pt x="452" y="1"/>
                  </a:moveTo>
                  <a:cubicBezTo>
                    <a:pt x="300" y="1"/>
                    <a:pt x="149" y="20"/>
                    <a:pt x="0" y="61"/>
                  </a:cubicBezTo>
                  <a:lnTo>
                    <a:pt x="1878" y="5258"/>
                  </a:lnTo>
                  <a:cubicBezTo>
                    <a:pt x="2156" y="4805"/>
                    <a:pt x="2391" y="4325"/>
                    <a:pt x="2549" y="3828"/>
                  </a:cubicBezTo>
                  <a:lnTo>
                    <a:pt x="601" y="7"/>
                  </a:lnTo>
                  <a:cubicBezTo>
                    <a:pt x="551" y="3"/>
                    <a:pt x="502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4" name="Google Shape;784;p42"/>
          <p:cNvGrpSpPr/>
          <p:nvPr/>
        </p:nvGrpSpPr>
        <p:grpSpPr>
          <a:xfrm>
            <a:off x="4069610" y="289524"/>
            <a:ext cx="921055" cy="1534326"/>
            <a:chOff x="-5686015" y="2503774"/>
            <a:chExt cx="921055" cy="1534326"/>
          </a:xfrm>
        </p:grpSpPr>
        <p:sp>
          <p:nvSpPr>
            <p:cNvPr id="785" name="Google Shape;785;p42"/>
            <p:cNvSpPr/>
            <p:nvPr/>
          </p:nvSpPr>
          <p:spPr>
            <a:xfrm>
              <a:off x="-5686015" y="3514817"/>
              <a:ext cx="267939" cy="523284"/>
            </a:xfrm>
            <a:custGeom>
              <a:avLst/>
              <a:gdLst/>
              <a:ahLst/>
              <a:cxnLst/>
              <a:rect l="l" t="t" r="r" b="b"/>
              <a:pathLst>
                <a:path w="3659" h="7146" extrusionOk="0">
                  <a:moveTo>
                    <a:pt x="3484" y="1"/>
                  </a:moveTo>
                  <a:lnTo>
                    <a:pt x="2092" y="1393"/>
                  </a:lnTo>
                  <a:lnTo>
                    <a:pt x="181" y="5978"/>
                  </a:lnTo>
                  <a:cubicBezTo>
                    <a:pt x="1" y="6409"/>
                    <a:pt x="208" y="6901"/>
                    <a:pt x="640" y="7081"/>
                  </a:cubicBezTo>
                  <a:cubicBezTo>
                    <a:pt x="744" y="7125"/>
                    <a:pt x="853" y="7146"/>
                    <a:pt x="960" y="7146"/>
                  </a:cubicBezTo>
                  <a:cubicBezTo>
                    <a:pt x="1290" y="7146"/>
                    <a:pt x="1606" y="6949"/>
                    <a:pt x="1742" y="6628"/>
                  </a:cubicBezTo>
                  <a:lnTo>
                    <a:pt x="3647" y="2042"/>
                  </a:lnTo>
                  <a:lnTo>
                    <a:pt x="3658" y="72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42"/>
            <p:cNvSpPr/>
            <p:nvPr/>
          </p:nvSpPr>
          <p:spPr>
            <a:xfrm>
              <a:off x="-5472558" y="3149781"/>
              <a:ext cx="311510" cy="451740"/>
            </a:xfrm>
            <a:custGeom>
              <a:avLst/>
              <a:gdLst/>
              <a:ahLst/>
              <a:cxnLst/>
              <a:rect l="l" t="t" r="r" b="b"/>
              <a:pathLst>
                <a:path w="4254" h="6169" extrusionOk="0">
                  <a:moveTo>
                    <a:pt x="719" y="1"/>
                  </a:moveTo>
                  <a:cubicBezTo>
                    <a:pt x="668" y="1"/>
                    <a:pt x="617" y="18"/>
                    <a:pt x="574" y="51"/>
                  </a:cubicBezTo>
                  <a:cubicBezTo>
                    <a:pt x="476" y="127"/>
                    <a:pt x="459" y="269"/>
                    <a:pt x="536" y="368"/>
                  </a:cubicBezTo>
                  <a:cubicBezTo>
                    <a:pt x="547" y="379"/>
                    <a:pt x="1677" y="1923"/>
                    <a:pt x="45" y="5843"/>
                  </a:cubicBezTo>
                  <a:cubicBezTo>
                    <a:pt x="1" y="5957"/>
                    <a:pt x="55" y="6088"/>
                    <a:pt x="170" y="6138"/>
                  </a:cubicBezTo>
                  <a:cubicBezTo>
                    <a:pt x="176" y="6138"/>
                    <a:pt x="181" y="6143"/>
                    <a:pt x="186" y="6143"/>
                  </a:cubicBezTo>
                  <a:cubicBezTo>
                    <a:pt x="192" y="6148"/>
                    <a:pt x="197" y="6148"/>
                    <a:pt x="203" y="6154"/>
                  </a:cubicBezTo>
                  <a:cubicBezTo>
                    <a:pt x="231" y="6164"/>
                    <a:pt x="259" y="6169"/>
                    <a:pt x="287" y="6169"/>
                  </a:cubicBezTo>
                  <a:cubicBezTo>
                    <a:pt x="379" y="6169"/>
                    <a:pt x="465" y="6116"/>
                    <a:pt x="503" y="6028"/>
                  </a:cubicBezTo>
                  <a:cubicBezTo>
                    <a:pt x="2130" y="2125"/>
                    <a:pt x="4013" y="1831"/>
                    <a:pt x="4040" y="1825"/>
                  </a:cubicBezTo>
                  <a:cubicBezTo>
                    <a:pt x="4166" y="1814"/>
                    <a:pt x="4253" y="1700"/>
                    <a:pt x="4242" y="1580"/>
                  </a:cubicBezTo>
                  <a:cubicBezTo>
                    <a:pt x="4227" y="1464"/>
                    <a:pt x="4133" y="1376"/>
                    <a:pt x="4020" y="1376"/>
                  </a:cubicBezTo>
                  <a:cubicBezTo>
                    <a:pt x="4010" y="1376"/>
                    <a:pt x="4001" y="1376"/>
                    <a:pt x="3991" y="1378"/>
                  </a:cubicBezTo>
                  <a:cubicBezTo>
                    <a:pt x="3920" y="1383"/>
                    <a:pt x="2616" y="1558"/>
                    <a:pt x="1207" y="3698"/>
                  </a:cubicBezTo>
                  <a:cubicBezTo>
                    <a:pt x="1731" y="1192"/>
                    <a:pt x="934" y="138"/>
                    <a:pt x="891" y="84"/>
                  </a:cubicBezTo>
                  <a:cubicBezTo>
                    <a:pt x="848" y="29"/>
                    <a:pt x="784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42"/>
            <p:cNvSpPr/>
            <p:nvPr/>
          </p:nvSpPr>
          <p:spPr>
            <a:xfrm>
              <a:off x="-5570463" y="2503774"/>
              <a:ext cx="805503" cy="793054"/>
            </a:xfrm>
            <a:custGeom>
              <a:avLst/>
              <a:gdLst/>
              <a:ahLst/>
              <a:cxnLst/>
              <a:rect l="l" t="t" r="r" b="b"/>
              <a:pathLst>
                <a:path w="11000" h="10830" extrusionOk="0">
                  <a:moveTo>
                    <a:pt x="5865" y="645"/>
                  </a:moveTo>
                  <a:cubicBezTo>
                    <a:pt x="6270" y="645"/>
                    <a:pt x="6678" y="711"/>
                    <a:pt x="7075" y="849"/>
                  </a:cubicBezTo>
                  <a:cubicBezTo>
                    <a:pt x="9269" y="1607"/>
                    <a:pt x="10345" y="4266"/>
                    <a:pt x="9471" y="6788"/>
                  </a:cubicBezTo>
                  <a:cubicBezTo>
                    <a:pt x="8761" y="8852"/>
                    <a:pt x="6968" y="10185"/>
                    <a:pt x="5138" y="10185"/>
                  </a:cubicBezTo>
                  <a:cubicBezTo>
                    <a:pt x="4732" y="10185"/>
                    <a:pt x="4324" y="10119"/>
                    <a:pt x="3925" y="9981"/>
                  </a:cubicBezTo>
                  <a:cubicBezTo>
                    <a:pt x="1731" y="9222"/>
                    <a:pt x="661" y="6564"/>
                    <a:pt x="1529" y="4042"/>
                  </a:cubicBezTo>
                  <a:cubicBezTo>
                    <a:pt x="2244" y="1978"/>
                    <a:pt x="4037" y="645"/>
                    <a:pt x="5865" y="645"/>
                  </a:cubicBezTo>
                  <a:close/>
                  <a:moveTo>
                    <a:pt x="5916" y="1"/>
                  </a:moveTo>
                  <a:cubicBezTo>
                    <a:pt x="3836" y="1"/>
                    <a:pt x="1803" y="1515"/>
                    <a:pt x="994" y="3856"/>
                  </a:cubicBezTo>
                  <a:cubicBezTo>
                    <a:pt x="0" y="6722"/>
                    <a:pt x="1223" y="9741"/>
                    <a:pt x="3712" y="10598"/>
                  </a:cubicBezTo>
                  <a:cubicBezTo>
                    <a:pt x="4164" y="10755"/>
                    <a:pt x="4627" y="10829"/>
                    <a:pt x="5088" y="10829"/>
                  </a:cubicBezTo>
                  <a:cubicBezTo>
                    <a:pt x="7166" y="10829"/>
                    <a:pt x="9203" y="9314"/>
                    <a:pt x="10012" y="6973"/>
                  </a:cubicBezTo>
                  <a:cubicBezTo>
                    <a:pt x="11000" y="4108"/>
                    <a:pt x="9783" y="1089"/>
                    <a:pt x="7293" y="232"/>
                  </a:cubicBezTo>
                  <a:cubicBezTo>
                    <a:pt x="6840" y="75"/>
                    <a:pt x="6377" y="1"/>
                    <a:pt x="5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8" name="Google Shape;788;p42"/>
            <p:cNvSpPr/>
            <p:nvPr/>
          </p:nvSpPr>
          <p:spPr>
            <a:xfrm>
              <a:off x="-5480906" y="2551079"/>
              <a:ext cx="626022" cy="698444"/>
            </a:xfrm>
            <a:custGeom>
              <a:avLst/>
              <a:gdLst/>
              <a:ahLst/>
              <a:cxnLst/>
              <a:rect l="l" t="t" r="r" b="b"/>
              <a:pathLst>
                <a:path w="8549" h="9538" extrusionOk="0">
                  <a:moveTo>
                    <a:pt x="2811" y="476"/>
                  </a:moveTo>
                  <a:cubicBezTo>
                    <a:pt x="2981" y="558"/>
                    <a:pt x="3155" y="639"/>
                    <a:pt x="3325" y="721"/>
                  </a:cubicBezTo>
                  <a:cubicBezTo>
                    <a:pt x="3243" y="891"/>
                    <a:pt x="3161" y="1060"/>
                    <a:pt x="3079" y="1229"/>
                  </a:cubicBezTo>
                  <a:cubicBezTo>
                    <a:pt x="2910" y="1147"/>
                    <a:pt x="2741" y="1071"/>
                    <a:pt x="2571" y="989"/>
                  </a:cubicBezTo>
                  <a:cubicBezTo>
                    <a:pt x="2653" y="820"/>
                    <a:pt x="2730" y="645"/>
                    <a:pt x="2811" y="476"/>
                  </a:cubicBezTo>
                  <a:close/>
                  <a:moveTo>
                    <a:pt x="3439" y="776"/>
                  </a:moveTo>
                  <a:cubicBezTo>
                    <a:pt x="3608" y="858"/>
                    <a:pt x="3783" y="934"/>
                    <a:pt x="3952" y="1016"/>
                  </a:cubicBezTo>
                  <a:cubicBezTo>
                    <a:pt x="3876" y="1185"/>
                    <a:pt x="3794" y="1349"/>
                    <a:pt x="3712" y="1518"/>
                  </a:cubicBezTo>
                  <a:cubicBezTo>
                    <a:pt x="3543" y="1442"/>
                    <a:pt x="3374" y="1365"/>
                    <a:pt x="3199" y="1284"/>
                  </a:cubicBezTo>
                  <a:cubicBezTo>
                    <a:pt x="3281" y="1114"/>
                    <a:pt x="3357" y="945"/>
                    <a:pt x="3439" y="776"/>
                  </a:cubicBezTo>
                  <a:close/>
                  <a:moveTo>
                    <a:pt x="4067" y="1071"/>
                  </a:moveTo>
                  <a:cubicBezTo>
                    <a:pt x="4214" y="1136"/>
                    <a:pt x="4362" y="1207"/>
                    <a:pt x="4509" y="1273"/>
                  </a:cubicBezTo>
                  <a:cubicBezTo>
                    <a:pt x="4536" y="1284"/>
                    <a:pt x="4558" y="1300"/>
                    <a:pt x="4586" y="1311"/>
                  </a:cubicBezTo>
                  <a:cubicBezTo>
                    <a:pt x="4504" y="1475"/>
                    <a:pt x="4422" y="1644"/>
                    <a:pt x="4345" y="1808"/>
                  </a:cubicBezTo>
                  <a:cubicBezTo>
                    <a:pt x="4176" y="1731"/>
                    <a:pt x="4001" y="1655"/>
                    <a:pt x="3832" y="1573"/>
                  </a:cubicBezTo>
                  <a:cubicBezTo>
                    <a:pt x="3909" y="1404"/>
                    <a:pt x="3991" y="1234"/>
                    <a:pt x="4067" y="1071"/>
                  </a:cubicBezTo>
                  <a:close/>
                  <a:moveTo>
                    <a:pt x="2517" y="1103"/>
                  </a:moveTo>
                  <a:cubicBezTo>
                    <a:pt x="2686" y="1185"/>
                    <a:pt x="2855" y="1267"/>
                    <a:pt x="3024" y="1349"/>
                  </a:cubicBezTo>
                  <a:cubicBezTo>
                    <a:pt x="2942" y="1518"/>
                    <a:pt x="2866" y="1688"/>
                    <a:pt x="2784" y="1857"/>
                  </a:cubicBezTo>
                  <a:cubicBezTo>
                    <a:pt x="2615" y="1780"/>
                    <a:pt x="2451" y="1698"/>
                    <a:pt x="2282" y="1622"/>
                  </a:cubicBezTo>
                  <a:cubicBezTo>
                    <a:pt x="2358" y="1447"/>
                    <a:pt x="2440" y="1278"/>
                    <a:pt x="2517" y="1103"/>
                  </a:cubicBezTo>
                  <a:close/>
                  <a:moveTo>
                    <a:pt x="4695" y="1360"/>
                  </a:moveTo>
                  <a:cubicBezTo>
                    <a:pt x="4869" y="1442"/>
                    <a:pt x="5044" y="1524"/>
                    <a:pt x="5219" y="1600"/>
                  </a:cubicBezTo>
                  <a:cubicBezTo>
                    <a:pt x="5137" y="1769"/>
                    <a:pt x="5055" y="1933"/>
                    <a:pt x="4979" y="2097"/>
                  </a:cubicBezTo>
                  <a:cubicBezTo>
                    <a:pt x="4804" y="2020"/>
                    <a:pt x="4635" y="1944"/>
                    <a:pt x="4460" y="1862"/>
                  </a:cubicBezTo>
                  <a:cubicBezTo>
                    <a:pt x="4542" y="1698"/>
                    <a:pt x="4618" y="1529"/>
                    <a:pt x="4695" y="1360"/>
                  </a:cubicBezTo>
                  <a:close/>
                  <a:moveTo>
                    <a:pt x="3144" y="1404"/>
                  </a:moveTo>
                  <a:cubicBezTo>
                    <a:pt x="3314" y="1486"/>
                    <a:pt x="3483" y="1562"/>
                    <a:pt x="3652" y="1644"/>
                  </a:cubicBezTo>
                  <a:cubicBezTo>
                    <a:pt x="3576" y="1808"/>
                    <a:pt x="3499" y="1977"/>
                    <a:pt x="3417" y="2146"/>
                  </a:cubicBezTo>
                  <a:cubicBezTo>
                    <a:pt x="3248" y="2070"/>
                    <a:pt x="3079" y="1993"/>
                    <a:pt x="2910" y="1917"/>
                  </a:cubicBezTo>
                  <a:cubicBezTo>
                    <a:pt x="2986" y="1742"/>
                    <a:pt x="3068" y="1573"/>
                    <a:pt x="3144" y="1404"/>
                  </a:cubicBezTo>
                  <a:close/>
                  <a:moveTo>
                    <a:pt x="1600" y="1436"/>
                  </a:moveTo>
                  <a:cubicBezTo>
                    <a:pt x="1769" y="1518"/>
                    <a:pt x="1938" y="1600"/>
                    <a:pt x="2102" y="1677"/>
                  </a:cubicBezTo>
                  <a:cubicBezTo>
                    <a:pt x="2031" y="1835"/>
                    <a:pt x="1954" y="1999"/>
                    <a:pt x="1883" y="2157"/>
                  </a:cubicBezTo>
                  <a:cubicBezTo>
                    <a:pt x="1878" y="2168"/>
                    <a:pt x="1867" y="2179"/>
                    <a:pt x="1862" y="2195"/>
                  </a:cubicBezTo>
                  <a:cubicBezTo>
                    <a:pt x="1698" y="2113"/>
                    <a:pt x="1529" y="2037"/>
                    <a:pt x="1359" y="1960"/>
                  </a:cubicBezTo>
                  <a:cubicBezTo>
                    <a:pt x="1441" y="1786"/>
                    <a:pt x="1523" y="1611"/>
                    <a:pt x="1600" y="1436"/>
                  </a:cubicBezTo>
                  <a:close/>
                  <a:moveTo>
                    <a:pt x="5328" y="1649"/>
                  </a:moveTo>
                  <a:cubicBezTo>
                    <a:pt x="5503" y="1731"/>
                    <a:pt x="5672" y="1813"/>
                    <a:pt x="5847" y="1889"/>
                  </a:cubicBezTo>
                  <a:cubicBezTo>
                    <a:pt x="5770" y="2059"/>
                    <a:pt x="5688" y="2222"/>
                    <a:pt x="5612" y="2386"/>
                  </a:cubicBezTo>
                  <a:cubicBezTo>
                    <a:pt x="5437" y="2310"/>
                    <a:pt x="5268" y="2233"/>
                    <a:pt x="5093" y="2152"/>
                  </a:cubicBezTo>
                  <a:cubicBezTo>
                    <a:pt x="5170" y="1988"/>
                    <a:pt x="5252" y="1819"/>
                    <a:pt x="5328" y="1649"/>
                  </a:cubicBezTo>
                  <a:close/>
                  <a:moveTo>
                    <a:pt x="3772" y="1698"/>
                  </a:moveTo>
                  <a:cubicBezTo>
                    <a:pt x="3898" y="1753"/>
                    <a:pt x="4018" y="1813"/>
                    <a:pt x="4143" y="1868"/>
                  </a:cubicBezTo>
                  <a:cubicBezTo>
                    <a:pt x="4187" y="1889"/>
                    <a:pt x="4236" y="1911"/>
                    <a:pt x="4285" y="1933"/>
                  </a:cubicBezTo>
                  <a:cubicBezTo>
                    <a:pt x="4203" y="2102"/>
                    <a:pt x="4127" y="2272"/>
                    <a:pt x="4051" y="2435"/>
                  </a:cubicBezTo>
                  <a:cubicBezTo>
                    <a:pt x="3881" y="2359"/>
                    <a:pt x="3707" y="2283"/>
                    <a:pt x="3537" y="2201"/>
                  </a:cubicBezTo>
                  <a:cubicBezTo>
                    <a:pt x="3614" y="2037"/>
                    <a:pt x="3696" y="1868"/>
                    <a:pt x="3772" y="1698"/>
                  </a:cubicBezTo>
                  <a:close/>
                  <a:moveTo>
                    <a:pt x="2227" y="1737"/>
                  </a:moveTo>
                  <a:cubicBezTo>
                    <a:pt x="2397" y="1819"/>
                    <a:pt x="2560" y="1895"/>
                    <a:pt x="2730" y="1977"/>
                  </a:cubicBezTo>
                  <a:cubicBezTo>
                    <a:pt x="2653" y="2146"/>
                    <a:pt x="2571" y="2315"/>
                    <a:pt x="2495" y="2484"/>
                  </a:cubicBezTo>
                  <a:cubicBezTo>
                    <a:pt x="2326" y="2408"/>
                    <a:pt x="2156" y="2332"/>
                    <a:pt x="1993" y="2250"/>
                  </a:cubicBezTo>
                  <a:cubicBezTo>
                    <a:pt x="2069" y="2081"/>
                    <a:pt x="2145" y="1906"/>
                    <a:pt x="2227" y="1737"/>
                  </a:cubicBezTo>
                  <a:close/>
                  <a:moveTo>
                    <a:pt x="5956" y="1944"/>
                  </a:moveTo>
                  <a:cubicBezTo>
                    <a:pt x="6130" y="2020"/>
                    <a:pt x="6305" y="2102"/>
                    <a:pt x="6480" y="2184"/>
                  </a:cubicBezTo>
                  <a:cubicBezTo>
                    <a:pt x="6398" y="2348"/>
                    <a:pt x="6321" y="2517"/>
                    <a:pt x="6240" y="2681"/>
                  </a:cubicBezTo>
                  <a:cubicBezTo>
                    <a:pt x="6070" y="2599"/>
                    <a:pt x="5896" y="2523"/>
                    <a:pt x="5726" y="2441"/>
                  </a:cubicBezTo>
                  <a:cubicBezTo>
                    <a:pt x="5803" y="2277"/>
                    <a:pt x="5879" y="2108"/>
                    <a:pt x="5956" y="1944"/>
                  </a:cubicBezTo>
                  <a:close/>
                  <a:moveTo>
                    <a:pt x="4405" y="1988"/>
                  </a:moveTo>
                  <a:cubicBezTo>
                    <a:pt x="4575" y="2070"/>
                    <a:pt x="4744" y="2146"/>
                    <a:pt x="4919" y="2228"/>
                  </a:cubicBezTo>
                  <a:cubicBezTo>
                    <a:pt x="4837" y="2392"/>
                    <a:pt x="4760" y="2561"/>
                    <a:pt x="4678" y="2725"/>
                  </a:cubicBezTo>
                  <a:cubicBezTo>
                    <a:pt x="4509" y="2648"/>
                    <a:pt x="4340" y="2572"/>
                    <a:pt x="4171" y="2490"/>
                  </a:cubicBezTo>
                  <a:cubicBezTo>
                    <a:pt x="4247" y="2326"/>
                    <a:pt x="4324" y="2157"/>
                    <a:pt x="4405" y="1988"/>
                  </a:cubicBezTo>
                  <a:close/>
                  <a:moveTo>
                    <a:pt x="2855" y="2031"/>
                  </a:moveTo>
                  <a:cubicBezTo>
                    <a:pt x="3024" y="2113"/>
                    <a:pt x="3194" y="2190"/>
                    <a:pt x="3363" y="2272"/>
                  </a:cubicBezTo>
                  <a:cubicBezTo>
                    <a:pt x="3281" y="2441"/>
                    <a:pt x="3204" y="2610"/>
                    <a:pt x="3123" y="2779"/>
                  </a:cubicBezTo>
                  <a:cubicBezTo>
                    <a:pt x="2953" y="2697"/>
                    <a:pt x="2790" y="2621"/>
                    <a:pt x="2620" y="2545"/>
                  </a:cubicBezTo>
                  <a:cubicBezTo>
                    <a:pt x="2697" y="2375"/>
                    <a:pt x="2773" y="2206"/>
                    <a:pt x="2855" y="2031"/>
                  </a:cubicBezTo>
                  <a:close/>
                  <a:moveTo>
                    <a:pt x="1310" y="2070"/>
                  </a:moveTo>
                  <a:cubicBezTo>
                    <a:pt x="1480" y="2152"/>
                    <a:pt x="1643" y="2228"/>
                    <a:pt x="1813" y="2310"/>
                  </a:cubicBezTo>
                  <a:cubicBezTo>
                    <a:pt x="1731" y="2479"/>
                    <a:pt x="1654" y="2654"/>
                    <a:pt x="1572" y="2823"/>
                  </a:cubicBezTo>
                  <a:cubicBezTo>
                    <a:pt x="1409" y="2747"/>
                    <a:pt x="1239" y="2670"/>
                    <a:pt x="1070" y="2588"/>
                  </a:cubicBezTo>
                  <a:cubicBezTo>
                    <a:pt x="1152" y="2414"/>
                    <a:pt x="1234" y="2244"/>
                    <a:pt x="1310" y="2070"/>
                  </a:cubicBezTo>
                  <a:close/>
                  <a:moveTo>
                    <a:pt x="6589" y="2233"/>
                  </a:moveTo>
                  <a:cubicBezTo>
                    <a:pt x="6764" y="2315"/>
                    <a:pt x="6938" y="2397"/>
                    <a:pt x="7108" y="2479"/>
                  </a:cubicBezTo>
                  <a:cubicBezTo>
                    <a:pt x="7031" y="2643"/>
                    <a:pt x="6949" y="2807"/>
                    <a:pt x="6873" y="2976"/>
                  </a:cubicBezTo>
                  <a:cubicBezTo>
                    <a:pt x="6698" y="2894"/>
                    <a:pt x="6529" y="2812"/>
                    <a:pt x="6354" y="2736"/>
                  </a:cubicBezTo>
                  <a:cubicBezTo>
                    <a:pt x="6420" y="2594"/>
                    <a:pt x="6485" y="2446"/>
                    <a:pt x="6556" y="2304"/>
                  </a:cubicBezTo>
                  <a:cubicBezTo>
                    <a:pt x="6567" y="2283"/>
                    <a:pt x="6578" y="2261"/>
                    <a:pt x="6589" y="2233"/>
                  </a:cubicBezTo>
                  <a:close/>
                  <a:moveTo>
                    <a:pt x="5033" y="2283"/>
                  </a:moveTo>
                  <a:cubicBezTo>
                    <a:pt x="5208" y="2359"/>
                    <a:pt x="5377" y="2441"/>
                    <a:pt x="5546" y="2517"/>
                  </a:cubicBezTo>
                  <a:cubicBezTo>
                    <a:pt x="5470" y="2681"/>
                    <a:pt x="5388" y="2850"/>
                    <a:pt x="5312" y="3014"/>
                  </a:cubicBezTo>
                  <a:cubicBezTo>
                    <a:pt x="5142" y="2938"/>
                    <a:pt x="4973" y="2861"/>
                    <a:pt x="4798" y="2779"/>
                  </a:cubicBezTo>
                  <a:cubicBezTo>
                    <a:pt x="4880" y="2615"/>
                    <a:pt x="4957" y="2446"/>
                    <a:pt x="5033" y="2283"/>
                  </a:cubicBezTo>
                  <a:close/>
                  <a:moveTo>
                    <a:pt x="3483" y="2326"/>
                  </a:moveTo>
                  <a:cubicBezTo>
                    <a:pt x="3581" y="2375"/>
                    <a:pt x="3679" y="2419"/>
                    <a:pt x="3778" y="2463"/>
                  </a:cubicBezTo>
                  <a:cubicBezTo>
                    <a:pt x="3849" y="2495"/>
                    <a:pt x="3920" y="2528"/>
                    <a:pt x="3991" y="2566"/>
                  </a:cubicBezTo>
                  <a:cubicBezTo>
                    <a:pt x="3914" y="2730"/>
                    <a:pt x="3832" y="2899"/>
                    <a:pt x="3756" y="3069"/>
                  </a:cubicBezTo>
                  <a:cubicBezTo>
                    <a:pt x="3587" y="2987"/>
                    <a:pt x="3417" y="2910"/>
                    <a:pt x="3248" y="2834"/>
                  </a:cubicBezTo>
                  <a:cubicBezTo>
                    <a:pt x="3325" y="2665"/>
                    <a:pt x="3406" y="2495"/>
                    <a:pt x="3483" y="2326"/>
                  </a:cubicBezTo>
                  <a:close/>
                  <a:moveTo>
                    <a:pt x="1938" y="2370"/>
                  </a:moveTo>
                  <a:cubicBezTo>
                    <a:pt x="2102" y="2446"/>
                    <a:pt x="2271" y="2528"/>
                    <a:pt x="2440" y="2605"/>
                  </a:cubicBezTo>
                  <a:cubicBezTo>
                    <a:pt x="2358" y="2779"/>
                    <a:pt x="2282" y="2948"/>
                    <a:pt x="2200" y="3118"/>
                  </a:cubicBezTo>
                  <a:cubicBezTo>
                    <a:pt x="2036" y="3041"/>
                    <a:pt x="1867" y="2959"/>
                    <a:pt x="1703" y="2883"/>
                  </a:cubicBezTo>
                  <a:cubicBezTo>
                    <a:pt x="1780" y="2714"/>
                    <a:pt x="1856" y="2539"/>
                    <a:pt x="1938" y="2370"/>
                  </a:cubicBezTo>
                  <a:close/>
                  <a:moveTo>
                    <a:pt x="7217" y="2528"/>
                  </a:moveTo>
                  <a:cubicBezTo>
                    <a:pt x="7391" y="2610"/>
                    <a:pt x="7566" y="2692"/>
                    <a:pt x="7741" y="2774"/>
                  </a:cubicBezTo>
                  <a:cubicBezTo>
                    <a:pt x="7659" y="2938"/>
                    <a:pt x="7577" y="3107"/>
                    <a:pt x="7501" y="3271"/>
                  </a:cubicBezTo>
                  <a:cubicBezTo>
                    <a:pt x="7326" y="3189"/>
                    <a:pt x="7157" y="3107"/>
                    <a:pt x="6987" y="3025"/>
                  </a:cubicBezTo>
                  <a:cubicBezTo>
                    <a:pt x="7042" y="2910"/>
                    <a:pt x="7097" y="2790"/>
                    <a:pt x="7151" y="2670"/>
                  </a:cubicBezTo>
                  <a:cubicBezTo>
                    <a:pt x="7173" y="2626"/>
                    <a:pt x="7195" y="2577"/>
                    <a:pt x="7217" y="2528"/>
                  </a:cubicBezTo>
                  <a:close/>
                  <a:moveTo>
                    <a:pt x="5666" y="2572"/>
                  </a:moveTo>
                  <a:cubicBezTo>
                    <a:pt x="5836" y="2648"/>
                    <a:pt x="6010" y="2730"/>
                    <a:pt x="6180" y="2812"/>
                  </a:cubicBezTo>
                  <a:cubicBezTo>
                    <a:pt x="6098" y="2976"/>
                    <a:pt x="6021" y="3140"/>
                    <a:pt x="5939" y="3309"/>
                  </a:cubicBezTo>
                  <a:cubicBezTo>
                    <a:pt x="5770" y="3227"/>
                    <a:pt x="5601" y="3150"/>
                    <a:pt x="5432" y="3069"/>
                  </a:cubicBezTo>
                  <a:cubicBezTo>
                    <a:pt x="5508" y="2905"/>
                    <a:pt x="5585" y="2736"/>
                    <a:pt x="5666" y="2572"/>
                  </a:cubicBezTo>
                  <a:close/>
                  <a:moveTo>
                    <a:pt x="4111" y="2621"/>
                  </a:moveTo>
                  <a:cubicBezTo>
                    <a:pt x="4280" y="2697"/>
                    <a:pt x="4449" y="2774"/>
                    <a:pt x="4618" y="2856"/>
                  </a:cubicBezTo>
                  <a:cubicBezTo>
                    <a:pt x="4542" y="3019"/>
                    <a:pt x="4465" y="3189"/>
                    <a:pt x="4389" y="3352"/>
                  </a:cubicBezTo>
                  <a:cubicBezTo>
                    <a:pt x="4220" y="3276"/>
                    <a:pt x="4051" y="3200"/>
                    <a:pt x="3881" y="3123"/>
                  </a:cubicBezTo>
                  <a:cubicBezTo>
                    <a:pt x="3958" y="2954"/>
                    <a:pt x="4034" y="2790"/>
                    <a:pt x="4111" y="2621"/>
                  </a:cubicBezTo>
                  <a:close/>
                  <a:moveTo>
                    <a:pt x="2566" y="2665"/>
                  </a:moveTo>
                  <a:cubicBezTo>
                    <a:pt x="2730" y="2747"/>
                    <a:pt x="2899" y="2823"/>
                    <a:pt x="3068" y="2899"/>
                  </a:cubicBezTo>
                  <a:cubicBezTo>
                    <a:pt x="2986" y="3069"/>
                    <a:pt x="2910" y="3238"/>
                    <a:pt x="2833" y="3407"/>
                  </a:cubicBezTo>
                  <a:cubicBezTo>
                    <a:pt x="2664" y="3331"/>
                    <a:pt x="2495" y="3254"/>
                    <a:pt x="2331" y="3178"/>
                  </a:cubicBezTo>
                  <a:cubicBezTo>
                    <a:pt x="2408" y="3003"/>
                    <a:pt x="2484" y="2834"/>
                    <a:pt x="2566" y="2665"/>
                  </a:cubicBezTo>
                  <a:close/>
                  <a:moveTo>
                    <a:pt x="1021" y="2703"/>
                  </a:moveTo>
                  <a:cubicBezTo>
                    <a:pt x="1185" y="2779"/>
                    <a:pt x="1354" y="2861"/>
                    <a:pt x="1518" y="2938"/>
                  </a:cubicBezTo>
                  <a:cubicBezTo>
                    <a:pt x="1441" y="3112"/>
                    <a:pt x="1359" y="3281"/>
                    <a:pt x="1283" y="3456"/>
                  </a:cubicBezTo>
                  <a:cubicBezTo>
                    <a:pt x="1114" y="3374"/>
                    <a:pt x="950" y="3298"/>
                    <a:pt x="781" y="3221"/>
                  </a:cubicBezTo>
                  <a:cubicBezTo>
                    <a:pt x="863" y="3047"/>
                    <a:pt x="939" y="2872"/>
                    <a:pt x="1021" y="2703"/>
                  </a:cubicBezTo>
                  <a:close/>
                  <a:moveTo>
                    <a:pt x="7850" y="2828"/>
                  </a:moveTo>
                  <a:cubicBezTo>
                    <a:pt x="8019" y="2910"/>
                    <a:pt x="8194" y="2992"/>
                    <a:pt x="8363" y="3074"/>
                  </a:cubicBezTo>
                  <a:cubicBezTo>
                    <a:pt x="8287" y="3243"/>
                    <a:pt x="8205" y="3407"/>
                    <a:pt x="8128" y="3571"/>
                  </a:cubicBezTo>
                  <a:cubicBezTo>
                    <a:pt x="7954" y="3489"/>
                    <a:pt x="7784" y="3407"/>
                    <a:pt x="7610" y="3325"/>
                  </a:cubicBezTo>
                  <a:cubicBezTo>
                    <a:pt x="7659" y="3232"/>
                    <a:pt x="7703" y="3134"/>
                    <a:pt x="7746" y="3041"/>
                  </a:cubicBezTo>
                  <a:cubicBezTo>
                    <a:pt x="7779" y="2970"/>
                    <a:pt x="7812" y="2899"/>
                    <a:pt x="7850" y="2828"/>
                  </a:cubicBezTo>
                  <a:close/>
                  <a:moveTo>
                    <a:pt x="6294" y="2861"/>
                  </a:moveTo>
                  <a:cubicBezTo>
                    <a:pt x="6469" y="2943"/>
                    <a:pt x="6638" y="3025"/>
                    <a:pt x="6807" y="3101"/>
                  </a:cubicBezTo>
                  <a:cubicBezTo>
                    <a:pt x="6731" y="3271"/>
                    <a:pt x="6649" y="3434"/>
                    <a:pt x="6573" y="3598"/>
                  </a:cubicBezTo>
                  <a:cubicBezTo>
                    <a:pt x="6403" y="3522"/>
                    <a:pt x="6234" y="3440"/>
                    <a:pt x="6059" y="3363"/>
                  </a:cubicBezTo>
                  <a:cubicBezTo>
                    <a:pt x="6141" y="3194"/>
                    <a:pt x="6218" y="3030"/>
                    <a:pt x="6294" y="2861"/>
                  </a:cubicBezTo>
                  <a:close/>
                  <a:moveTo>
                    <a:pt x="4744" y="2910"/>
                  </a:moveTo>
                  <a:cubicBezTo>
                    <a:pt x="4913" y="2987"/>
                    <a:pt x="5082" y="3069"/>
                    <a:pt x="5252" y="3145"/>
                  </a:cubicBezTo>
                  <a:cubicBezTo>
                    <a:pt x="5175" y="3314"/>
                    <a:pt x="5093" y="3478"/>
                    <a:pt x="5017" y="3642"/>
                  </a:cubicBezTo>
                  <a:cubicBezTo>
                    <a:pt x="4848" y="3565"/>
                    <a:pt x="4678" y="3489"/>
                    <a:pt x="4509" y="3412"/>
                  </a:cubicBezTo>
                  <a:cubicBezTo>
                    <a:pt x="4586" y="3243"/>
                    <a:pt x="4662" y="3079"/>
                    <a:pt x="4744" y="2910"/>
                  </a:cubicBezTo>
                  <a:close/>
                  <a:moveTo>
                    <a:pt x="3194" y="2959"/>
                  </a:moveTo>
                  <a:cubicBezTo>
                    <a:pt x="3265" y="2992"/>
                    <a:pt x="3336" y="3025"/>
                    <a:pt x="3406" y="3058"/>
                  </a:cubicBezTo>
                  <a:cubicBezTo>
                    <a:pt x="3505" y="3107"/>
                    <a:pt x="3598" y="3150"/>
                    <a:pt x="3696" y="3194"/>
                  </a:cubicBezTo>
                  <a:cubicBezTo>
                    <a:pt x="3685" y="3216"/>
                    <a:pt x="3674" y="3238"/>
                    <a:pt x="3668" y="3254"/>
                  </a:cubicBezTo>
                  <a:cubicBezTo>
                    <a:pt x="3598" y="3402"/>
                    <a:pt x="3532" y="3549"/>
                    <a:pt x="3467" y="3696"/>
                  </a:cubicBezTo>
                  <a:cubicBezTo>
                    <a:pt x="3297" y="3620"/>
                    <a:pt x="3128" y="3543"/>
                    <a:pt x="2959" y="3467"/>
                  </a:cubicBezTo>
                  <a:cubicBezTo>
                    <a:pt x="3035" y="3298"/>
                    <a:pt x="3117" y="3129"/>
                    <a:pt x="3194" y="2959"/>
                  </a:cubicBezTo>
                  <a:close/>
                  <a:moveTo>
                    <a:pt x="1649" y="3003"/>
                  </a:moveTo>
                  <a:cubicBezTo>
                    <a:pt x="1813" y="3079"/>
                    <a:pt x="1982" y="3161"/>
                    <a:pt x="2145" y="3238"/>
                  </a:cubicBezTo>
                  <a:cubicBezTo>
                    <a:pt x="2069" y="3407"/>
                    <a:pt x="1993" y="3576"/>
                    <a:pt x="1911" y="3745"/>
                  </a:cubicBezTo>
                  <a:cubicBezTo>
                    <a:pt x="1747" y="3669"/>
                    <a:pt x="1578" y="3593"/>
                    <a:pt x="1414" y="3516"/>
                  </a:cubicBezTo>
                  <a:cubicBezTo>
                    <a:pt x="1490" y="3342"/>
                    <a:pt x="1567" y="3172"/>
                    <a:pt x="1649" y="3003"/>
                  </a:cubicBezTo>
                  <a:close/>
                  <a:moveTo>
                    <a:pt x="6922" y="3156"/>
                  </a:moveTo>
                  <a:cubicBezTo>
                    <a:pt x="7097" y="3238"/>
                    <a:pt x="7266" y="3320"/>
                    <a:pt x="7435" y="3402"/>
                  </a:cubicBezTo>
                  <a:cubicBezTo>
                    <a:pt x="7359" y="3565"/>
                    <a:pt x="7277" y="3735"/>
                    <a:pt x="7200" y="3898"/>
                  </a:cubicBezTo>
                  <a:cubicBezTo>
                    <a:pt x="7031" y="3816"/>
                    <a:pt x="6862" y="3735"/>
                    <a:pt x="6693" y="3658"/>
                  </a:cubicBezTo>
                  <a:cubicBezTo>
                    <a:pt x="6769" y="3489"/>
                    <a:pt x="6845" y="3325"/>
                    <a:pt x="6922" y="3156"/>
                  </a:cubicBezTo>
                  <a:close/>
                  <a:moveTo>
                    <a:pt x="5372" y="3200"/>
                  </a:moveTo>
                  <a:cubicBezTo>
                    <a:pt x="5541" y="3281"/>
                    <a:pt x="5710" y="3358"/>
                    <a:pt x="5879" y="3440"/>
                  </a:cubicBezTo>
                  <a:cubicBezTo>
                    <a:pt x="5803" y="3604"/>
                    <a:pt x="5726" y="3773"/>
                    <a:pt x="5650" y="3937"/>
                  </a:cubicBezTo>
                  <a:cubicBezTo>
                    <a:pt x="5481" y="3860"/>
                    <a:pt x="5312" y="3778"/>
                    <a:pt x="5142" y="3702"/>
                  </a:cubicBezTo>
                  <a:cubicBezTo>
                    <a:pt x="5219" y="3533"/>
                    <a:pt x="5295" y="3369"/>
                    <a:pt x="5372" y="3200"/>
                  </a:cubicBezTo>
                  <a:close/>
                  <a:moveTo>
                    <a:pt x="3821" y="3249"/>
                  </a:moveTo>
                  <a:cubicBezTo>
                    <a:pt x="3991" y="3331"/>
                    <a:pt x="4160" y="3407"/>
                    <a:pt x="4329" y="3483"/>
                  </a:cubicBezTo>
                  <a:cubicBezTo>
                    <a:pt x="4307" y="3533"/>
                    <a:pt x="4285" y="3576"/>
                    <a:pt x="4263" y="3625"/>
                  </a:cubicBezTo>
                  <a:cubicBezTo>
                    <a:pt x="4203" y="3745"/>
                    <a:pt x="4149" y="3866"/>
                    <a:pt x="4094" y="3986"/>
                  </a:cubicBezTo>
                  <a:cubicBezTo>
                    <a:pt x="3925" y="3909"/>
                    <a:pt x="3761" y="3833"/>
                    <a:pt x="3592" y="3756"/>
                  </a:cubicBezTo>
                  <a:cubicBezTo>
                    <a:pt x="3668" y="3587"/>
                    <a:pt x="3745" y="3418"/>
                    <a:pt x="3821" y="3249"/>
                  </a:cubicBezTo>
                  <a:close/>
                  <a:moveTo>
                    <a:pt x="2277" y="3298"/>
                  </a:moveTo>
                  <a:cubicBezTo>
                    <a:pt x="2440" y="3374"/>
                    <a:pt x="2609" y="3451"/>
                    <a:pt x="2773" y="3533"/>
                  </a:cubicBezTo>
                  <a:cubicBezTo>
                    <a:pt x="2697" y="3702"/>
                    <a:pt x="2620" y="3866"/>
                    <a:pt x="2544" y="4035"/>
                  </a:cubicBezTo>
                  <a:cubicBezTo>
                    <a:pt x="2375" y="3958"/>
                    <a:pt x="2206" y="3882"/>
                    <a:pt x="2042" y="3805"/>
                  </a:cubicBezTo>
                  <a:cubicBezTo>
                    <a:pt x="2118" y="3636"/>
                    <a:pt x="2195" y="3467"/>
                    <a:pt x="2277" y="3298"/>
                  </a:cubicBezTo>
                  <a:close/>
                  <a:moveTo>
                    <a:pt x="732" y="3336"/>
                  </a:moveTo>
                  <a:cubicBezTo>
                    <a:pt x="895" y="3412"/>
                    <a:pt x="1065" y="3494"/>
                    <a:pt x="1228" y="3571"/>
                  </a:cubicBezTo>
                  <a:cubicBezTo>
                    <a:pt x="1147" y="3745"/>
                    <a:pt x="1070" y="3915"/>
                    <a:pt x="994" y="4084"/>
                  </a:cubicBezTo>
                  <a:cubicBezTo>
                    <a:pt x="824" y="4007"/>
                    <a:pt x="655" y="3931"/>
                    <a:pt x="491" y="3849"/>
                  </a:cubicBezTo>
                  <a:cubicBezTo>
                    <a:pt x="573" y="3680"/>
                    <a:pt x="650" y="3505"/>
                    <a:pt x="732" y="3336"/>
                  </a:cubicBezTo>
                  <a:close/>
                  <a:moveTo>
                    <a:pt x="7550" y="3456"/>
                  </a:moveTo>
                  <a:cubicBezTo>
                    <a:pt x="7724" y="3538"/>
                    <a:pt x="7894" y="3620"/>
                    <a:pt x="8063" y="3702"/>
                  </a:cubicBezTo>
                  <a:cubicBezTo>
                    <a:pt x="7986" y="3871"/>
                    <a:pt x="7904" y="4035"/>
                    <a:pt x="7823" y="4199"/>
                  </a:cubicBezTo>
                  <a:cubicBezTo>
                    <a:pt x="7659" y="4117"/>
                    <a:pt x="7490" y="4035"/>
                    <a:pt x="7320" y="3953"/>
                  </a:cubicBezTo>
                  <a:cubicBezTo>
                    <a:pt x="7397" y="3789"/>
                    <a:pt x="7473" y="3620"/>
                    <a:pt x="7550" y="3456"/>
                  </a:cubicBezTo>
                  <a:close/>
                  <a:moveTo>
                    <a:pt x="5999" y="3494"/>
                  </a:moveTo>
                  <a:cubicBezTo>
                    <a:pt x="6174" y="3571"/>
                    <a:pt x="6343" y="3653"/>
                    <a:pt x="6513" y="3729"/>
                  </a:cubicBezTo>
                  <a:cubicBezTo>
                    <a:pt x="6431" y="3898"/>
                    <a:pt x="6354" y="4062"/>
                    <a:pt x="6278" y="4231"/>
                  </a:cubicBezTo>
                  <a:cubicBezTo>
                    <a:pt x="6261" y="4220"/>
                    <a:pt x="6245" y="4215"/>
                    <a:pt x="6229" y="4204"/>
                  </a:cubicBezTo>
                  <a:cubicBezTo>
                    <a:pt x="6076" y="4133"/>
                    <a:pt x="5923" y="4068"/>
                    <a:pt x="5770" y="3997"/>
                  </a:cubicBezTo>
                  <a:cubicBezTo>
                    <a:pt x="5847" y="3827"/>
                    <a:pt x="5923" y="3658"/>
                    <a:pt x="5999" y="3494"/>
                  </a:cubicBezTo>
                  <a:close/>
                  <a:moveTo>
                    <a:pt x="4455" y="3543"/>
                  </a:moveTo>
                  <a:cubicBezTo>
                    <a:pt x="4618" y="3620"/>
                    <a:pt x="4788" y="3696"/>
                    <a:pt x="4957" y="3773"/>
                  </a:cubicBezTo>
                  <a:cubicBezTo>
                    <a:pt x="4924" y="3844"/>
                    <a:pt x="4891" y="3920"/>
                    <a:pt x="4859" y="3991"/>
                  </a:cubicBezTo>
                  <a:cubicBezTo>
                    <a:pt x="4815" y="4084"/>
                    <a:pt x="4771" y="4177"/>
                    <a:pt x="4727" y="4275"/>
                  </a:cubicBezTo>
                  <a:cubicBezTo>
                    <a:pt x="4558" y="4199"/>
                    <a:pt x="4389" y="4122"/>
                    <a:pt x="4220" y="4040"/>
                  </a:cubicBezTo>
                  <a:cubicBezTo>
                    <a:pt x="4296" y="3876"/>
                    <a:pt x="4378" y="3707"/>
                    <a:pt x="4455" y="3543"/>
                  </a:cubicBezTo>
                  <a:close/>
                  <a:moveTo>
                    <a:pt x="2904" y="3593"/>
                  </a:moveTo>
                  <a:cubicBezTo>
                    <a:pt x="2948" y="3614"/>
                    <a:pt x="2997" y="3631"/>
                    <a:pt x="3041" y="3653"/>
                  </a:cubicBezTo>
                  <a:cubicBezTo>
                    <a:pt x="3161" y="3713"/>
                    <a:pt x="3281" y="3767"/>
                    <a:pt x="3406" y="3822"/>
                  </a:cubicBezTo>
                  <a:cubicBezTo>
                    <a:pt x="3330" y="3991"/>
                    <a:pt x="3248" y="4160"/>
                    <a:pt x="3172" y="4324"/>
                  </a:cubicBezTo>
                  <a:cubicBezTo>
                    <a:pt x="3008" y="4248"/>
                    <a:pt x="2839" y="4171"/>
                    <a:pt x="2670" y="4095"/>
                  </a:cubicBezTo>
                  <a:cubicBezTo>
                    <a:pt x="2751" y="3926"/>
                    <a:pt x="2828" y="3756"/>
                    <a:pt x="2904" y="3593"/>
                  </a:cubicBezTo>
                  <a:close/>
                  <a:moveTo>
                    <a:pt x="1359" y="3636"/>
                  </a:moveTo>
                  <a:cubicBezTo>
                    <a:pt x="1523" y="3713"/>
                    <a:pt x="1692" y="3789"/>
                    <a:pt x="1856" y="3866"/>
                  </a:cubicBezTo>
                  <a:cubicBezTo>
                    <a:pt x="1780" y="4040"/>
                    <a:pt x="1698" y="4209"/>
                    <a:pt x="1621" y="4379"/>
                  </a:cubicBezTo>
                  <a:cubicBezTo>
                    <a:pt x="1452" y="4302"/>
                    <a:pt x="1288" y="4220"/>
                    <a:pt x="1119" y="4144"/>
                  </a:cubicBezTo>
                  <a:cubicBezTo>
                    <a:pt x="1201" y="3975"/>
                    <a:pt x="1278" y="3805"/>
                    <a:pt x="1359" y="3636"/>
                  </a:cubicBezTo>
                  <a:close/>
                  <a:moveTo>
                    <a:pt x="6633" y="3789"/>
                  </a:moveTo>
                  <a:cubicBezTo>
                    <a:pt x="6802" y="3866"/>
                    <a:pt x="6971" y="3947"/>
                    <a:pt x="7140" y="4029"/>
                  </a:cubicBezTo>
                  <a:cubicBezTo>
                    <a:pt x="7058" y="4193"/>
                    <a:pt x="6982" y="4362"/>
                    <a:pt x="6906" y="4526"/>
                  </a:cubicBezTo>
                  <a:cubicBezTo>
                    <a:pt x="6736" y="4450"/>
                    <a:pt x="6567" y="4368"/>
                    <a:pt x="6398" y="4286"/>
                  </a:cubicBezTo>
                  <a:cubicBezTo>
                    <a:pt x="6474" y="4122"/>
                    <a:pt x="6551" y="3953"/>
                    <a:pt x="6633" y="3789"/>
                  </a:cubicBezTo>
                  <a:close/>
                  <a:moveTo>
                    <a:pt x="5082" y="3833"/>
                  </a:moveTo>
                  <a:cubicBezTo>
                    <a:pt x="5252" y="3909"/>
                    <a:pt x="5421" y="3986"/>
                    <a:pt x="5590" y="4068"/>
                  </a:cubicBezTo>
                  <a:cubicBezTo>
                    <a:pt x="5541" y="4166"/>
                    <a:pt x="5497" y="4259"/>
                    <a:pt x="5454" y="4357"/>
                  </a:cubicBezTo>
                  <a:cubicBezTo>
                    <a:pt x="5421" y="4428"/>
                    <a:pt x="5388" y="4499"/>
                    <a:pt x="5355" y="4564"/>
                  </a:cubicBezTo>
                  <a:cubicBezTo>
                    <a:pt x="5186" y="4488"/>
                    <a:pt x="5022" y="4411"/>
                    <a:pt x="4853" y="4335"/>
                  </a:cubicBezTo>
                  <a:cubicBezTo>
                    <a:pt x="4929" y="4166"/>
                    <a:pt x="5006" y="3997"/>
                    <a:pt x="5082" y="3833"/>
                  </a:cubicBezTo>
                  <a:close/>
                  <a:moveTo>
                    <a:pt x="3532" y="3882"/>
                  </a:moveTo>
                  <a:cubicBezTo>
                    <a:pt x="3701" y="3958"/>
                    <a:pt x="3870" y="4035"/>
                    <a:pt x="4034" y="4111"/>
                  </a:cubicBezTo>
                  <a:cubicBezTo>
                    <a:pt x="3958" y="4280"/>
                    <a:pt x="3881" y="4450"/>
                    <a:pt x="3805" y="4613"/>
                  </a:cubicBezTo>
                  <a:cubicBezTo>
                    <a:pt x="3636" y="4537"/>
                    <a:pt x="3472" y="4461"/>
                    <a:pt x="3303" y="4384"/>
                  </a:cubicBezTo>
                  <a:cubicBezTo>
                    <a:pt x="3379" y="4215"/>
                    <a:pt x="3456" y="4051"/>
                    <a:pt x="3532" y="3882"/>
                  </a:cubicBezTo>
                  <a:close/>
                  <a:moveTo>
                    <a:pt x="1987" y="3931"/>
                  </a:moveTo>
                  <a:cubicBezTo>
                    <a:pt x="2151" y="4007"/>
                    <a:pt x="2320" y="4084"/>
                    <a:pt x="2484" y="4160"/>
                  </a:cubicBezTo>
                  <a:cubicBezTo>
                    <a:pt x="2408" y="4330"/>
                    <a:pt x="2331" y="4499"/>
                    <a:pt x="2249" y="4668"/>
                  </a:cubicBezTo>
                  <a:cubicBezTo>
                    <a:pt x="2085" y="4592"/>
                    <a:pt x="1916" y="4515"/>
                    <a:pt x="1752" y="4439"/>
                  </a:cubicBezTo>
                  <a:cubicBezTo>
                    <a:pt x="1829" y="4269"/>
                    <a:pt x="1905" y="4100"/>
                    <a:pt x="1987" y="3931"/>
                  </a:cubicBezTo>
                  <a:close/>
                  <a:moveTo>
                    <a:pt x="437" y="3964"/>
                  </a:moveTo>
                  <a:cubicBezTo>
                    <a:pt x="606" y="4046"/>
                    <a:pt x="770" y="4122"/>
                    <a:pt x="934" y="4204"/>
                  </a:cubicBezTo>
                  <a:cubicBezTo>
                    <a:pt x="857" y="4373"/>
                    <a:pt x="775" y="4542"/>
                    <a:pt x="699" y="4717"/>
                  </a:cubicBezTo>
                  <a:cubicBezTo>
                    <a:pt x="530" y="4635"/>
                    <a:pt x="366" y="4559"/>
                    <a:pt x="197" y="4482"/>
                  </a:cubicBezTo>
                  <a:cubicBezTo>
                    <a:pt x="279" y="4308"/>
                    <a:pt x="360" y="4138"/>
                    <a:pt x="437" y="3964"/>
                  </a:cubicBezTo>
                  <a:close/>
                  <a:moveTo>
                    <a:pt x="7255" y="4084"/>
                  </a:moveTo>
                  <a:cubicBezTo>
                    <a:pt x="7424" y="4166"/>
                    <a:pt x="7593" y="4248"/>
                    <a:pt x="7763" y="4330"/>
                  </a:cubicBezTo>
                  <a:cubicBezTo>
                    <a:pt x="7686" y="4499"/>
                    <a:pt x="7610" y="4663"/>
                    <a:pt x="7528" y="4832"/>
                  </a:cubicBezTo>
                  <a:cubicBezTo>
                    <a:pt x="7364" y="4750"/>
                    <a:pt x="7195" y="4668"/>
                    <a:pt x="7026" y="4586"/>
                  </a:cubicBezTo>
                  <a:cubicBezTo>
                    <a:pt x="7102" y="4417"/>
                    <a:pt x="7178" y="4253"/>
                    <a:pt x="7255" y="4084"/>
                  </a:cubicBezTo>
                  <a:close/>
                  <a:moveTo>
                    <a:pt x="5710" y="4122"/>
                  </a:moveTo>
                  <a:cubicBezTo>
                    <a:pt x="5879" y="4204"/>
                    <a:pt x="6049" y="4280"/>
                    <a:pt x="6218" y="4362"/>
                  </a:cubicBezTo>
                  <a:cubicBezTo>
                    <a:pt x="6158" y="4482"/>
                    <a:pt x="6103" y="4602"/>
                    <a:pt x="6049" y="4723"/>
                  </a:cubicBezTo>
                  <a:lnTo>
                    <a:pt x="5983" y="4859"/>
                  </a:lnTo>
                  <a:cubicBezTo>
                    <a:pt x="5945" y="4843"/>
                    <a:pt x="5901" y="4821"/>
                    <a:pt x="5863" y="4804"/>
                  </a:cubicBezTo>
                  <a:cubicBezTo>
                    <a:pt x="5737" y="4744"/>
                    <a:pt x="5606" y="4684"/>
                    <a:pt x="5481" y="4624"/>
                  </a:cubicBezTo>
                  <a:cubicBezTo>
                    <a:pt x="5557" y="4461"/>
                    <a:pt x="5634" y="4291"/>
                    <a:pt x="5710" y="4122"/>
                  </a:cubicBezTo>
                  <a:close/>
                  <a:moveTo>
                    <a:pt x="4165" y="4171"/>
                  </a:moveTo>
                  <a:cubicBezTo>
                    <a:pt x="4329" y="4248"/>
                    <a:pt x="4498" y="4324"/>
                    <a:pt x="4667" y="4406"/>
                  </a:cubicBezTo>
                  <a:cubicBezTo>
                    <a:pt x="4591" y="4570"/>
                    <a:pt x="4515" y="4739"/>
                    <a:pt x="4433" y="4903"/>
                  </a:cubicBezTo>
                  <a:cubicBezTo>
                    <a:pt x="4269" y="4826"/>
                    <a:pt x="4100" y="4750"/>
                    <a:pt x="3936" y="4673"/>
                  </a:cubicBezTo>
                  <a:cubicBezTo>
                    <a:pt x="4012" y="4504"/>
                    <a:pt x="4089" y="4340"/>
                    <a:pt x="4165" y="4171"/>
                  </a:cubicBezTo>
                  <a:close/>
                  <a:moveTo>
                    <a:pt x="2615" y="4220"/>
                  </a:moveTo>
                  <a:cubicBezTo>
                    <a:pt x="2637" y="4231"/>
                    <a:pt x="2653" y="4242"/>
                    <a:pt x="2675" y="4248"/>
                  </a:cubicBezTo>
                  <a:cubicBezTo>
                    <a:pt x="2822" y="4319"/>
                    <a:pt x="2970" y="4384"/>
                    <a:pt x="3117" y="4455"/>
                  </a:cubicBezTo>
                  <a:cubicBezTo>
                    <a:pt x="3035" y="4619"/>
                    <a:pt x="2959" y="4788"/>
                    <a:pt x="2882" y="4957"/>
                  </a:cubicBezTo>
                  <a:cubicBezTo>
                    <a:pt x="2713" y="4881"/>
                    <a:pt x="2549" y="4804"/>
                    <a:pt x="2380" y="4728"/>
                  </a:cubicBezTo>
                  <a:cubicBezTo>
                    <a:pt x="2457" y="4559"/>
                    <a:pt x="2539" y="4390"/>
                    <a:pt x="2615" y="4220"/>
                  </a:cubicBezTo>
                  <a:close/>
                  <a:moveTo>
                    <a:pt x="1065" y="4264"/>
                  </a:moveTo>
                  <a:cubicBezTo>
                    <a:pt x="1234" y="4340"/>
                    <a:pt x="1398" y="4422"/>
                    <a:pt x="1567" y="4499"/>
                  </a:cubicBezTo>
                  <a:cubicBezTo>
                    <a:pt x="1485" y="4668"/>
                    <a:pt x="1409" y="4837"/>
                    <a:pt x="1327" y="5006"/>
                  </a:cubicBezTo>
                  <a:cubicBezTo>
                    <a:pt x="1163" y="4930"/>
                    <a:pt x="994" y="4854"/>
                    <a:pt x="830" y="4777"/>
                  </a:cubicBezTo>
                  <a:cubicBezTo>
                    <a:pt x="906" y="4602"/>
                    <a:pt x="988" y="4433"/>
                    <a:pt x="1065" y="4264"/>
                  </a:cubicBezTo>
                  <a:close/>
                  <a:moveTo>
                    <a:pt x="7883" y="4390"/>
                  </a:moveTo>
                  <a:cubicBezTo>
                    <a:pt x="8052" y="4471"/>
                    <a:pt x="8221" y="4553"/>
                    <a:pt x="8385" y="4635"/>
                  </a:cubicBezTo>
                  <a:cubicBezTo>
                    <a:pt x="8308" y="4804"/>
                    <a:pt x="8232" y="4974"/>
                    <a:pt x="8150" y="5137"/>
                  </a:cubicBezTo>
                  <a:cubicBezTo>
                    <a:pt x="7986" y="5056"/>
                    <a:pt x="7817" y="4974"/>
                    <a:pt x="7648" y="4892"/>
                  </a:cubicBezTo>
                  <a:cubicBezTo>
                    <a:pt x="7730" y="4723"/>
                    <a:pt x="7806" y="4553"/>
                    <a:pt x="7883" y="4390"/>
                  </a:cubicBezTo>
                  <a:close/>
                  <a:moveTo>
                    <a:pt x="6338" y="4417"/>
                  </a:moveTo>
                  <a:cubicBezTo>
                    <a:pt x="6507" y="4499"/>
                    <a:pt x="6676" y="4575"/>
                    <a:pt x="6845" y="4657"/>
                  </a:cubicBezTo>
                  <a:cubicBezTo>
                    <a:pt x="6775" y="4804"/>
                    <a:pt x="6709" y="4946"/>
                    <a:pt x="6644" y="5094"/>
                  </a:cubicBezTo>
                  <a:cubicBezTo>
                    <a:pt x="6633" y="5116"/>
                    <a:pt x="6622" y="5137"/>
                    <a:pt x="6611" y="5159"/>
                  </a:cubicBezTo>
                  <a:cubicBezTo>
                    <a:pt x="6447" y="5077"/>
                    <a:pt x="6278" y="5001"/>
                    <a:pt x="6109" y="4919"/>
                  </a:cubicBezTo>
                  <a:cubicBezTo>
                    <a:pt x="6185" y="4750"/>
                    <a:pt x="6261" y="4586"/>
                    <a:pt x="6338" y="4417"/>
                  </a:cubicBezTo>
                  <a:close/>
                  <a:moveTo>
                    <a:pt x="4793" y="4461"/>
                  </a:moveTo>
                  <a:cubicBezTo>
                    <a:pt x="4962" y="4542"/>
                    <a:pt x="5126" y="4619"/>
                    <a:pt x="5295" y="4695"/>
                  </a:cubicBezTo>
                  <a:cubicBezTo>
                    <a:pt x="5219" y="4864"/>
                    <a:pt x="5142" y="5028"/>
                    <a:pt x="5066" y="5197"/>
                  </a:cubicBezTo>
                  <a:cubicBezTo>
                    <a:pt x="4897" y="5121"/>
                    <a:pt x="4733" y="5039"/>
                    <a:pt x="4564" y="4963"/>
                  </a:cubicBezTo>
                  <a:cubicBezTo>
                    <a:pt x="4640" y="4799"/>
                    <a:pt x="4717" y="4630"/>
                    <a:pt x="4793" y="4461"/>
                  </a:cubicBezTo>
                  <a:close/>
                  <a:moveTo>
                    <a:pt x="3243" y="4515"/>
                  </a:moveTo>
                  <a:cubicBezTo>
                    <a:pt x="3412" y="4592"/>
                    <a:pt x="3576" y="4668"/>
                    <a:pt x="3745" y="4744"/>
                  </a:cubicBezTo>
                  <a:cubicBezTo>
                    <a:pt x="3668" y="4908"/>
                    <a:pt x="3592" y="5077"/>
                    <a:pt x="3516" y="5247"/>
                  </a:cubicBezTo>
                  <a:cubicBezTo>
                    <a:pt x="3346" y="5170"/>
                    <a:pt x="3183" y="5094"/>
                    <a:pt x="3013" y="5017"/>
                  </a:cubicBezTo>
                  <a:cubicBezTo>
                    <a:pt x="3090" y="4848"/>
                    <a:pt x="3166" y="4679"/>
                    <a:pt x="3243" y="4515"/>
                  </a:cubicBezTo>
                  <a:close/>
                  <a:moveTo>
                    <a:pt x="1692" y="4559"/>
                  </a:moveTo>
                  <a:cubicBezTo>
                    <a:pt x="1862" y="4635"/>
                    <a:pt x="2025" y="4717"/>
                    <a:pt x="2195" y="4794"/>
                  </a:cubicBezTo>
                  <a:cubicBezTo>
                    <a:pt x="2118" y="4963"/>
                    <a:pt x="2036" y="5127"/>
                    <a:pt x="1960" y="5296"/>
                  </a:cubicBezTo>
                  <a:cubicBezTo>
                    <a:pt x="1791" y="5219"/>
                    <a:pt x="1627" y="5143"/>
                    <a:pt x="1458" y="5066"/>
                  </a:cubicBezTo>
                  <a:cubicBezTo>
                    <a:pt x="1540" y="4897"/>
                    <a:pt x="1616" y="4728"/>
                    <a:pt x="1692" y="4559"/>
                  </a:cubicBezTo>
                  <a:close/>
                  <a:moveTo>
                    <a:pt x="6966" y="4717"/>
                  </a:moveTo>
                  <a:cubicBezTo>
                    <a:pt x="7135" y="4799"/>
                    <a:pt x="7304" y="4881"/>
                    <a:pt x="7468" y="4963"/>
                  </a:cubicBezTo>
                  <a:cubicBezTo>
                    <a:pt x="7391" y="5127"/>
                    <a:pt x="7315" y="5290"/>
                    <a:pt x="7239" y="5459"/>
                  </a:cubicBezTo>
                  <a:lnTo>
                    <a:pt x="7233" y="5459"/>
                  </a:lnTo>
                  <a:cubicBezTo>
                    <a:pt x="7069" y="5378"/>
                    <a:pt x="6906" y="5301"/>
                    <a:pt x="6736" y="5219"/>
                  </a:cubicBezTo>
                  <a:cubicBezTo>
                    <a:pt x="6813" y="5050"/>
                    <a:pt x="6889" y="4886"/>
                    <a:pt x="6966" y="4717"/>
                  </a:cubicBezTo>
                  <a:close/>
                  <a:moveTo>
                    <a:pt x="5421" y="4755"/>
                  </a:moveTo>
                  <a:cubicBezTo>
                    <a:pt x="5590" y="4832"/>
                    <a:pt x="5759" y="4914"/>
                    <a:pt x="5923" y="4990"/>
                  </a:cubicBezTo>
                  <a:cubicBezTo>
                    <a:pt x="5847" y="5159"/>
                    <a:pt x="5770" y="5323"/>
                    <a:pt x="5694" y="5492"/>
                  </a:cubicBezTo>
                  <a:cubicBezTo>
                    <a:pt x="5628" y="5459"/>
                    <a:pt x="5563" y="5427"/>
                    <a:pt x="5497" y="5399"/>
                  </a:cubicBezTo>
                  <a:cubicBezTo>
                    <a:pt x="5393" y="5350"/>
                    <a:pt x="5295" y="5301"/>
                    <a:pt x="5191" y="5258"/>
                  </a:cubicBezTo>
                  <a:cubicBezTo>
                    <a:pt x="5268" y="5088"/>
                    <a:pt x="5344" y="4925"/>
                    <a:pt x="5421" y="4755"/>
                  </a:cubicBezTo>
                  <a:close/>
                  <a:moveTo>
                    <a:pt x="3876" y="4804"/>
                  </a:moveTo>
                  <a:cubicBezTo>
                    <a:pt x="4040" y="4881"/>
                    <a:pt x="4209" y="4957"/>
                    <a:pt x="4373" y="5034"/>
                  </a:cubicBezTo>
                  <a:cubicBezTo>
                    <a:pt x="4296" y="5203"/>
                    <a:pt x="4220" y="5367"/>
                    <a:pt x="4143" y="5536"/>
                  </a:cubicBezTo>
                  <a:cubicBezTo>
                    <a:pt x="3980" y="5459"/>
                    <a:pt x="3810" y="5383"/>
                    <a:pt x="3647" y="5307"/>
                  </a:cubicBezTo>
                  <a:cubicBezTo>
                    <a:pt x="3723" y="5137"/>
                    <a:pt x="3800" y="4968"/>
                    <a:pt x="3876" y="4804"/>
                  </a:cubicBezTo>
                  <a:close/>
                  <a:moveTo>
                    <a:pt x="2326" y="4854"/>
                  </a:moveTo>
                  <a:cubicBezTo>
                    <a:pt x="2489" y="4930"/>
                    <a:pt x="2659" y="5006"/>
                    <a:pt x="2822" y="5083"/>
                  </a:cubicBezTo>
                  <a:cubicBezTo>
                    <a:pt x="2746" y="5252"/>
                    <a:pt x="2670" y="5416"/>
                    <a:pt x="2593" y="5585"/>
                  </a:cubicBezTo>
                  <a:cubicBezTo>
                    <a:pt x="2424" y="5509"/>
                    <a:pt x="2255" y="5432"/>
                    <a:pt x="2091" y="5356"/>
                  </a:cubicBezTo>
                  <a:cubicBezTo>
                    <a:pt x="2167" y="5187"/>
                    <a:pt x="2244" y="5023"/>
                    <a:pt x="2326" y="4854"/>
                  </a:cubicBezTo>
                  <a:close/>
                  <a:moveTo>
                    <a:pt x="770" y="4897"/>
                  </a:moveTo>
                  <a:cubicBezTo>
                    <a:pt x="939" y="4974"/>
                    <a:pt x="1103" y="5050"/>
                    <a:pt x="1272" y="5127"/>
                  </a:cubicBezTo>
                  <a:cubicBezTo>
                    <a:pt x="1190" y="5296"/>
                    <a:pt x="1114" y="5465"/>
                    <a:pt x="1032" y="5634"/>
                  </a:cubicBezTo>
                  <a:cubicBezTo>
                    <a:pt x="868" y="5558"/>
                    <a:pt x="699" y="5481"/>
                    <a:pt x="530" y="5405"/>
                  </a:cubicBezTo>
                  <a:cubicBezTo>
                    <a:pt x="601" y="5263"/>
                    <a:pt x="666" y="5121"/>
                    <a:pt x="732" y="4974"/>
                  </a:cubicBezTo>
                  <a:cubicBezTo>
                    <a:pt x="748" y="4946"/>
                    <a:pt x="759" y="4919"/>
                    <a:pt x="770" y="4897"/>
                  </a:cubicBezTo>
                  <a:close/>
                  <a:moveTo>
                    <a:pt x="7593" y="5017"/>
                  </a:moveTo>
                  <a:cubicBezTo>
                    <a:pt x="7757" y="5099"/>
                    <a:pt x="7926" y="5187"/>
                    <a:pt x="8090" y="5268"/>
                  </a:cubicBezTo>
                  <a:cubicBezTo>
                    <a:pt x="8014" y="5438"/>
                    <a:pt x="7937" y="5601"/>
                    <a:pt x="7855" y="5771"/>
                  </a:cubicBezTo>
                  <a:cubicBezTo>
                    <a:pt x="7692" y="5689"/>
                    <a:pt x="7528" y="5607"/>
                    <a:pt x="7359" y="5525"/>
                  </a:cubicBezTo>
                  <a:cubicBezTo>
                    <a:pt x="7435" y="5356"/>
                    <a:pt x="7511" y="5187"/>
                    <a:pt x="7593" y="5017"/>
                  </a:cubicBezTo>
                  <a:close/>
                  <a:moveTo>
                    <a:pt x="6049" y="5050"/>
                  </a:moveTo>
                  <a:cubicBezTo>
                    <a:pt x="6218" y="5127"/>
                    <a:pt x="6387" y="5208"/>
                    <a:pt x="6551" y="5290"/>
                  </a:cubicBezTo>
                  <a:cubicBezTo>
                    <a:pt x="6474" y="5454"/>
                    <a:pt x="6398" y="5623"/>
                    <a:pt x="6321" y="5792"/>
                  </a:cubicBezTo>
                  <a:cubicBezTo>
                    <a:pt x="6152" y="5711"/>
                    <a:pt x="5988" y="5629"/>
                    <a:pt x="5819" y="5552"/>
                  </a:cubicBezTo>
                  <a:cubicBezTo>
                    <a:pt x="5896" y="5383"/>
                    <a:pt x="5972" y="5219"/>
                    <a:pt x="6049" y="5050"/>
                  </a:cubicBezTo>
                  <a:close/>
                  <a:moveTo>
                    <a:pt x="4504" y="5094"/>
                  </a:moveTo>
                  <a:cubicBezTo>
                    <a:pt x="4673" y="5170"/>
                    <a:pt x="4837" y="5247"/>
                    <a:pt x="5006" y="5328"/>
                  </a:cubicBezTo>
                  <a:cubicBezTo>
                    <a:pt x="4929" y="5492"/>
                    <a:pt x="4853" y="5661"/>
                    <a:pt x="4771" y="5825"/>
                  </a:cubicBezTo>
                  <a:cubicBezTo>
                    <a:pt x="4607" y="5749"/>
                    <a:pt x="4444" y="5672"/>
                    <a:pt x="4274" y="5596"/>
                  </a:cubicBezTo>
                  <a:cubicBezTo>
                    <a:pt x="4351" y="5427"/>
                    <a:pt x="4427" y="5263"/>
                    <a:pt x="4504" y="5094"/>
                  </a:cubicBezTo>
                  <a:close/>
                  <a:moveTo>
                    <a:pt x="2953" y="5143"/>
                  </a:moveTo>
                  <a:cubicBezTo>
                    <a:pt x="3123" y="5219"/>
                    <a:pt x="3286" y="5296"/>
                    <a:pt x="3456" y="5372"/>
                  </a:cubicBezTo>
                  <a:cubicBezTo>
                    <a:pt x="3379" y="5541"/>
                    <a:pt x="3297" y="5705"/>
                    <a:pt x="3221" y="5874"/>
                  </a:cubicBezTo>
                  <a:cubicBezTo>
                    <a:pt x="3057" y="5798"/>
                    <a:pt x="2888" y="5722"/>
                    <a:pt x="2719" y="5645"/>
                  </a:cubicBezTo>
                  <a:cubicBezTo>
                    <a:pt x="2801" y="5476"/>
                    <a:pt x="2877" y="5312"/>
                    <a:pt x="2953" y="5143"/>
                  </a:cubicBezTo>
                  <a:close/>
                  <a:moveTo>
                    <a:pt x="1403" y="5187"/>
                  </a:moveTo>
                  <a:cubicBezTo>
                    <a:pt x="1567" y="5268"/>
                    <a:pt x="1736" y="5345"/>
                    <a:pt x="1900" y="5421"/>
                  </a:cubicBezTo>
                  <a:cubicBezTo>
                    <a:pt x="1823" y="5591"/>
                    <a:pt x="1742" y="5754"/>
                    <a:pt x="1665" y="5923"/>
                  </a:cubicBezTo>
                  <a:cubicBezTo>
                    <a:pt x="1496" y="5847"/>
                    <a:pt x="1332" y="5771"/>
                    <a:pt x="1163" y="5694"/>
                  </a:cubicBezTo>
                  <a:cubicBezTo>
                    <a:pt x="1218" y="5580"/>
                    <a:pt x="1272" y="5459"/>
                    <a:pt x="1327" y="5345"/>
                  </a:cubicBezTo>
                  <a:cubicBezTo>
                    <a:pt x="1354" y="5290"/>
                    <a:pt x="1376" y="5241"/>
                    <a:pt x="1403" y="5187"/>
                  </a:cubicBezTo>
                  <a:close/>
                  <a:moveTo>
                    <a:pt x="6676" y="5350"/>
                  </a:moveTo>
                  <a:cubicBezTo>
                    <a:pt x="6845" y="5427"/>
                    <a:pt x="7009" y="5509"/>
                    <a:pt x="7178" y="5591"/>
                  </a:cubicBezTo>
                  <a:cubicBezTo>
                    <a:pt x="7097" y="5760"/>
                    <a:pt x="7020" y="5929"/>
                    <a:pt x="6944" y="6093"/>
                  </a:cubicBezTo>
                  <a:cubicBezTo>
                    <a:pt x="6780" y="6011"/>
                    <a:pt x="6611" y="5929"/>
                    <a:pt x="6447" y="5853"/>
                  </a:cubicBezTo>
                  <a:cubicBezTo>
                    <a:pt x="6523" y="5683"/>
                    <a:pt x="6600" y="5514"/>
                    <a:pt x="6676" y="5350"/>
                  </a:cubicBezTo>
                  <a:close/>
                  <a:moveTo>
                    <a:pt x="5131" y="5389"/>
                  </a:moveTo>
                  <a:cubicBezTo>
                    <a:pt x="5301" y="5465"/>
                    <a:pt x="5464" y="5541"/>
                    <a:pt x="5634" y="5623"/>
                  </a:cubicBezTo>
                  <a:cubicBezTo>
                    <a:pt x="5557" y="5787"/>
                    <a:pt x="5481" y="5956"/>
                    <a:pt x="5404" y="6120"/>
                  </a:cubicBezTo>
                  <a:cubicBezTo>
                    <a:pt x="5312" y="6076"/>
                    <a:pt x="5219" y="6033"/>
                    <a:pt x="5126" y="5994"/>
                  </a:cubicBezTo>
                  <a:cubicBezTo>
                    <a:pt x="5055" y="5956"/>
                    <a:pt x="4979" y="5923"/>
                    <a:pt x="4902" y="5885"/>
                  </a:cubicBezTo>
                  <a:cubicBezTo>
                    <a:pt x="4979" y="5722"/>
                    <a:pt x="5055" y="5552"/>
                    <a:pt x="5131" y="5389"/>
                  </a:cubicBezTo>
                  <a:close/>
                  <a:moveTo>
                    <a:pt x="3587" y="5432"/>
                  </a:moveTo>
                  <a:cubicBezTo>
                    <a:pt x="3750" y="5509"/>
                    <a:pt x="3920" y="5585"/>
                    <a:pt x="4083" y="5667"/>
                  </a:cubicBezTo>
                  <a:cubicBezTo>
                    <a:pt x="4007" y="5831"/>
                    <a:pt x="3931" y="6000"/>
                    <a:pt x="3854" y="6164"/>
                  </a:cubicBezTo>
                  <a:cubicBezTo>
                    <a:pt x="3685" y="6087"/>
                    <a:pt x="3521" y="6011"/>
                    <a:pt x="3352" y="5934"/>
                  </a:cubicBezTo>
                  <a:cubicBezTo>
                    <a:pt x="3428" y="5765"/>
                    <a:pt x="3505" y="5601"/>
                    <a:pt x="3587" y="5432"/>
                  </a:cubicBezTo>
                  <a:close/>
                  <a:moveTo>
                    <a:pt x="2031" y="5481"/>
                  </a:moveTo>
                  <a:cubicBezTo>
                    <a:pt x="2200" y="5558"/>
                    <a:pt x="2364" y="5634"/>
                    <a:pt x="2533" y="5711"/>
                  </a:cubicBezTo>
                  <a:cubicBezTo>
                    <a:pt x="2451" y="5880"/>
                    <a:pt x="2375" y="6049"/>
                    <a:pt x="2298" y="6213"/>
                  </a:cubicBezTo>
                  <a:cubicBezTo>
                    <a:pt x="2129" y="6136"/>
                    <a:pt x="1960" y="6060"/>
                    <a:pt x="1796" y="5984"/>
                  </a:cubicBezTo>
                  <a:cubicBezTo>
                    <a:pt x="1840" y="5891"/>
                    <a:pt x="1883" y="5803"/>
                    <a:pt x="1922" y="5711"/>
                  </a:cubicBezTo>
                  <a:cubicBezTo>
                    <a:pt x="1960" y="5634"/>
                    <a:pt x="1993" y="5558"/>
                    <a:pt x="2031" y="5481"/>
                  </a:cubicBezTo>
                  <a:close/>
                  <a:moveTo>
                    <a:pt x="475" y="5525"/>
                  </a:moveTo>
                  <a:cubicBezTo>
                    <a:pt x="639" y="5601"/>
                    <a:pt x="808" y="5678"/>
                    <a:pt x="977" y="5754"/>
                  </a:cubicBezTo>
                  <a:cubicBezTo>
                    <a:pt x="895" y="5923"/>
                    <a:pt x="814" y="6093"/>
                    <a:pt x="732" y="6262"/>
                  </a:cubicBezTo>
                  <a:cubicBezTo>
                    <a:pt x="568" y="6186"/>
                    <a:pt x="399" y="6109"/>
                    <a:pt x="229" y="6027"/>
                  </a:cubicBezTo>
                  <a:cubicBezTo>
                    <a:pt x="311" y="5858"/>
                    <a:pt x="393" y="5694"/>
                    <a:pt x="475" y="5525"/>
                  </a:cubicBezTo>
                  <a:close/>
                  <a:moveTo>
                    <a:pt x="7299" y="5651"/>
                  </a:moveTo>
                  <a:cubicBezTo>
                    <a:pt x="7468" y="5732"/>
                    <a:pt x="7632" y="5814"/>
                    <a:pt x="7795" y="5902"/>
                  </a:cubicBezTo>
                  <a:cubicBezTo>
                    <a:pt x="7719" y="6065"/>
                    <a:pt x="7642" y="6235"/>
                    <a:pt x="7566" y="6404"/>
                  </a:cubicBezTo>
                  <a:cubicBezTo>
                    <a:pt x="7402" y="6322"/>
                    <a:pt x="7233" y="6240"/>
                    <a:pt x="7069" y="6158"/>
                  </a:cubicBezTo>
                  <a:cubicBezTo>
                    <a:pt x="7146" y="5989"/>
                    <a:pt x="7222" y="5820"/>
                    <a:pt x="7299" y="5651"/>
                  </a:cubicBezTo>
                  <a:close/>
                  <a:moveTo>
                    <a:pt x="5759" y="5683"/>
                  </a:moveTo>
                  <a:cubicBezTo>
                    <a:pt x="5928" y="5760"/>
                    <a:pt x="6092" y="5842"/>
                    <a:pt x="6261" y="5918"/>
                  </a:cubicBezTo>
                  <a:cubicBezTo>
                    <a:pt x="6185" y="6087"/>
                    <a:pt x="6103" y="6256"/>
                    <a:pt x="6027" y="6420"/>
                  </a:cubicBezTo>
                  <a:cubicBezTo>
                    <a:pt x="5863" y="6344"/>
                    <a:pt x="5699" y="6262"/>
                    <a:pt x="5530" y="6186"/>
                  </a:cubicBezTo>
                  <a:cubicBezTo>
                    <a:pt x="5606" y="6016"/>
                    <a:pt x="5683" y="5847"/>
                    <a:pt x="5759" y="5683"/>
                  </a:cubicBezTo>
                  <a:close/>
                  <a:moveTo>
                    <a:pt x="4214" y="5727"/>
                  </a:moveTo>
                  <a:cubicBezTo>
                    <a:pt x="4384" y="5803"/>
                    <a:pt x="4547" y="5880"/>
                    <a:pt x="4717" y="5956"/>
                  </a:cubicBezTo>
                  <a:cubicBezTo>
                    <a:pt x="4635" y="6125"/>
                    <a:pt x="4558" y="6289"/>
                    <a:pt x="4482" y="6458"/>
                  </a:cubicBezTo>
                  <a:cubicBezTo>
                    <a:pt x="4318" y="6382"/>
                    <a:pt x="4149" y="6300"/>
                    <a:pt x="3980" y="6224"/>
                  </a:cubicBezTo>
                  <a:cubicBezTo>
                    <a:pt x="4062" y="6060"/>
                    <a:pt x="4138" y="5891"/>
                    <a:pt x="4214" y="5727"/>
                  </a:cubicBezTo>
                  <a:close/>
                  <a:moveTo>
                    <a:pt x="2659" y="5771"/>
                  </a:moveTo>
                  <a:cubicBezTo>
                    <a:pt x="2828" y="5847"/>
                    <a:pt x="2997" y="5929"/>
                    <a:pt x="3161" y="6005"/>
                  </a:cubicBezTo>
                  <a:cubicBezTo>
                    <a:pt x="3084" y="6169"/>
                    <a:pt x="3008" y="6338"/>
                    <a:pt x="2926" y="6502"/>
                  </a:cubicBezTo>
                  <a:cubicBezTo>
                    <a:pt x="2762" y="6426"/>
                    <a:pt x="2593" y="6349"/>
                    <a:pt x="2424" y="6273"/>
                  </a:cubicBezTo>
                  <a:cubicBezTo>
                    <a:pt x="2457" y="6207"/>
                    <a:pt x="2489" y="6142"/>
                    <a:pt x="2522" y="6076"/>
                  </a:cubicBezTo>
                  <a:cubicBezTo>
                    <a:pt x="2566" y="5978"/>
                    <a:pt x="2615" y="5874"/>
                    <a:pt x="2659" y="5771"/>
                  </a:cubicBezTo>
                  <a:close/>
                  <a:moveTo>
                    <a:pt x="1103" y="5814"/>
                  </a:moveTo>
                  <a:cubicBezTo>
                    <a:pt x="1261" y="5891"/>
                    <a:pt x="1414" y="5962"/>
                    <a:pt x="1572" y="6033"/>
                  </a:cubicBezTo>
                  <a:cubicBezTo>
                    <a:pt x="1583" y="6038"/>
                    <a:pt x="1594" y="6044"/>
                    <a:pt x="1605" y="6049"/>
                  </a:cubicBezTo>
                  <a:cubicBezTo>
                    <a:pt x="1523" y="6218"/>
                    <a:pt x="1447" y="6382"/>
                    <a:pt x="1365" y="6551"/>
                  </a:cubicBezTo>
                  <a:cubicBezTo>
                    <a:pt x="1196" y="6475"/>
                    <a:pt x="1032" y="6398"/>
                    <a:pt x="863" y="6322"/>
                  </a:cubicBezTo>
                  <a:cubicBezTo>
                    <a:pt x="945" y="6153"/>
                    <a:pt x="1026" y="5984"/>
                    <a:pt x="1103" y="5814"/>
                  </a:cubicBezTo>
                  <a:close/>
                  <a:moveTo>
                    <a:pt x="6387" y="5984"/>
                  </a:moveTo>
                  <a:cubicBezTo>
                    <a:pt x="6551" y="6060"/>
                    <a:pt x="6720" y="6142"/>
                    <a:pt x="6884" y="6224"/>
                  </a:cubicBezTo>
                  <a:cubicBezTo>
                    <a:pt x="6807" y="6393"/>
                    <a:pt x="6731" y="6557"/>
                    <a:pt x="6654" y="6726"/>
                  </a:cubicBezTo>
                  <a:cubicBezTo>
                    <a:pt x="6485" y="6644"/>
                    <a:pt x="6321" y="6562"/>
                    <a:pt x="6158" y="6486"/>
                  </a:cubicBezTo>
                  <a:cubicBezTo>
                    <a:pt x="6234" y="6317"/>
                    <a:pt x="6311" y="6147"/>
                    <a:pt x="6387" y="5984"/>
                  </a:cubicBezTo>
                  <a:close/>
                  <a:moveTo>
                    <a:pt x="4842" y="6016"/>
                  </a:moveTo>
                  <a:cubicBezTo>
                    <a:pt x="5011" y="6098"/>
                    <a:pt x="5175" y="6175"/>
                    <a:pt x="5344" y="6251"/>
                  </a:cubicBezTo>
                  <a:cubicBezTo>
                    <a:pt x="5268" y="6420"/>
                    <a:pt x="5186" y="6584"/>
                    <a:pt x="5110" y="6753"/>
                  </a:cubicBezTo>
                  <a:cubicBezTo>
                    <a:pt x="4995" y="6699"/>
                    <a:pt x="4875" y="6644"/>
                    <a:pt x="4760" y="6589"/>
                  </a:cubicBezTo>
                  <a:cubicBezTo>
                    <a:pt x="4711" y="6562"/>
                    <a:pt x="4662" y="6540"/>
                    <a:pt x="4613" y="6518"/>
                  </a:cubicBezTo>
                  <a:cubicBezTo>
                    <a:pt x="4689" y="6349"/>
                    <a:pt x="4766" y="6186"/>
                    <a:pt x="4842" y="6016"/>
                  </a:cubicBezTo>
                  <a:close/>
                  <a:moveTo>
                    <a:pt x="3292" y="6065"/>
                  </a:moveTo>
                  <a:cubicBezTo>
                    <a:pt x="3461" y="6142"/>
                    <a:pt x="3625" y="6218"/>
                    <a:pt x="3794" y="6295"/>
                  </a:cubicBezTo>
                  <a:cubicBezTo>
                    <a:pt x="3712" y="6458"/>
                    <a:pt x="3636" y="6628"/>
                    <a:pt x="3559" y="6791"/>
                  </a:cubicBezTo>
                  <a:cubicBezTo>
                    <a:pt x="3390" y="6715"/>
                    <a:pt x="3226" y="6639"/>
                    <a:pt x="3057" y="6562"/>
                  </a:cubicBezTo>
                  <a:cubicBezTo>
                    <a:pt x="3079" y="6524"/>
                    <a:pt x="3095" y="6486"/>
                    <a:pt x="3117" y="6442"/>
                  </a:cubicBezTo>
                  <a:cubicBezTo>
                    <a:pt x="3172" y="6317"/>
                    <a:pt x="3232" y="6191"/>
                    <a:pt x="3292" y="6065"/>
                  </a:cubicBezTo>
                  <a:close/>
                  <a:moveTo>
                    <a:pt x="1736" y="6109"/>
                  </a:moveTo>
                  <a:cubicBezTo>
                    <a:pt x="1900" y="6186"/>
                    <a:pt x="2069" y="6262"/>
                    <a:pt x="2238" y="6338"/>
                  </a:cubicBezTo>
                  <a:cubicBezTo>
                    <a:pt x="2156" y="6508"/>
                    <a:pt x="2080" y="6671"/>
                    <a:pt x="1998" y="6841"/>
                  </a:cubicBezTo>
                  <a:cubicBezTo>
                    <a:pt x="1829" y="6764"/>
                    <a:pt x="1665" y="6688"/>
                    <a:pt x="1496" y="6611"/>
                  </a:cubicBezTo>
                  <a:cubicBezTo>
                    <a:pt x="1578" y="6442"/>
                    <a:pt x="1654" y="6278"/>
                    <a:pt x="1736" y="6109"/>
                  </a:cubicBezTo>
                  <a:close/>
                  <a:moveTo>
                    <a:pt x="7009" y="6284"/>
                  </a:moveTo>
                  <a:cubicBezTo>
                    <a:pt x="7178" y="6366"/>
                    <a:pt x="7342" y="6448"/>
                    <a:pt x="7506" y="6535"/>
                  </a:cubicBezTo>
                  <a:cubicBezTo>
                    <a:pt x="7430" y="6699"/>
                    <a:pt x="7353" y="6868"/>
                    <a:pt x="7271" y="7037"/>
                  </a:cubicBezTo>
                  <a:cubicBezTo>
                    <a:pt x="7108" y="6955"/>
                    <a:pt x="6944" y="6873"/>
                    <a:pt x="6780" y="6791"/>
                  </a:cubicBezTo>
                  <a:cubicBezTo>
                    <a:pt x="6856" y="6622"/>
                    <a:pt x="6933" y="6453"/>
                    <a:pt x="7009" y="6284"/>
                  </a:cubicBezTo>
                  <a:close/>
                  <a:moveTo>
                    <a:pt x="5470" y="6317"/>
                  </a:moveTo>
                  <a:cubicBezTo>
                    <a:pt x="5639" y="6393"/>
                    <a:pt x="5803" y="6469"/>
                    <a:pt x="5967" y="6551"/>
                  </a:cubicBezTo>
                  <a:cubicBezTo>
                    <a:pt x="5890" y="6720"/>
                    <a:pt x="5814" y="6884"/>
                    <a:pt x="5737" y="7053"/>
                  </a:cubicBezTo>
                  <a:cubicBezTo>
                    <a:pt x="5574" y="6972"/>
                    <a:pt x="5404" y="6895"/>
                    <a:pt x="5241" y="6813"/>
                  </a:cubicBezTo>
                  <a:cubicBezTo>
                    <a:pt x="5317" y="6649"/>
                    <a:pt x="5393" y="6480"/>
                    <a:pt x="5470" y="6317"/>
                  </a:cubicBezTo>
                  <a:close/>
                  <a:moveTo>
                    <a:pt x="3920" y="6355"/>
                  </a:moveTo>
                  <a:cubicBezTo>
                    <a:pt x="4089" y="6431"/>
                    <a:pt x="4258" y="6508"/>
                    <a:pt x="4422" y="6589"/>
                  </a:cubicBezTo>
                  <a:cubicBezTo>
                    <a:pt x="4345" y="6753"/>
                    <a:pt x="4269" y="6922"/>
                    <a:pt x="4187" y="7086"/>
                  </a:cubicBezTo>
                  <a:cubicBezTo>
                    <a:pt x="4023" y="7010"/>
                    <a:pt x="3854" y="6933"/>
                    <a:pt x="3690" y="6857"/>
                  </a:cubicBezTo>
                  <a:cubicBezTo>
                    <a:pt x="3696" y="6841"/>
                    <a:pt x="3701" y="6824"/>
                    <a:pt x="3712" y="6813"/>
                  </a:cubicBezTo>
                  <a:cubicBezTo>
                    <a:pt x="3783" y="6660"/>
                    <a:pt x="3849" y="6508"/>
                    <a:pt x="3920" y="6355"/>
                  </a:cubicBezTo>
                  <a:close/>
                  <a:moveTo>
                    <a:pt x="2364" y="6398"/>
                  </a:moveTo>
                  <a:cubicBezTo>
                    <a:pt x="2533" y="6480"/>
                    <a:pt x="2702" y="6557"/>
                    <a:pt x="2866" y="6633"/>
                  </a:cubicBezTo>
                  <a:cubicBezTo>
                    <a:pt x="2790" y="6797"/>
                    <a:pt x="2708" y="6966"/>
                    <a:pt x="2631" y="7130"/>
                  </a:cubicBezTo>
                  <a:cubicBezTo>
                    <a:pt x="2462" y="7053"/>
                    <a:pt x="2293" y="6977"/>
                    <a:pt x="2129" y="6901"/>
                  </a:cubicBezTo>
                  <a:cubicBezTo>
                    <a:pt x="2206" y="6731"/>
                    <a:pt x="2287" y="6568"/>
                    <a:pt x="2364" y="6398"/>
                  </a:cubicBezTo>
                  <a:close/>
                  <a:moveTo>
                    <a:pt x="803" y="6442"/>
                  </a:moveTo>
                  <a:cubicBezTo>
                    <a:pt x="939" y="6502"/>
                    <a:pt x="1070" y="6568"/>
                    <a:pt x="1207" y="6628"/>
                  </a:cubicBezTo>
                  <a:cubicBezTo>
                    <a:pt x="1239" y="6644"/>
                    <a:pt x="1272" y="6660"/>
                    <a:pt x="1305" y="6677"/>
                  </a:cubicBezTo>
                  <a:cubicBezTo>
                    <a:pt x="1223" y="6841"/>
                    <a:pt x="1141" y="7010"/>
                    <a:pt x="1059" y="7174"/>
                  </a:cubicBezTo>
                  <a:cubicBezTo>
                    <a:pt x="895" y="7097"/>
                    <a:pt x="726" y="7021"/>
                    <a:pt x="557" y="6944"/>
                  </a:cubicBezTo>
                  <a:cubicBezTo>
                    <a:pt x="639" y="6775"/>
                    <a:pt x="721" y="6611"/>
                    <a:pt x="803" y="6442"/>
                  </a:cubicBezTo>
                  <a:close/>
                  <a:moveTo>
                    <a:pt x="6098" y="6611"/>
                  </a:moveTo>
                  <a:cubicBezTo>
                    <a:pt x="6261" y="6693"/>
                    <a:pt x="6431" y="6775"/>
                    <a:pt x="6594" y="6857"/>
                  </a:cubicBezTo>
                  <a:cubicBezTo>
                    <a:pt x="6518" y="7021"/>
                    <a:pt x="6436" y="7190"/>
                    <a:pt x="6360" y="7359"/>
                  </a:cubicBezTo>
                  <a:cubicBezTo>
                    <a:pt x="6196" y="7277"/>
                    <a:pt x="6032" y="7195"/>
                    <a:pt x="5863" y="7113"/>
                  </a:cubicBezTo>
                  <a:cubicBezTo>
                    <a:pt x="5945" y="6950"/>
                    <a:pt x="6021" y="6781"/>
                    <a:pt x="6098" y="6611"/>
                  </a:cubicBezTo>
                  <a:close/>
                  <a:moveTo>
                    <a:pt x="4553" y="6649"/>
                  </a:moveTo>
                  <a:cubicBezTo>
                    <a:pt x="4717" y="6726"/>
                    <a:pt x="4886" y="6802"/>
                    <a:pt x="5050" y="6884"/>
                  </a:cubicBezTo>
                  <a:cubicBezTo>
                    <a:pt x="4973" y="7048"/>
                    <a:pt x="4897" y="7217"/>
                    <a:pt x="4815" y="7381"/>
                  </a:cubicBezTo>
                  <a:cubicBezTo>
                    <a:pt x="4678" y="7315"/>
                    <a:pt x="4536" y="7250"/>
                    <a:pt x="4395" y="7184"/>
                  </a:cubicBezTo>
                  <a:cubicBezTo>
                    <a:pt x="4367" y="7168"/>
                    <a:pt x="4345" y="7157"/>
                    <a:pt x="4318" y="7146"/>
                  </a:cubicBezTo>
                  <a:cubicBezTo>
                    <a:pt x="4400" y="6982"/>
                    <a:pt x="4476" y="6813"/>
                    <a:pt x="4553" y="6649"/>
                  </a:cubicBezTo>
                  <a:close/>
                  <a:moveTo>
                    <a:pt x="2997" y="6693"/>
                  </a:moveTo>
                  <a:cubicBezTo>
                    <a:pt x="3166" y="6770"/>
                    <a:pt x="3330" y="6846"/>
                    <a:pt x="3499" y="6922"/>
                  </a:cubicBezTo>
                  <a:cubicBezTo>
                    <a:pt x="3417" y="7092"/>
                    <a:pt x="3341" y="7255"/>
                    <a:pt x="3259" y="7419"/>
                  </a:cubicBezTo>
                  <a:cubicBezTo>
                    <a:pt x="3095" y="7343"/>
                    <a:pt x="2926" y="7266"/>
                    <a:pt x="2762" y="7190"/>
                  </a:cubicBezTo>
                  <a:cubicBezTo>
                    <a:pt x="2839" y="7021"/>
                    <a:pt x="2921" y="6857"/>
                    <a:pt x="2997" y="6693"/>
                  </a:cubicBezTo>
                  <a:close/>
                  <a:moveTo>
                    <a:pt x="1436" y="6737"/>
                  </a:moveTo>
                  <a:cubicBezTo>
                    <a:pt x="1600" y="6813"/>
                    <a:pt x="1769" y="6890"/>
                    <a:pt x="1938" y="6966"/>
                  </a:cubicBezTo>
                  <a:cubicBezTo>
                    <a:pt x="1856" y="7135"/>
                    <a:pt x="1774" y="7299"/>
                    <a:pt x="1692" y="7463"/>
                  </a:cubicBezTo>
                  <a:cubicBezTo>
                    <a:pt x="1529" y="7386"/>
                    <a:pt x="1359" y="7310"/>
                    <a:pt x="1190" y="7234"/>
                  </a:cubicBezTo>
                  <a:cubicBezTo>
                    <a:pt x="1272" y="7070"/>
                    <a:pt x="1354" y="6901"/>
                    <a:pt x="1436" y="6737"/>
                  </a:cubicBezTo>
                  <a:close/>
                  <a:moveTo>
                    <a:pt x="6720" y="6917"/>
                  </a:moveTo>
                  <a:cubicBezTo>
                    <a:pt x="6867" y="6993"/>
                    <a:pt x="7020" y="7064"/>
                    <a:pt x="7168" y="7141"/>
                  </a:cubicBezTo>
                  <a:cubicBezTo>
                    <a:pt x="7184" y="7152"/>
                    <a:pt x="7200" y="7157"/>
                    <a:pt x="7217" y="7168"/>
                  </a:cubicBezTo>
                  <a:cubicBezTo>
                    <a:pt x="7135" y="7332"/>
                    <a:pt x="7058" y="7501"/>
                    <a:pt x="6982" y="7670"/>
                  </a:cubicBezTo>
                  <a:cubicBezTo>
                    <a:pt x="6818" y="7588"/>
                    <a:pt x="6654" y="7501"/>
                    <a:pt x="6491" y="7419"/>
                  </a:cubicBezTo>
                  <a:cubicBezTo>
                    <a:pt x="6567" y="7255"/>
                    <a:pt x="6644" y="7086"/>
                    <a:pt x="6720" y="6917"/>
                  </a:cubicBezTo>
                  <a:close/>
                  <a:moveTo>
                    <a:pt x="5181" y="6944"/>
                  </a:moveTo>
                  <a:cubicBezTo>
                    <a:pt x="5344" y="7021"/>
                    <a:pt x="5514" y="7103"/>
                    <a:pt x="5677" y="7184"/>
                  </a:cubicBezTo>
                  <a:cubicBezTo>
                    <a:pt x="5601" y="7348"/>
                    <a:pt x="5519" y="7517"/>
                    <a:pt x="5443" y="7681"/>
                  </a:cubicBezTo>
                  <a:cubicBezTo>
                    <a:pt x="5279" y="7605"/>
                    <a:pt x="5115" y="7523"/>
                    <a:pt x="4946" y="7446"/>
                  </a:cubicBezTo>
                  <a:cubicBezTo>
                    <a:pt x="5022" y="7277"/>
                    <a:pt x="5104" y="7113"/>
                    <a:pt x="5181" y="6944"/>
                  </a:cubicBezTo>
                  <a:close/>
                  <a:moveTo>
                    <a:pt x="3630" y="6982"/>
                  </a:moveTo>
                  <a:cubicBezTo>
                    <a:pt x="3794" y="7059"/>
                    <a:pt x="3963" y="7141"/>
                    <a:pt x="4127" y="7217"/>
                  </a:cubicBezTo>
                  <a:cubicBezTo>
                    <a:pt x="4051" y="7381"/>
                    <a:pt x="3969" y="7550"/>
                    <a:pt x="3892" y="7714"/>
                  </a:cubicBezTo>
                  <a:cubicBezTo>
                    <a:pt x="3723" y="7638"/>
                    <a:pt x="3559" y="7561"/>
                    <a:pt x="3390" y="7479"/>
                  </a:cubicBezTo>
                  <a:cubicBezTo>
                    <a:pt x="3472" y="7315"/>
                    <a:pt x="3548" y="7152"/>
                    <a:pt x="3630" y="6982"/>
                  </a:cubicBezTo>
                  <a:close/>
                  <a:moveTo>
                    <a:pt x="2064" y="7026"/>
                  </a:moveTo>
                  <a:cubicBezTo>
                    <a:pt x="2233" y="7103"/>
                    <a:pt x="2402" y="7179"/>
                    <a:pt x="2566" y="7261"/>
                  </a:cubicBezTo>
                  <a:cubicBezTo>
                    <a:pt x="2489" y="7425"/>
                    <a:pt x="2408" y="7588"/>
                    <a:pt x="2326" y="7752"/>
                  </a:cubicBezTo>
                  <a:cubicBezTo>
                    <a:pt x="2162" y="7676"/>
                    <a:pt x="1993" y="7599"/>
                    <a:pt x="1823" y="7523"/>
                  </a:cubicBezTo>
                  <a:cubicBezTo>
                    <a:pt x="1905" y="7359"/>
                    <a:pt x="1987" y="7195"/>
                    <a:pt x="2064" y="7026"/>
                  </a:cubicBezTo>
                  <a:close/>
                  <a:moveTo>
                    <a:pt x="5803" y="7245"/>
                  </a:moveTo>
                  <a:cubicBezTo>
                    <a:pt x="5972" y="7326"/>
                    <a:pt x="6136" y="7408"/>
                    <a:pt x="6300" y="7490"/>
                  </a:cubicBezTo>
                  <a:cubicBezTo>
                    <a:pt x="6223" y="7654"/>
                    <a:pt x="6147" y="7823"/>
                    <a:pt x="6065" y="7992"/>
                  </a:cubicBezTo>
                  <a:cubicBezTo>
                    <a:pt x="5901" y="7910"/>
                    <a:pt x="5737" y="7829"/>
                    <a:pt x="5574" y="7747"/>
                  </a:cubicBezTo>
                  <a:cubicBezTo>
                    <a:pt x="5650" y="7577"/>
                    <a:pt x="5726" y="7414"/>
                    <a:pt x="5803" y="7245"/>
                  </a:cubicBezTo>
                  <a:close/>
                  <a:moveTo>
                    <a:pt x="4258" y="7277"/>
                  </a:moveTo>
                  <a:cubicBezTo>
                    <a:pt x="4422" y="7354"/>
                    <a:pt x="4591" y="7436"/>
                    <a:pt x="4755" y="7512"/>
                  </a:cubicBezTo>
                  <a:cubicBezTo>
                    <a:pt x="4678" y="7681"/>
                    <a:pt x="4596" y="7845"/>
                    <a:pt x="4520" y="8009"/>
                  </a:cubicBezTo>
                  <a:cubicBezTo>
                    <a:pt x="4356" y="7932"/>
                    <a:pt x="4193" y="7856"/>
                    <a:pt x="4029" y="7779"/>
                  </a:cubicBezTo>
                  <a:cubicBezTo>
                    <a:pt x="4023" y="7774"/>
                    <a:pt x="4023" y="7774"/>
                    <a:pt x="4023" y="7774"/>
                  </a:cubicBezTo>
                  <a:cubicBezTo>
                    <a:pt x="4100" y="7610"/>
                    <a:pt x="4182" y="7441"/>
                    <a:pt x="4258" y="7277"/>
                  </a:cubicBezTo>
                  <a:close/>
                  <a:moveTo>
                    <a:pt x="2697" y="7315"/>
                  </a:moveTo>
                  <a:cubicBezTo>
                    <a:pt x="2866" y="7397"/>
                    <a:pt x="3030" y="7474"/>
                    <a:pt x="3199" y="7550"/>
                  </a:cubicBezTo>
                  <a:cubicBezTo>
                    <a:pt x="3117" y="7714"/>
                    <a:pt x="3041" y="7883"/>
                    <a:pt x="2959" y="8047"/>
                  </a:cubicBezTo>
                  <a:cubicBezTo>
                    <a:pt x="2790" y="7971"/>
                    <a:pt x="2626" y="7889"/>
                    <a:pt x="2457" y="7812"/>
                  </a:cubicBezTo>
                  <a:cubicBezTo>
                    <a:pt x="2539" y="7648"/>
                    <a:pt x="2620" y="7485"/>
                    <a:pt x="2697" y="7315"/>
                  </a:cubicBezTo>
                  <a:close/>
                  <a:moveTo>
                    <a:pt x="1130" y="7359"/>
                  </a:moveTo>
                  <a:cubicBezTo>
                    <a:pt x="1294" y="7436"/>
                    <a:pt x="1463" y="7512"/>
                    <a:pt x="1632" y="7588"/>
                  </a:cubicBezTo>
                  <a:cubicBezTo>
                    <a:pt x="1550" y="7758"/>
                    <a:pt x="1469" y="7921"/>
                    <a:pt x="1387" y="8085"/>
                  </a:cubicBezTo>
                  <a:cubicBezTo>
                    <a:pt x="1218" y="8009"/>
                    <a:pt x="1048" y="7932"/>
                    <a:pt x="879" y="7856"/>
                  </a:cubicBezTo>
                  <a:cubicBezTo>
                    <a:pt x="961" y="7692"/>
                    <a:pt x="1048" y="7523"/>
                    <a:pt x="1130" y="7359"/>
                  </a:cubicBezTo>
                  <a:close/>
                  <a:moveTo>
                    <a:pt x="6431" y="7550"/>
                  </a:moveTo>
                  <a:cubicBezTo>
                    <a:pt x="6551" y="7610"/>
                    <a:pt x="6676" y="7676"/>
                    <a:pt x="6802" y="7736"/>
                  </a:cubicBezTo>
                  <a:cubicBezTo>
                    <a:pt x="6840" y="7758"/>
                    <a:pt x="6878" y="7779"/>
                    <a:pt x="6922" y="7801"/>
                  </a:cubicBezTo>
                  <a:cubicBezTo>
                    <a:pt x="6845" y="7965"/>
                    <a:pt x="6764" y="8134"/>
                    <a:pt x="6687" y="8303"/>
                  </a:cubicBezTo>
                  <a:cubicBezTo>
                    <a:pt x="6523" y="8216"/>
                    <a:pt x="6360" y="8134"/>
                    <a:pt x="6196" y="8052"/>
                  </a:cubicBezTo>
                  <a:cubicBezTo>
                    <a:pt x="6272" y="7889"/>
                    <a:pt x="6349" y="7719"/>
                    <a:pt x="6431" y="7550"/>
                  </a:cubicBezTo>
                  <a:close/>
                  <a:moveTo>
                    <a:pt x="4886" y="7572"/>
                  </a:moveTo>
                  <a:cubicBezTo>
                    <a:pt x="5050" y="7654"/>
                    <a:pt x="5219" y="7730"/>
                    <a:pt x="5383" y="7812"/>
                  </a:cubicBezTo>
                  <a:cubicBezTo>
                    <a:pt x="5306" y="7981"/>
                    <a:pt x="5224" y="8145"/>
                    <a:pt x="5148" y="8314"/>
                  </a:cubicBezTo>
                  <a:cubicBezTo>
                    <a:pt x="4979" y="8233"/>
                    <a:pt x="4815" y="8151"/>
                    <a:pt x="4651" y="8074"/>
                  </a:cubicBezTo>
                  <a:cubicBezTo>
                    <a:pt x="4727" y="7905"/>
                    <a:pt x="4809" y="7741"/>
                    <a:pt x="4886" y="7572"/>
                  </a:cubicBezTo>
                  <a:close/>
                  <a:moveTo>
                    <a:pt x="3330" y="7610"/>
                  </a:moveTo>
                  <a:cubicBezTo>
                    <a:pt x="3494" y="7687"/>
                    <a:pt x="3663" y="7763"/>
                    <a:pt x="3827" y="7845"/>
                  </a:cubicBezTo>
                  <a:cubicBezTo>
                    <a:pt x="3750" y="8009"/>
                    <a:pt x="3668" y="8172"/>
                    <a:pt x="3592" y="8342"/>
                  </a:cubicBezTo>
                  <a:cubicBezTo>
                    <a:pt x="3423" y="8260"/>
                    <a:pt x="3254" y="8183"/>
                    <a:pt x="3090" y="8107"/>
                  </a:cubicBezTo>
                  <a:cubicBezTo>
                    <a:pt x="3172" y="7943"/>
                    <a:pt x="3248" y="7774"/>
                    <a:pt x="3330" y="7610"/>
                  </a:cubicBezTo>
                  <a:close/>
                  <a:moveTo>
                    <a:pt x="1763" y="7648"/>
                  </a:moveTo>
                  <a:cubicBezTo>
                    <a:pt x="1927" y="7730"/>
                    <a:pt x="2096" y="7807"/>
                    <a:pt x="2266" y="7883"/>
                  </a:cubicBezTo>
                  <a:cubicBezTo>
                    <a:pt x="2184" y="8047"/>
                    <a:pt x="2102" y="8211"/>
                    <a:pt x="2020" y="8374"/>
                  </a:cubicBezTo>
                  <a:cubicBezTo>
                    <a:pt x="1851" y="8298"/>
                    <a:pt x="1682" y="8222"/>
                    <a:pt x="1512" y="8145"/>
                  </a:cubicBezTo>
                  <a:cubicBezTo>
                    <a:pt x="1600" y="7981"/>
                    <a:pt x="1682" y="7818"/>
                    <a:pt x="1763" y="7648"/>
                  </a:cubicBezTo>
                  <a:close/>
                  <a:moveTo>
                    <a:pt x="5514" y="7878"/>
                  </a:moveTo>
                  <a:cubicBezTo>
                    <a:pt x="5677" y="7954"/>
                    <a:pt x="5841" y="8036"/>
                    <a:pt x="6005" y="8118"/>
                  </a:cubicBezTo>
                  <a:cubicBezTo>
                    <a:pt x="5928" y="8287"/>
                    <a:pt x="5847" y="8451"/>
                    <a:pt x="5770" y="8620"/>
                  </a:cubicBezTo>
                  <a:cubicBezTo>
                    <a:pt x="5606" y="8538"/>
                    <a:pt x="5443" y="8456"/>
                    <a:pt x="5273" y="8374"/>
                  </a:cubicBezTo>
                  <a:cubicBezTo>
                    <a:pt x="5350" y="8222"/>
                    <a:pt x="5421" y="8069"/>
                    <a:pt x="5497" y="7910"/>
                  </a:cubicBezTo>
                  <a:cubicBezTo>
                    <a:pt x="5503" y="7900"/>
                    <a:pt x="5508" y="7889"/>
                    <a:pt x="5514" y="7878"/>
                  </a:cubicBezTo>
                  <a:close/>
                  <a:moveTo>
                    <a:pt x="3958" y="7905"/>
                  </a:moveTo>
                  <a:cubicBezTo>
                    <a:pt x="4127" y="7981"/>
                    <a:pt x="4291" y="8063"/>
                    <a:pt x="4460" y="8140"/>
                  </a:cubicBezTo>
                  <a:cubicBezTo>
                    <a:pt x="4378" y="8309"/>
                    <a:pt x="4296" y="8473"/>
                    <a:pt x="4220" y="8636"/>
                  </a:cubicBezTo>
                  <a:cubicBezTo>
                    <a:pt x="4051" y="8560"/>
                    <a:pt x="3887" y="8478"/>
                    <a:pt x="3718" y="8402"/>
                  </a:cubicBezTo>
                  <a:cubicBezTo>
                    <a:pt x="3800" y="8238"/>
                    <a:pt x="3881" y="8069"/>
                    <a:pt x="3958" y="7905"/>
                  </a:cubicBezTo>
                  <a:close/>
                  <a:moveTo>
                    <a:pt x="2391" y="7943"/>
                  </a:moveTo>
                  <a:cubicBezTo>
                    <a:pt x="2560" y="8020"/>
                    <a:pt x="2730" y="8096"/>
                    <a:pt x="2899" y="8172"/>
                  </a:cubicBezTo>
                  <a:cubicBezTo>
                    <a:pt x="2817" y="8342"/>
                    <a:pt x="2735" y="8505"/>
                    <a:pt x="2653" y="8669"/>
                  </a:cubicBezTo>
                  <a:cubicBezTo>
                    <a:pt x="2484" y="8593"/>
                    <a:pt x="2315" y="8511"/>
                    <a:pt x="2145" y="8435"/>
                  </a:cubicBezTo>
                  <a:cubicBezTo>
                    <a:pt x="2233" y="8271"/>
                    <a:pt x="2315" y="8107"/>
                    <a:pt x="2391" y="7943"/>
                  </a:cubicBezTo>
                  <a:close/>
                  <a:moveTo>
                    <a:pt x="4586" y="8205"/>
                  </a:moveTo>
                  <a:cubicBezTo>
                    <a:pt x="4755" y="8282"/>
                    <a:pt x="4919" y="8364"/>
                    <a:pt x="5082" y="8440"/>
                  </a:cubicBezTo>
                  <a:cubicBezTo>
                    <a:pt x="5006" y="8609"/>
                    <a:pt x="4924" y="8773"/>
                    <a:pt x="4848" y="8942"/>
                  </a:cubicBezTo>
                  <a:cubicBezTo>
                    <a:pt x="4678" y="8860"/>
                    <a:pt x="4515" y="8778"/>
                    <a:pt x="4345" y="8702"/>
                  </a:cubicBezTo>
                  <a:cubicBezTo>
                    <a:pt x="4427" y="8533"/>
                    <a:pt x="4509" y="8369"/>
                    <a:pt x="4586" y="8205"/>
                  </a:cubicBezTo>
                  <a:close/>
                  <a:moveTo>
                    <a:pt x="3024" y="8233"/>
                  </a:moveTo>
                  <a:cubicBezTo>
                    <a:pt x="3194" y="8314"/>
                    <a:pt x="3357" y="8391"/>
                    <a:pt x="3527" y="8467"/>
                  </a:cubicBezTo>
                  <a:cubicBezTo>
                    <a:pt x="3445" y="8636"/>
                    <a:pt x="3363" y="8800"/>
                    <a:pt x="3281" y="8964"/>
                  </a:cubicBezTo>
                  <a:cubicBezTo>
                    <a:pt x="3117" y="8882"/>
                    <a:pt x="2948" y="8806"/>
                    <a:pt x="2779" y="8729"/>
                  </a:cubicBezTo>
                  <a:cubicBezTo>
                    <a:pt x="2861" y="8566"/>
                    <a:pt x="2942" y="8402"/>
                    <a:pt x="3024" y="8233"/>
                  </a:cubicBezTo>
                  <a:close/>
                  <a:moveTo>
                    <a:pt x="3658" y="8527"/>
                  </a:moveTo>
                  <a:cubicBezTo>
                    <a:pt x="3821" y="8609"/>
                    <a:pt x="3991" y="8686"/>
                    <a:pt x="4154" y="8767"/>
                  </a:cubicBezTo>
                  <a:cubicBezTo>
                    <a:pt x="4072" y="8931"/>
                    <a:pt x="3996" y="9095"/>
                    <a:pt x="3914" y="9259"/>
                  </a:cubicBezTo>
                  <a:cubicBezTo>
                    <a:pt x="3745" y="9182"/>
                    <a:pt x="3581" y="9100"/>
                    <a:pt x="3412" y="9024"/>
                  </a:cubicBezTo>
                  <a:cubicBezTo>
                    <a:pt x="3494" y="8860"/>
                    <a:pt x="3576" y="8697"/>
                    <a:pt x="3658" y="8527"/>
                  </a:cubicBezTo>
                  <a:close/>
                  <a:moveTo>
                    <a:pt x="4575" y="1"/>
                  </a:moveTo>
                  <a:cubicBezTo>
                    <a:pt x="4531" y="1"/>
                    <a:pt x="4487" y="6"/>
                    <a:pt x="4444" y="6"/>
                  </a:cubicBezTo>
                  <a:cubicBezTo>
                    <a:pt x="4367" y="165"/>
                    <a:pt x="4291" y="317"/>
                    <a:pt x="4214" y="476"/>
                  </a:cubicBezTo>
                  <a:cubicBezTo>
                    <a:pt x="4149" y="612"/>
                    <a:pt x="4078" y="754"/>
                    <a:pt x="4012" y="896"/>
                  </a:cubicBezTo>
                  <a:cubicBezTo>
                    <a:pt x="3838" y="814"/>
                    <a:pt x="3668" y="732"/>
                    <a:pt x="3494" y="656"/>
                  </a:cubicBezTo>
                  <a:cubicBezTo>
                    <a:pt x="3521" y="596"/>
                    <a:pt x="3548" y="530"/>
                    <a:pt x="3581" y="470"/>
                  </a:cubicBezTo>
                  <a:cubicBezTo>
                    <a:pt x="3636" y="350"/>
                    <a:pt x="3696" y="225"/>
                    <a:pt x="3756" y="104"/>
                  </a:cubicBezTo>
                  <a:lnTo>
                    <a:pt x="3756" y="104"/>
                  </a:lnTo>
                  <a:cubicBezTo>
                    <a:pt x="3707" y="115"/>
                    <a:pt x="3652" y="126"/>
                    <a:pt x="3603" y="143"/>
                  </a:cubicBezTo>
                  <a:cubicBezTo>
                    <a:pt x="3527" y="296"/>
                    <a:pt x="3456" y="448"/>
                    <a:pt x="3385" y="601"/>
                  </a:cubicBezTo>
                  <a:cubicBezTo>
                    <a:pt x="3232" y="530"/>
                    <a:pt x="3079" y="459"/>
                    <a:pt x="2926" y="388"/>
                  </a:cubicBezTo>
                  <a:cubicBezTo>
                    <a:pt x="2833" y="437"/>
                    <a:pt x="2735" y="487"/>
                    <a:pt x="2642" y="536"/>
                  </a:cubicBezTo>
                  <a:cubicBezTo>
                    <a:pt x="2577" y="672"/>
                    <a:pt x="2517" y="803"/>
                    <a:pt x="2451" y="934"/>
                  </a:cubicBezTo>
                  <a:cubicBezTo>
                    <a:pt x="2369" y="896"/>
                    <a:pt x="2282" y="858"/>
                    <a:pt x="2200" y="820"/>
                  </a:cubicBezTo>
                  <a:cubicBezTo>
                    <a:pt x="2162" y="841"/>
                    <a:pt x="2124" y="874"/>
                    <a:pt x="2085" y="901"/>
                  </a:cubicBezTo>
                  <a:cubicBezTo>
                    <a:pt x="2189" y="951"/>
                    <a:pt x="2293" y="1000"/>
                    <a:pt x="2397" y="1049"/>
                  </a:cubicBezTo>
                  <a:cubicBezTo>
                    <a:pt x="2315" y="1218"/>
                    <a:pt x="2238" y="1393"/>
                    <a:pt x="2156" y="1562"/>
                  </a:cubicBezTo>
                  <a:cubicBezTo>
                    <a:pt x="2014" y="1496"/>
                    <a:pt x="1867" y="1431"/>
                    <a:pt x="1725" y="1360"/>
                  </a:cubicBezTo>
                  <a:cubicBezTo>
                    <a:pt x="1698" y="1349"/>
                    <a:pt x="1676" y="1338"/>
                    <a:pt x="1649" y="1327"/>
                  </a:cubicBezTo>
                  <a:cubicBezTo>
                    <a:pt x="1665" y="1294"/>
                    <a:pt x="1682" y="1262"/>
                    <a:pt x="1698" y="1229"/>
                  </a:cubicBezTo>
                  <a:lnTo>
                    <a:pt x="1698" y="1229"/>
                  </a:lnTo>
                  <a:cubicBezTo>
                    <a:pt x="1600" y="1322"/>
                    <a:pt x="1507" y="1415"/>
                    <a:pt x="1414" y="1518"/>
                  </a:cubicBezTo>
                  <a:cubicBezTo>
                    <a:pt x="1370" y="1606"/>
                    <a:pt x="1327" y="1698"/>
                    <a:pt x="1288" y="1786"/>
                  </a:cubicBezTo>
                  <a:cubicBezTo>
                    <a:pt x="1267" y="1824"/>
                    <a:pt x="1250" y="1862"/>
                    <a:pt x="1234" y="1900"/>
                  </a:cubicBezTo>
                  <a:cubicBezTo>
                    <a:pt x="1201" y="1884"/>
                    <a:pt x="1168" y="1868"/>
                    <a:pt x="1136" y="1851"/>
                  </a:cubicBezTo>
                  <a:cubicBezTo>
                    <a:pt x="1108" y="1884"/>
                    <a:pt x="1086" y="1917"/>
                    <a:pt x="1059" y="1950"/>
                  </a:cubicBezTo>
                  <a:cubicBezTo>
                    <a:pt x="1103" y="1966"/>
                    <a:pt x="1141" y="1988"/>
                    <a:pt x="1185" y="2010"/>
                  </a:cubicBezTo>
                  <a:cubicBezTo>
                    <a:pt x="1103" y="2184"/>
                    <a:pt x="1026" y="2353"/>
                    <a:pt x="945" y="2528"/>
                  </a:cubicBezTo>
                  <a:cubicBezTo>
                    <a:pt x="879" y="2501"/>
                    <a:pt x="814" y="2468"/>
                    <a:pt x="743" y="2435"/>
                  </a:cubicBezTo>
                  <a:cubicBezTo>
                    <a:pt x="726" y="2468"/>
                    <a:pt x="704" y="2506"/>
                    <a:pt x="683" y="2539"/>
                  </a:cubicBezTo>
                  <a:cubicBezTo>
                    <a:pt x="754" y="2572"/>
                    <a:pt x="824" y="2605"/>
                    <a:pt x="895" y="2637"/>
                  </a:cubicBezTo>
                  <a:cubicBezTo>
                    <a:pt x="814" y="2812"/>
                    <a:pt x="732" y="2987"/>
                    <a:pt x="655" y="3161"/>
                  </a:cubicBezTo>
                  <a:cubicBezTo>
                    <a:pt x="644" y="3156"/>
                    <a:pt x="633" y="3150"/>
                    <a:pt x="623" y="3145"/>
                  </a:cubicBezTo>
                  <a:cubicBezTo>
                    <a:pt x="557" y="3118"/>
                    <a:pt x="497" y="3085"/>
                    <a:pt x="437" y="3058"/>
                  </a:cubicBezTo>
                  <a:cubicBezTo>
                    <a:pt x="421" y="3096"/>
                    <a:pt x="404" y="3129"/>
                    <a:pt x="388" y="3167"/>
                  </a:cubicBezTo>
                  <a:cubicBezTo>
                    <a:pt x="459" y="3205"/>
                    <a:pt x="530" y="3238"/>
                    <a:pt x="601" y="3271"/>
                  </a:cubicBezTo>
                  <a:cubicBezTo>
                    <a:pt x="524" y="3445"/>
                    <a:pt x="442" y="3620"/>
                    <a:pt x="360" y="3789"/>
                  </a:cubicBezTo>
                  <a:cubicBezTo>
                    <a:pt x="328" y="3773"/>
                    <a:pt x="290" y="3756"/>
                    <a:pt x="257" y="3740"/>
                  </a:cubicBezTo>
                  <a:cubicBezTo>
                    <a:pt x="240" y="3735"/>
                    <a:pt x="224" y="3724"/>
                    <a:pt x="208" y="3718"/>
                  </a:cubicBezTo>
                  <a:cubicBezTo>
                    <a:pt x="197" y="3756"/>
                    <a:pt x="186" y="3795"/>
                    <a:pt x="175" y="3838"/>
                  </a:cubicBezTo>
                  <a:cubicBezTo>
                    <a:pt x="219" y="3860"/>
                    <a:pt x="262" y="3882"/>
                    <a:pt x="311" y="3904"/>
                  </a:cubicBezTo>
                  <a:cubicBezTo>
                    <a:pt x="229" y="4073"/>
                    <a:pt x="148" y="4248"/>
                    <a:pt x="66" y="4422"/>
                  </a:cubicBezTo>
                  <a:lnTo>
                    <a:pt x="60" y="4417"/>
                  </a:lnTo>
                  <a:cubicBezTo>
                    <a:pt x="33" y="4570"/>
                    <a:pt x="22" y="4723"/>
                    <a:pt x="11" y="4881"/>
                  </a:cubicBezTo>
                  <a:cubicBezTo>
                    <a:pt x="55" y="4788"/>
                    <a:pt x="98" y="4701"/>
                    <a:pt x="137" y="4608"/>
                  </a:cubicBezTo>
                  <a:cubicBezTo>
                    <a:pt x="142" y="4602"/>
                    <a:pt x="142" y="4597"/>
                    <a:pt x="148" y="4597"/>
                  </a:cubicBezTo>
                  <a:cubicBezTo>
                    <a:pt x="311" y="4673"/>
                    <a:pt x="475" y="4755"/>
                    <a:pt x="644" y="4832"/>
                  </a:cubicBezTo>
                  <a:cubicBezTo>
                    <a:pt x="562" y="5001"/>
                    <a:pt x="481" y="5170"/>
                    <a:pt x="404" y="5345"/>
                  </a:cubicBezTo>
                  <a:cubicBezTo>
                    <a:pt x="268" y="5279"/>
                    <a:pt x="137" y="5219"/>
                    <a:pt x="6" y="5159"/>
                  </a:cubicBezTo>
                  <a:cubicBezTo>
                    <a:pt x="6" y="5203"/>
                    <a:pt x="0" y="5252"/>
                    <a:pt x="6" y="5296"/>
                  </a:cubicBezTo>
                  <a:cubicBezTo>
                    <a:pt x="115" y="5350"/>
                    <a:pt x="229" y="5405"/>
                    <a:pt x="344" y="5459"/>
                  </a:cubicBezTo>
                  <a:cubicBezTo>
                    <a:pt x="262" y="5629"/>
                    <a:pt x="180" y="5798"/>
                    <a:pt x="104" y="5967"/>
                  </a:cubicBezTo>
                  <a:cubicBezTo>
                    <a:pt x="88" y="5962"/>
                    <a:pt x="77" y="5956"/>
                    <a:pt x="60" y="5951"/>
                  </a:cubicBezTo>
                  <a:lnTo>
                    <a:pt x="60" y="5951"/>
                  </a:lnTo>
                  <a:cubicBezTo>
                    <a:pt x="77" y="6054"/>
                    <a:pt x="98" y="6158"/>
                    <a:pt x="120" y="6262"/>
                  </a:cubicBezTo>
                  <a:cubicBezTo>
                    <a:pt x="137" y="6224"/>
                    <a:pt x="153" y="6186"/>
                    <a:pt x="175" y="6147"/>
                  </a:cubicBezTo>
                  <a:cubicBezTo>
                    <a:pt x="339" y="6224"/>
                    <a:pt x="508" y="6306"/>
                    <a:pt x="672" y="6382"/>
                  </a:cubicBezTo>
                  <a:cubicBezTo>
                    <a:pt x="595" y="6551"/>
                    <a:pt x="513" y="6715"/>
                    <a:pt x="426" y="6884"/>
                  </a:cubicBezTo>
                  <a:cubicBezTo>
                    <a:pt x="377" y="6862"/>
                    <a:pt x="322" y="6835"/>
                    <a:pt x="273" y="6813"/>
                  </a:cubicBezTo>
                  <a:lnTo>
                    <a:pt x="273" y="6813"/>
                  </a:lnTo>
                  <a:cubicBezTo>
                    <a:pt x="295" y="6873"/>
                    <a:pt x="317" y="6933"/>
                    <a:pt x="339" y="6993"/>
                  </a:cubicBezTo>
                  <a:cubicBezTo>
                    <a:pt x="350" y="6999"/>
                    <a:pt x="360" y="6999"/>
                    <a:pt x="366" y="7004"/>
                  </a:cubicBezTo>
                  <a:cubicBezTo>
                    <a:pt x="366" y="7015"/>
                    <a:pt x="360" y="7021"/>
                    <a:pt x="355" y="7032"/>
                  </a:cubicBezTo>
                  <a:cubicBezTo>
                    <a:pt x="377" y="7092"/>
                    <a:pt x="404" y="7146"/>
                    <a:pt x="426" y="7201"/>
                  </a:cubicBezTo>
                  <a:cubicBezTo>
                    <a:pt x="453" y="7157"/>
                    <a:pt x="475" y="7113"/>
                    <a:pt x="497" y="7064"/>
                  </a:cubicBezTo>
                  <a:cubicBezTo>
                    <a:pt x="612" y="7119"/>
                    <a:pt x="726" y="7174"/>
                    <a:pt x="841" y="7223"/>
                  </a:cubicBezTo>
                  <a:cubicBezTo>
                    <a:pt x="890" y="7250"/>
                    <a:pt x="945" y="7277"/>
                    <a:pt x="999" y="7299"/>
                  </a:cubicBezTo>
                  <a:cubicBezTo>
                    <a:pt x="923" y="7452"/>
                    <a:pt x="852" y="7599"/>
                    <a:pt x="775" y="7747"/>
                  </a:cubicBezTo>
                  <a:cubicBezTo>
                    <a:pt x="770" y="7763"/>
                    <a:pt x="759" y="7779"/>
                    <a:pt x="754" y="7796"/>
                  </a:cubicBezTo>
                  <a:cubicBezTo>
                    <a:pt x="803" y="7872"/>
                    <a:pt x="863" y="7949"/>
                    <a:pt x="917" y="8025"/>
                  </a:cubicBezTo>
                  <a:cubicBezTo>
                    <a:pt x="1054" y="8091"/>
                    <a:pt x="1185" y="8151"/>
                    <a:pt x="1321" y="8211"/>
                  </a:cubicBezTo>
                  <a:cubicBezTo>
                    <a:pt x="1288" y="8271"/>
                    <a:pt x="1261" y="8331"/>
                    <a:pt x="1228" y="8391"/>
                  </a:cubicBezTo>
                  <a:cubicBezTo>
                    <a:pt x="1261" y="8424"/>
                    <a:pt x="1299" y="8462"/>
                    <a:pt x="1332" y="8495"/>
                  </a:cubicBezTo>
                  <a:cubicBezTo>
                    <a:pt x="1370" y="8418"/>
                    <a:pt x="1414" y="8347"/>
                    <a:pt x="1452" y="8271"/>
                  </a:cubicBezTo>
                  <a:cubicBezTo>
                    <a:pt x="1616" y="8347"/>
                    <a:pt x="1785" y="8429"/>
                    <a:pt x="1954" y="8505"/>
                  </a:cubicBezTo>
                  <a:cubicBezTo>
                    <a:pt x="1894" y="8620"/>
                    <a:pt x="1834" y="8740"/>
                    <a:pt x="1774" y="8860"/>
                  </a:cubicBezTo>
                  <a:cubicBezTo>
                    <a:pt x="1813" y="8888"/>
                    <a:pt x="1851" y="8909"/>
                    <a:pt x="1889" y="8937"/>
                  </a:cubicBezTo>
                  <a:cubicBezTo>
                    <a:pt x="1954" y="8811"/>
                    <a:pt x="2020" y="8691"/>
                    <a:pt x="2085" y="8566"/>
                  </a:cubicBezTo>
                  <a:cubicBezTo>
                    <a:pt x="2249" y="8642"/>
                    <a:pt x="2418" y="8718"/>
                    <a:pt x="2588" y="8795"/>
                  </a:cubicBezTo>
                  <a:cubicBezTo>
                    <a:pt x="2577" y="8817"/>
                    <a:pt x="2571" y="8833"/>
                    <a:pt x="2560" y="8849"/>
                  </a:cubicBezTo>
                  <a:cubicBezTo>
                    <a:pt x="2500" y="8969"/>
                    <a:pt x="2440" y="9084"/>
                    <a:pt x="2380" y="9204"/>
                  </a:cubicBezTo>
                  <a:cubicBezTo>
                    <a:pt x="2424" y="9226"/>
                    <a:pt x="2462" y="9242"/>
                    <a:pt x="2506" y="9259"/>
                  </a:cubicBezTo>
                  <a:cubicBezTo>
                    <a:pt x="2577" y="9128"/>
                    <a:pt x="2648" y="8991"/>
                    <a:pt x="2713" y="8855"/>
                  </a:cubicBezTo>
                  <a:cubicBezTo>
                    <a:pt x="2882" y="8937"/>
                    <a:pt x="3052" y="9013"/>
                    <a:pt x="3215" y="9090"/>
                  </a:cubicBezTo>
                  <a:cubicBezTo>
                    <a:pt x="3199" y="9133"/>
                    <a:pt x="3177" y="9177"/>
                    <a:pt x="3155" y="9215"/>
                  </a:cubicBezTo>
                  <a:cubicBezTo>
                    <a:pt x="3117" y="9292"/>
                    <a:pt x="3079" y="9362"/>
                    <a:pt x="3046" y="9433"/>
                  </a:cubicBezTo>
                  <a:cubicBezTo>
                    <a:pt x="3090" y="9444"/>
                    <a:pt x="3139" y="9455"/>
                    <a:pt x="3188" y="9466"/>
                  </a:cubicBezTo>
                  <a:cubicBezTo>
                    <a:pt x="3243" y="9362"/>
                    <a:pt x="3292" y="9259"/>
                    <a:pt x="3346" y="9150"/>
                  </a:cubicBezTo>
                  <a:cubicBezTo>
                    <a:pt x="3516" y="9231"/>
                    <a:pt x="3679" y="9308"/>
                    <a:pt x="3849" y="9390"/>
                  </a:cubicBezTo>
                  <a:cubicBezTo>
                    <a:pt x="3821" y="9439"/>
                    <a:pt x="3800" y="9488"/>
                    <a:pt x="3778" y="9532"/>
                  </a:cubicBezTo>
                  <a:cubicBezTo>
                    <a:pt x="3827" y="9537"/>
                    <a:pt x="3881" y="9537"/>
                    <a:pt x="3931" y="9537"/>
                  </a:cubicBezTo>
                  <a:cubicBezTo>
                    <a:pt x="3947" y="9510"/>
                    <a:pt x="3963" y="9477"/>
                    <a:pt x="3974" y="9450"/>
                  </a:cubicBezTo>
                  <a:cubicBezTo>
                    <a:pt x="4029" y="9477"/>
                    <a:pt x="4083" y="9504"/>
                    <a:pt x="4138" y="9532"/>
                  </a:cubicBezTo>
                  <a:cubicBezTo>
                    <a:pt x="4231" y="9526"/>
                    <a:pt x="4318" y="9515"/>
                    <a:pt x="4411" y="9504"/>
                  </a:cubicBezTo>
                  <a:cubicBezTo>
                    <a:pt x="4285" y="9444"/>
                    <a:pt x="4165" y="9384"/>
                    <a:pt x="4040" y="9324"/>
                  </a:cubicBezTo>
                  <a:cubicBezTo>
                    <a:pt x="4122" y="9161"/>
                    <a:pt x="4203" y="8991"/>
                    <a:pt x="4285" y="8828"/>
                  </a:cubicBezTo>
                  <a:cubicBezTo>
                    <a:pt x="4449" y="8909"/>
                    <a:pt x="4618" y="8986"/>
                    <a:pt x="4782" y="9068"/>
                  </a:cubicBezTo>
                  <a:cubicBezTo>
                    <a:pt x="4717" y="9204"/>
                    <a:pt x="4651" y="9341"/>
                    <a:pt x="4580" y="9477"/>
                  </a:cubicBezTo>
                  <a:cubicBezTo>
                    <a:pt x="4640" y="9466"/>
                    <a:pt x="4700" y="9455"/>
                    <a:pt x="4760" y="9444"/>
                  </a:cubicBezTo>
                  <a:cubicBezTo>
                    <a:pt x="4809" y="9341"/>
                    <a:pt x="4859" y="9237"/>
                    <a:pt x="4913" y="9133"/>
                  </a:cubicBezTo>
                  <a:cubicBezTo>
                    <a:pt x="5022" y="9188"/>
                    <a:pt x="5137" y="9242"/>
                    <a:pt x="5252" y="9297"/>
                  </a:cubicBezTo>
                  <a:cubicBezTo>
                    <a:pt x="5312" y="9275"/>
                    <a:pt x="5372" y="9253"/>
                    <a:pt x="5432" y="9231"/>
                  </a:cubicBezTo>
                  <a:cubicBezTo>
                    <a:pt x="5279" y="9155"/>
                    <a:pt x="5126" y="9079"/>
                    <a:pt x="4973" y="9002"/>
                  </a:cubicBezTo>
                  <a:cubicBezTo>
                    <a:pt x="5055" y="8838"/>
                    <a:pt x="5137" y="8669"/>
                    <a:pt x="5213" y="8505"/>
                  </a:cubicBezTo>
                  <a:cubicBezTo>
                    <a:pt x="5377" y="8587"/>
                    <a:pt x="5546" y="8669"/>
                    <a:pt x="5710" y="8746"/>
                  </a:cubicBezTo>
                  <a:cubicBezTo>
                    <a:pt x="5634" y="8898"/>
                    <a:pt x="5563" y="9051"/>
                    <a:pt x="5492" y="9204"/>
                  </a:cubicBezTo>
                  <a:cubicBezTo>
                    <a:pt x="5557" y="9177"/>
                    <a:pt x="5628" y="9144"/>
                    <a:pt x="5694" y="9111"/>
                  </a:cubicBezTo>
                  <a:cubicBezTo>
                    <a:pt x="5743" y="9013"/>
                    <a:pt x="5786" y="8915"/>
                    <a:pt x="5836" y="8811"/>
                  </a:cubicBezTo>
                  <a:cubicBezTo>
                    <a:pt x="5907" y="8849"/>
                    <a:pt x="5978" y="8882"/>
                    <a:pt x="6049" y="8920"/>
                  </a:cubicBezTo>
                  <a:cubicBezTo>
                    <a:pt x="6098" y="8888"/>
                    <a:pt x="6141" y="8860"/>
                    <a:pt x="6190" y="8833"/>
                  </a:cubicBezTo>
                  <a:cubicBezTo>
                    <a:pt x="6092" y="8784"/>
                    <a:pt x="5994" y="8735"/>
                    <a:pt x="5896" y="8686"/>
                  </a:cubicBezTo>
                  <a:cubicBezTo>
                    <a:pt x="5961" y="8549"/>
                    <a:pt x="6027" y="8413"/>
                    <a:pt x="6092" y="8282"/>
                  </a:cubicBezTo>
                  <a:cubicBezTo>
                    <a:pt x="6103" y="8249"/>
                    <a:pt x="6119" y="8216"/>
                    <a:pt x="6136" y="8183"/>
                  </a:cubicBezTo>
                  <a:cubicBezTo>
                    <a:pt x="6234" y="8233"/>
                    <a:pt x="6332" y="8282"/>
                    <a:pt x="6431" y="8331"/>
                  </a:cubicBezTo>
                  <a:cubicBezTo>
                    <a:pt x="6496" y="8364"/>
                    <a:pt x="6562" y="8396"/>
                    <a:pt x="6627" y="8429"/>
                  </a:cubicBezTo>
                  <a:cubicBezTo>
                    <a:pt x="6605" y="8473"/>
                    <a:pt x="6589" y="8516"/>
                    <a:pt x="6567" y="8555"/>
                  </a:cubicBezTo>
                  <a:cubicBezTo>
                    <a:pt x="6660" y="8484"/>
                    <a:pt x="6747" y="8407"/>
                    <a:pt x="6835" y="8331"/>
                  </a:cubicBezTo>
                  <a:cubicBezTo>
                    <a:pt x="6906" y="8172"/>
                    <a:pt x="6977" y="8020"/>
                    <a:pt x="7047" y="7867"/>
                  </a:cubicBezTo>
                  <a:cubicBezTo>
                    <a:pt x="7102" y="7889"/>
                    <a:pt x="7151" y="7916"/>
                    <a:pt x="7206" y="7943"/>
                  </a:cubicBezTo>
                  <a:cubicBezTo>
                    <a:pt x="7239" y="7910"/>
                    <a:pt x="7271" y="7872"/>
                    <a:pt x="7299" y="7834"/>
                  </a:cubicBezTo>
                  <a:cubicBezTo>
                    <a:pt x="7239" y="7801"/>
                    <a:pt x="7173" y="7769"/>
                    <a:pt x="7108" y="7736"/>
                  </a:cubicBezTo>
                  <a:cubicBezTo>
                    <a:pt x="7184" y="7567"/>
                    <a:pt x="7266" y="7397"/>
                    <a:pt x="7342" y="7234"/>
                  </a:cubicBezTo>
                  <a:cubicBezTo>
                    <a:pt x="7440" y="7283"/>
                    <a:pt x="7539" y="7332"/>
                    <a:pt x="7637" y="7381"/>
                  </a:cubicBezTo>
                  <a:cubicBezTo>
                    <a:pt x="7659" y="7343"/>
                    <a:pt x="7686" y="7305"/>
                    <a:pt x="7713" y="7261"/>
                  </a:cubicBezTo>
                  <a:cubicBezTo>
                    <a:pt x="7610" y="7206"/>
                    <a:pt x="7506" y="7157"/>
                    <a:pt x="7402" y="7103"/>
                  </a:cubicBezTo>
                  <a:cubicBezTo>
                    <a:pt x="7479" y="6933"/>
                    <a:pt x="7555" y="6764"/>
                    <a:pt x="7632" y="6595"/>
                  </a:cubicBezTo>
                  <a:cubicBezTo>
                    <a:pt x="7752" y="6655"/>
                    <a:pt x="7866" y="6715"/>
                    <a:pt x="7981" y="6775"/>
                  </a:cubicBezTo>
                  <a:cubicBezTo>
                    <a:pt x="8003" y="6737"/>
                    <a:pt x="8025" y="6693"/>
                    <a:pt x="8041" y="6649"/>
                  </a:cubicBezTo>
                  <a:cubicBezTo>
                    <a:pt x="7926" y="6589"/>
                    <a:pt x="7806" y="6529"/>
                    <a:pt x="7692" y="6469"/>
                  </a:cubicBezTo>
                  <a:cubicBezTo>
                    <a:pt x="7768" y="6300"/>
                    <a:pt x="7844" y="6131"/>
                    <a:pt x="7921" y="5962"/>
                  </a:cubicBezTo>
                  <a:cubicBezTo>
                    <a:pt x="8030" y="6016"/>
                    <a:pt x="8139" y="6076"/>
                    <a:pt x="8248" y="6131"/>
                  </a:cubicBezTo>
                  <a:cubicBezTo>
                    <a:pt x="8265" y="6087"/>
                    <a:pt x="8281" y="6038"/>
                    <a:pt x="8292" y="5994"/>
                  </a:cubicBezTo>
                  <a:cubicBezTo>
                    <a:pt x="8188" y="5940"/>
                    <a:pt x="8085" y="5885"/>
                    <a:pt x="7981" y="5836"/>
                  </a:cubicBezTo>
                  <a:cubicBezTo>
                    <a:pt x="8057" y="5667"/>
                    <a:pt x="8134" y="5498"/>
                    <a:pt x="8210" y="5328"/>
                  </a:cubicBezTo>
                  <a:cubicBezTo>
                    <a:pt x="8232" y="5339"/>
                    <a:pt x="8248" y="5345"/>
                    <a:pt x="8265" y="5356"/>
                  </a:cubicBezTo>
                  <a:cubicBezTo>
                    <a:pt x="8325" y="5383"/>
                    <a:pt x="8379" y="5416"/>
                    <a:pt x="8439" y="5443"/>
                  </a:cubicBezTo>
                  <a:cubicBezTo>
                    <a:pt x="8450" y="5394"/>
                    <a:pt x="8456" y="5345"/>
                    <a:pt x="8467" y="5301"/>
                  </a:cubicBezTo>
                  <a:cubicBezTo>
                    <a:pt x="8401" y="5268"/>
                    <a:pt x="8336" y="5230"/>
                    <a:pt x="8270" y="5197"/>
                  </a:cubicBezTo>
                  <a:cubicBezTo>
                    <a:pt x="8347" y="5034"/>
                    <a:pt x="8429" y="4864"/>
                    <a:pt x="8505" y="4695"/>
                  </a:cubicBezTo>
                  <a:cubicBezTo>
                    <a:pt x="8516" y="4701"/>
                    <a:pt x="8527" y="4706"/>
                    <a:pt x="8538" y="4712"/>
                  </a:cubicBezTo>
                  <a:cubicBezTo>
                    <a:pt x="8549" y="4575"/>
                    <a:pt x="8549" y="4433"/>
                    <a:pt x="8549" y="4297"/>
                  </a:cubicBezTo>
                  <a:lnTo>
                    <a:pt x="8549" y="4297"/>
                  </a:lnTo>
                  <a:cubicBezTo>
                    <a:pt x="8516" y="4368"/>
                    <a:pt x="8483" y="4439"/>
                    <a:pt x="8450" y="4510"/>
                  </a:cubicBezTo>
                  <a:cubicBezTo>
                    <a:pt x="8281" y="4422"/>
                    <a:pt x="8112" y="4340"/>
                    <a:pt x="7943" y="4259"/>
                  </a:cubicBezTo>
                  <a:cubicBezTo>
                    <a:pt x="8019" y="4089"/>
                    <a:pt x="8101" y="3926"/>
                    <a:pt x="8177" y="3756"/>
                  </a:cubicBezTo>
                  <a:cubicBezTo>
                    <a:pt x="8298" y="3816"/>
                    <a:pt x="8412" y="3876"/>
                    <a:pt x="8532" y="3931"/>
                  </a:cubicBezTo>
                  <a:cubicBezTo>
                    <a:pt x="8527" y="3876"/>
                    <a:pt x="8521" y="3822"/>
                    <a:pt x="8516" y="3767"/>
                  </a:cubicBezTo>
                  <a:cubicBezTo>
                    <a:pt x="8423" y="3718"/>
                    <a:pt x="8330" y="3674"/>
                    <a:pt x="8237" y="3625"/>
                  </a:cubicBezTo>
                  <a:cubicBezTo>
                    <a:pt x="8270" y="3554"/>
                    <a:pt x="8308" y="3478"/>
                    <a:pt x="8341" y="3407"/>
                  </a:cubicBezTo>
                  <a:cubicBezTo>
                    <a:pt x="8368" y="3347"/>
                    <a:pt x="8396" y="3292"/>
                    <a:pt x="8423" y="3232"/>
                  </a:cubicBezTo>
                  <a:cubicBezTo>
                    <a:pt x="8401" y="3123"/>
                    <a:pt x="8368" y="3009"/>
                    <a:pt x="8336" y="2905"/>
                  </a:cubicBezTo>
                  <a:cubicBezTo>
                    <a:pt x="8194" y="2834"/>
                    <a:pt x="8052" y="2763"/>
                    <a:pt x="7910" y="2697"/>
                  </a:cubicBezTo>
                  <a:cubicBezTo>
                    <a:pt x="7975" y="2561"/>
                    <a:pt x="8041" y="2424"/>
                    <a:pt x="8106" y="2293"/>
                  </a:cubicBezTo>
                  <a:cubicBezTo>
                    <a:pt x="8085" y="2250"/>
                    <a:pt x="8063" y="2206"/>
                    <a:pt x="8041" y="2162"/>
                  </a:cubicBezTo>
                  <a:cubicBezTo>
                    <a:pt x="7959" y="2321"/>
                    <a:pt x="7877" y="2484"/>
                    <a:pt x="7801" y="2643"/>
                  </a:cubicBezTo>
                  <a:cubicBezTo>
                    <a:pt x="7642" y="2572"/>
                    <a:pt x="7490" y="2495"/>
                    <a:pt x="7331" y="2419"/>
                  </a:cubicBezTo>
                  <a:cubicBezTo>
                    <a:pt x="7315" y="2414"/>
                    <a:pt x="7299" y="2408"/>
                    <a:pt x="7282" y="2397"/>
                  </a:cubicBezTo>
                  <a:cubicBezTo>
                    <a:pt x="7413" y="2124"/>
                    <a:pt x="7544" y="1846"/>
                    <a:pt x="7681" y="1573"/>
                  </a:cubicBezTo>
                  <a:cubicBezTo>
                    <a:pt x="7659" y="1540"/>
                    <a:pt x="7632" y="1507"/>
                    <a:pt x="7604" y="1475"/>
                  </a:cubicBezTo>
                  <a:cubicBezTo>
                    <a:pt x="7468" y="1753"/>
                    <a:pt x="7326" y="2031"/>
                    <a:pt x="7189" y="2310"/>
                  </a:cubicBezTo>
                  <a:cubicBezTo>
                    <a:pt x="7184" y="2321"/>
                    <a:pt x="7178" y="2337"/>
                    <a:pt x="7173" y="2348"/>
                  </a:cubicBezTo>
                  <a:cubicBezTo>
                    <a:pt x="6998" y="2266"/>
                    <a:pt x="6824" y="2184"/>
                    <a:pt x="6649" y="2108"/>
                  </a:cubicBezTo>
                  <a:cubicBezTo>
                    <a:pt x="6824" y="1737"/>
                    <a:pt x="7004" y="1371"/>
                    <a:pt x="7184" y="1011"/>
                  </a:cubicBezTo>
                  <a:cubicBezTo>
                    <a:pt x="7157" y="983"/>
                    <a:pt x="7129" y="956"/>
                    <a:pt x="7097" y="929"/>
                  </a:cubicBezTo>
                  <a:cubicBezTo>
                    <a:pt x="6927" y="1267"/>
                    <a:pt x="6758" y="1606"/>
                    <a:pt x="6594" y="1944"/>
                  </a:cubicBezTo>
                  <a:cubicBezTo>
                    <a:pt x="6578" y="1982"/>
                    <a:pt x="6562" y="2015"/>
                    <a:pt x="6540" y="2053"/>
                  </a:cubicBezTo>
                  <a:cubicBezTo>
                    <a:pt x="6365" y="1977"/>
                    <a:pt x="6196" y="1895"/>
                    <a:pt x="6021" y="1813"/>
                  </a:cubicBezTo>
                  <a:cubicBezTo>
                    <a:pt x="6218" y="1398"/>
                    <a:pt x="6414" y="989"/>
                    <a:pt x="6622" y="579"/>
                  </a:cubicBezTo>
                  <a:cubicBezTo>
                    <a:pt x="6622" y="574"/>
                    <a:pt x="6622" y="574"/>
                    <a:pt x="6622" y="574"/>
                  </a:cubicBezTo>
                  <a:cubicBezTo>
                    <a:pt x="6589" y="552"/>
                    <a:pt x="6556" y="536"/>
                    <a:pt x="6529" y="514"/>
                  </a:cubicBezTo>
                  <a:cubicBezTo>
                    <a:pt x="6349" y="869"/>
                    <a:pt x="6174" y="1224"/>
                    <a:pt x="5999" y="1578"/>
                  </a:cubicBezTo>
                  <a:cubicBezTo>
                    <a:pt x="5967" y="1638"/>
                    <a:pt x="5939" y="1698"/>
                    <a:pt x="5912" y="1764"/>
                  </a:cubicBezTo>
                  <a:cubicBezTo>
                    <a:pt x="5737" y="1682"/>
                    <a:pt x="5563" y="1606"/>
                    <a:pt x="5388" y="1524"/>
                  </a:cubicBezTo>
                  <a:cubicBezTo>
                    <a:pt x="5590" y="1098"/>
                    <a:pt x="5792" y="678"/>
                    <a:pt x="5999" y="257"/>
                  </a:cubicBezTo>
                  <a:cubicBezTo>
                    <a:pt x="5967" y="246"/>
                    <a:pt x="5934" y="230"/>
                    <a:pt x="5896" y="219"/>
                  </a:cubicBezTo>
                  <a:cubicBezTo>
                    <a:pt x="5732" y="547"/>
                    <a:pt x="5568" y="880"/>
                    <a:pt x="5404" y="1207"/>
                  </a:cubicBezTo>
                  <a:cubicBezTo>
                    <a:pt x="5361" y="1294"/>
                    <a:pt x="5322" y="1387"/>
                    <a:pt x="5279" y="1475"/>
                  </a:cubicBezTo>
                  <a:cubicBezTo>
                    <a:pt x="5104" y="1393"/>
                    <a:pt x="4929" y="1316"/>
                    <a:pt x="4755" y="1234"/>
                  </a:cubicBezTo>
                  <a:cubicBezTo>
                    <a:pt x="4760" y="1224"/>
                    <a:pt x="4766" y="1213"/>
                    <a:pt x="4771" y="1202"/>
                  </a:cubicBezTo>
                  <a:cubicBezTo>
                    <a:pt x="4951" y="825"/>
                    <a:pt x="5137" y="443"/>
                    <a:pt x="5322" y="66"/>
                  </a:cubicBezTo>
                  <a:cubicBezTo>
                    <a:pt x="5284" y="55"/>
                    <a:pt x="5246" y="50"/>
                    <a:pt x="5202" y="44"/>
                  </a:cubicBezTo>
                  <a:cubicBezTo>
                    <a:pt x="5071" y="306"/>
                    <a:pt x="4940" y="574"/>
                    <a:pt x="4809" y="841"/>
                  </a:cubicBezTo>
                  <a:cubicBezTo>
                    <a:pt x="4755" y="956"/>
                    <a:pt x="4700" y="1071"/>
                    <a:pt x="4646" y="1185"/>
                  </a:cubicBezTo>
                  <a:cubicBezTo>
                    <a:pt x="4471" y="1103"/>
                    <a:pt x="4296" y="1027"/>
                    <a:pt x="4127" y="945"/>
                  </a:cubicBezTo>
                  <a:cubicBezTo>
                    <a:pt x="4143" y="907"/>
                    <a:pt x="4160" y="874"/>
                    <a:pt x="4176" y="836"/>
                  </a:cubicBezTo>
                  <a:cubicBezTo>
                    <a:pt x="4307" y="558"/>
                    <a:pt x="4444" y="279"/>
                    <a:pt x="45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9" name="Google Shape;789;p42"/>
            <p:cNvSpPr/>
            <p:nvPr/>
          </p:nvSpPr>
          <p:spPr>
            <a:xfrm>
              <a:off x="-5661191" y="2801295"/>
              <a:ext cx="394184" cy="394257"/>
            </a:xfrm>
            <a:custGeom>
              <a:avLst/>
              <a:gdLst/>
              <a:ahLst/>
              <a:cxnLst/>
              <a:rect l="l" t="t" r="r" b="b"/>
              <a:pathLst>
                <a:path w="5383" h="5384" extrusionOk="0">
                  <a:moveTo>
                    <a:pt x="2691" y="1"/>
                  </a:moveTo>
                  <a:cubicBezTo>
                    <a:pt x="1207" y="1"/>
                    <a:pt x="0" y="1207"/>
                    <a:pt x="0" y="2692"/>
                  </a:cubicBezTo>
                  <a:cubicBezTo>
                    <a:pt x="0" y="4182"/>
                    <a:pt x="1207" y="5383"/>
                    <a:pt x="2691" y="5383"/>
                  </a:cubicBezTo>
                  <a:cubicBezTo>
                    <a:pt x="4182" y="5383"/>
                    <a:pt x="5383" y="4182"/>
                    <a:pt x="5383" y="2692"/>
                  </a:cubicBezTo>
                  <a:cubicBezTo>
                    <a:pt x="5383" y="1207"/>
                    <a:pt x="4182" y="1"/>
                    <a:pt x="2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0" name="Google Shape;790;p42"/>
            <p:cNvSpPr/>
            <p:nvPr/>
          </p:nvSpPr>
          <p:spPr>
            <a:xfrm>
              <a:off x="-5615204" y="2860096"/>
              <a:ext cx="327840" cy="277166"/>
            </a:xfrm>
            <a:custGeom>
              <a:avLst/>
              <a:gdLst/>
              <a:ahLst/>
              <a:cxnLst/>
              <a:rect l="l" t="t" r="r" b="b"/>
              <a:pathLst>
                <a:path w="4477" h="3785" extrusionOk="0">
                  <a:moveTo>
                    <a:pt x="1762" y="0"/>
                  </a:moveTo>
                  <a:cubicBezTo>
                    <a:pt x="1561" y="0"/>
                    <a:pt x="1350" y="27"/>
                    <a:pt x="1146" y="104"/>
                  </a:cubicBezTo>
                  <a:cubicBezTo>
                    <a:pt x="808" y="235"/>
                    <a:pt x="508" y="486"/>
                    <a:pt x="306" y="814"/>
                  </a:cubicBezTo>
                  <a:cubicBezTo>
                    <a:pt x="93" y="1152"/>
                    <a:pt x="0" y="1572"/>
                    <a:pt x="33" y="2004"/>
                  </a:cubicBezTo>
                  <a:cubicBezTo>
                    <a:pt x="49" y="2282"/>
                    <a:pt x="137" y="2812"/>
                    <a:pt x="480" y="3216"/>
                  </a:cubicBezTo>
                  <a:cubicBezTo>
                    <a:pt x="704" y="3478"/>
                    <a:pt x="1054" y="3669"/>
                    <a:pt x="1458" y="3745"/>
                  </a:cubicBezTo>
                  <a:cubicBezTo>
                    <a:pt x="1612" y="3773"/>
                    <a:pt x="1767" y="3785"/>
                    <a:pt x="1916" y="3785"/>
                  </a:cubicBezTo>
                  <a:cubicBezTo>
                    <a:pt x="2198" y="3785"/>
                    <a:pt x="2463" y="3744"/>
                    <a:pt x="2680" y="3701"/>
                  </a:cubicBezTo>
                  <a:cubicBezTo>
                    <a:pt x="2811" y="3674"/>
                    <a:pt x="2948" y="3647"/>
                    <a:pt x="3079" y="3614"/>
                  </a:cubicBezTo>
                  <a:cubicBezTo>
                    <a:pt x="3161" y="3598"/>
                    <a:pt x="3243" y="3581"/>
                    <a:pt x="3330" y="3559"/>
                  </a:cubicBezTo>
                  <a:cubicBezTo>
                    <a:pt x="3516" y="3523"/>
                    <a:pt x="3708" y="3477"/>
                    <a:pt x="3899" y="3477"/>
                  </a:cubicBezTo>
                  <a:cubicBezTo>
                    <a:pt x="3910" y="3477"/>
                    <a:pt x="3920" y="3477"/>
                    <a:pt x="3930" y="3478"/>
                  </a:cubicBezTo>
                  <a:cubicBezTo>
                    <a:pt x="4029" y="3478"/>
                    <a:pt x="4116" y="3494"/>
                    <a:pt x="4203" y="3521"/>
                  </a:cubicBezTo>
                  <a:cubicBezTo>
                    <a:pt x="4296" y="3401"/>
                    <a:pt x="4383" y="3270"/>
                    <a:pt x="4454" y="3134"/>
                  </a:cubicBezTo>
                  <a:cubicBezTo>
                    <a:pt x="4449" y="3128"/>
                    <a:pt x="4438" y="3123"/>
                    <a:pt x="4433" y="3123"/>
                  </a:cubicBezTo>
                  <a:cubicBezTo>
                    <a:pt x="4262" y="3049"/>
                    <a:pt x="4086" y="3022"/>
                    <a:pt x="3910" y="3022"/>
                  </a:cubicBezTo>
                  <a:cubicBezTo>
                    <a:pt x="3659" y="3022"/>
                    <a:pt x="3408" y="3077"/>
                    <a:pt x="3177" y="3128"/>
                  </a:cubicBezTo>
                  <a:lnTo>
                    <a:pt x="3002" y="3166"/>
                  </a:lnTo>
                  <a:cubicBezTo>
                    <a:pt x="2647" y="3246"/>
                    <a:pt x="2265" y="3331"/>
                    <a:pt x="1897" y="3331"/>
                  </a:cubicBezTo>
                  <a:cubicBezTo>
                    <a:pt x="1586" y="3331"/>
                    <a:pt x="1286" y="3270"/>
                    <a:pt x="1021" y="3095"/>
                  </a:cubicBezTo>
                  <a:cubicBezTo>
                    <a:pt x="775" y="2932"/>
                    <a:pt x="606" y="2642"/>
                    <a:pt x="519" y="2233"/>
                  </a:cubicBezTo>
                  <a:cubicBezTo>
                    <a:pt x="431" y="1856"/>
                    <a:pt x="470" y="1474"/>
                    <a:pt x="611" y="1169"/>
                  </a:cubicBezTo>
                  <a:cubicBezTo>
                    <a:pt x="748" y="885"/>
                    <a:pt x="972" y="661"/>
                    <a:pt x="1239" y="541"/>
                  </a:cubicBezTo>
                  <a:cubicBezTo>
                    <a:pt x="1407" y="465"/>
                    <a:pt x="1591" y="438"/>
                    <a:pt x="1770" y="438"/>
                  </a:cubicBezTo>
                  <a:cubicBezTo>
                    <a:pt x="1975" y="438"/>
                    <a:pt x="2173" y="473"/>
                    <a:pt x="2331" y="508"/>
                  </a:cubicBezTo>
                  <a:cubicBezTo>
                    <a:pt x="2478" y="535"/>
                    <a:pt x="2626" y="579"/>
                    <a:pt x="2768" y="617"/>
                  </a:cubicBezTo>
                  <a:cubicBezTo>
                    <a:pt x="3035" y="688"/>
                    <a:pt x="3319" y="759"/>
                    <a:pt x="3608" y="792"/>
                  </a:cubicBezTo>
                  <a:cubicBezTo>
                    <a:pt x="3688" y="801"/>
                    <a:pt x="3767" y="805"/>
                    <a:pt x="3843" y="805"/>
                  </a:cubicBezTo>
                  <a:cubicBezTo>
                    <a:pt x="4001" y="805"/>
                    <a:pt x="4151" y="787"/>
                    <a:pt x="4291" y="754"/>
                  </a:cubicBezTo>
                  <a:cubicBezTo>
                    <a:pt x="4356" y="737"/>
                    <a:pt x="4416" y="715"/>
                    <a:pt x="4476" y="688"/>
                  </a:cubicBezTo>
                  <a:cubicBezTo>
                    <a:pt x="4411" y="563"/>
                    <a:pt x="4340" y="443"/>
                    <a:pt x="4258" y="328"/>
                  </a:cubicBezTo>
                  <a:cubicBezTo>
                    <a:pt x="4152" y="363"/>
                    <a:pt x="4033" y="379"/>
                    <a:pt x="3889" y="379"/>
                  </a:cubicBezTo>
                  <a:cubicBezTo>
                    <a:pt x="3832" y="379"/>
                    <a:pt x="3772" y="376"/>
                    <a:pt x="3707" y="372"/>
                  </a:cubicBezTo>
                  <a:cubicBezTo>
                    <a:pt x="3434" y="344"/>
                    <a:pt x="3166" y="273"/>
                    <a:pt x="2888" y="197"/>
                  </a:cubicBezTo>
                  <a:cubicBezTo>
                    <a:pt x="2746" y="159"/>
                    <a:pt x="2598" y="120"/>
                    <a:pt x="2451" y="88"/>
                  </a:cubicBezTo>
                  <a:cubicBezTo>
                    <a:pt x="2261" y="45"/>
                    <a:pt x="2020" y="0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91" name="Google Shape;791;p42"/>
          <p:cNvGrpSpPr/>
          <p:nvPr/>
        </p:nvGrpSpPr>
        <p:grpSpPr>
          <a:xfrm>
            <a:off x="811359" y="907220"/>
            <a:ext cx="1189624" cy="1082824"/>
            <a:chOff x="-3915599" y="3390420"/>
            <a:chExt cx="903969" cy="822752"/>
          </a:xfrm>
        </p:grpSpPr>
        <p:sp>
          <p:nvSpPr>
            <p:cNvPr id="792" name="Google Shape;792;p42"/>
            <p:cNvSpPr/>
            <p:nvPr/>
          </p:nvSpPr>
          <p:spPr>
            <a:xfrm>
              <a:off x="-3915599" y="3392318"/>
              <a:ext cx="903969" cy="818573"/>
            </a:xfrm>
            <a:custGeom>
              <a:avLst/>
              <a:gdLst/>
              <a:ahLst/>
              <a:cxnLst/>
              <a:rect l="l" t="t" r="r" b="b"/>
              <a:pathLst>
                <a:path w="9527" h="8627" extrusionOk="0">
                  <a:moveTo>
                    <a:pt x="4766" y="1"/>
                  </a:moveTo>
                  <a:cubicBezTo>
                    <a:pt x="3693" y="1"/>
                    <a:pt x="2618" y="399"/>
                    <a:pt x="1780" y="1199"/>
                  </a:cubicBezTo>
                  <a:cubicBezTo>
                    <a:pt x="61" y="2848"/>
                    <a:pt x="0" y="5577"/>
                    <a:pt x="1649" y="7297"/>
                  </a:cubicBezTo>
                  <a:cubicBezTo>
                    <a:pt x="2497" y="8181"/>
                    <a:pt x="3630" y="8626"/>
                    <a:pt x="4765" y="8626"/>
                  </a:cubicBezTo>
                  <a:cubicBezTo>
                    <a:pt x="5837" y="8626"/>
                    <a:pt x="6911" y="8229"/>
                    <a:pt x="7746" y="7428"/>
                  </a:cubicBezTo>
                  <a:cubicBezTo>
                    <a:pt x="9471" y="5785"/>
                    <a:pt x="9526" y="3050"/>
                    <a:pt x="7883" y="1330"/>
                  </a:cubicBezTo>
                  <a:cubicBezTo>
                    <a:pt x="7035" y="446"/>
                    <a:pt x="5902" y="1"/>
                    <a:pt x="47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3" name="Google Shape;793;p42"/>
            <p:cNvSpPr/>
            <p:nvPr/>
          </p:nvSpPr>
          <p:spPr>
            <a:xfrm>
              <a:off x="-3909906" y="3598033"/>
              <a:ext cx="471958" cy="615139"/>
            </a:xfrm>
            <a:custGeom>
              <a:avLst/>
              <a:gdLst/>
              <a:ahLst/>
              <a:cxnLst/>
              <a:rect l="l" t="t" r="r" b="b"/>
              <a:pathLst>
                <a:path w="4974" h="6483" extrusionOk="0">
                  <a:moveTo>
                    <a:pt x="1890" y="46"/>
                  </a:moveTo>
                  <a:cubicBezTo>
                    <a:pt x="2815" y="46"/>
                    <a:pt x="3478" y="425"/>
                    <a:pt x="3909" y="795"/>
                  </a:cubicBezTo>
                  <a:cubicBezTo>
                    <a:pt x="4488" y="1297"/>
                    <a:pt x="4766" y="1881"/>
                    <a:pt x="4804" y="1963"/>
                  </a:cubicBezTo>
                  <a:cubicBezTo>
                    <a:pt x="3702" y="3928"/>
                    <a:pt x="4237" y="5473"/>
                    <a:pt x="4892" y="6434"/>
                  </a:cubicBezTo>
                  <a:cubicBezTo>
                    <a:pt x="4833" y="6436"/>
                    <a:pt x="4775" y="6437"/>
                    <a:pt x="4718" y="6437"/>
                  </a:cubicBezTo>
                  <a:cubicBezTo>
                    <a:pt x="3546" y="6437"/>
                    <a:pt x="2422" y="5966"/>
                    <a:pt x="1605" y="5113"/>
                  </a:cubicBezTo>
                  <a:cubicBezTo>
                    <a:pt x="339" y="3792"/>
                    <a:pt x="55" y="1810"/>
                    <a:pt x="890" y="183"/>
                  </a:cubicBezTo>
                  <a:cubicBezTo>
                    <a:pt x="1253" y="87"/>
                    <a:pt x="1586" y="46"/>
                    <a:pt x="1890" y="46"/>
                  </a:cubicBezTo>
                  <a:close/>
                  <a:moveTo>
                    <a:pt x="1885" y="0"/>
                  </a:moveTo>
                  <a:cubicBezTo>
                    <a:pt x="1575" y="0"/>
                    <a:pt x="1237" y="42"/>
                    <a:pt x="868" y="140"/>
                  </a:cubicBezTo>
                  <a:lnTo>
                    <a:pt x="863" y="145"/>
                  </a:lnTo>
                  <a:lnTo>
                    <a:pt x="858" y="151"/>
                  </a:lnTo>
                  <a:cubicBezTo>
                    <a:pt x="1" y="1799"/>
                    <a:pt x="290" y="3808"/>
                    <a:pt x="1573" y="5145"/>
                  </a:cubicBezTo>
                  <a:cubicBezTo>
                    <a:pt x="2391" y="6002"/>
                    <a:pt x="3527" y="6483"/>
                    <a:pt x="4706" y="6483"/>
                  </a:cubicBezTo>
                  <a:cubicBezTo>
                    <a:pt x="4782" y="6483"/>
                    <a:pt x="4859" y="6477"/>
                    <a:pt x="4935" y="6477"/>
                  </a:cubicBezTo>
                  <a:lnTo>
                    <a:pt x="4973" y="6472"/>
                  </a:lnTo>
                  <a:lnTo>
                    <a:pt x="4952" y="6439"/>
                  </a:lnTo>
                  <a:cubicBezTo>
                    <a:pt x="4291" y="5489"/>
                    <a:pt x="3734" y="3950"/>
                    <a:pt x="4853" y="1979"/>
                  </a:cubicBezTo>
                  <a:lnTo>
                    <a:pt x="4859" y="1968"/>
                  </a:lnTo>
                  <a:lnTo>
                    <a:pt x="4853" y="1957"/>
                  </a:lnTo>
                  <a:cubicBezTo>
                    <a:pt x="4848" y="1952"/>
                    <a:pt x="4570" y="1302"/>
                    <a:pt x="3942" y="762"/>
                  </a:cubicBezTo>
                  <a:cubicBezTo>
                    <a:pt x="3503" y="384"/>
                    <a:pt x="2826" y="0"/>
                    <a:pt x="1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4" name="Google Shape;794;p42"/>
            <p:cNvSpPr/>
            <p:nvPr/>
          </p:nvSpPr>
          <p:spPr>
            <a:xfrm>
              <a:off x="-3558730" y="3606098"/>
              <a:ext cx="544450" cy="607074"/>
            </a:xfrm>
            <a:custGeom>
              <a:avLst/>
              <a:gdLst/>
              <a:ahLst/>
              <a:cxnLst/>
              <a:rect l="l" t="t" r="r" b="b"/>
              <a:pathLst>
                <a:path w="5738" h="6398" extrusionOk="0">
                  <a:moveTo>
                    <a:pt x="4815" y="87"/>
                  </a:moveTo>
                  <a:lnTo>
                    <a:pt x="4815" y="87"/>
                  </a:lnTo>
                  <a:cubicBezTo>
                    <a:pt x="5683" y="1769"/>
                    <a:pt x="5345" y="3848"/>
                    <a:pt x="3975" y="5159"/>
                  </a:cubicBezTo>
                  <a:cubicBezTo>
                    <a:pt x="3232" y="5868"/>
                    <a:pt x="2266" y="6288"/>
                    <a:pt x="1245" y="6343"/>
                  </a:cubicBezTo>
                  <a:cubicBezTo>
                    <a:pt x="585" y="5399"/>
                    <a:pt x="39" y="3859"/>
                    <a:pt x="1147" y="1900"/>
                  </a:cubicBezTo>
                  <a:lnTo>
                    <a:pt x="1207" y="1900"/>
                  </a:lnTo>
                  <a:cubicBezTo>
                    <a:pt x="3172" y="1900"/>
                    <a:pt x="4247" y="928"/>
                    <a:pt x="4815" y="87"/>
                  </a:cubicBezTo>
                  <a:close/>
                  <a:moveTo>
                    <a:pt x="4821" y="0"/>
                  </a:moveTo>
                  <a:lnTo>
                    <a:pt x="4799" y="33"/>
                  </a:lnTo>
                  <a:cubicBezTo>
                    <a:pt x="4244" y="868"/>
                    <a:pt x="3174" y="1857"/>
                    <a:pt x="1211" y="1857"/>
                  </a:cubicBezTo>
                  <a:cubicBezTo>
                    <a:pt x="1184" y="1857"/>
                    <a:pt x="1157" y="1856"/>
                    <a:pt x="1131" y="1856"/>
                  </a:cubicBezTo>
                  <a:lnTo>
                    <a:pt x="1098" y="1856"/>
                  </a:lnTo>
                  <a:lnTo>
                    <a:pt x="1103" y="1878"/>
                  </a:lnTo>
                  <a:cubicBezTo>
                    <a:pt x="1" y="3843"/>
                    <a:pt x="530" y="5388"/>
                    <a:pt x="1191" y="6349"/>
                  </a:cubicBezTo>
                  <a:lnTo>
                    <a:pt x="1169" y="6349"/>
                  </a:lnTo>
                  <a:lnTo>
                    <a:pt x="1087" y="6354"/>
                  </a:lnTo>
                  <a:lnTo>
                    <a:pt x="1125" y="6398"/>
                  </a:lnTo>
                  <a:lnTo>
                    <a:pt x="1136" y="6398"/>
                  </a:lnTo>
                  <a:cubicBezTo>
                    <a:pt x="2211" y="6365"/>
                    <a:pt x="3227" y="5934"/>
                    <a:pt x="4002" y="5191"/>
                  </a:cubicBezTo>
                  <a:cubicBezTo>
                    <a:pt x="5399" y="3859"/>
                    <a:pt x="5738" y="1736"/>
                    <a:pt x="4837" y="33"/>
                  </a:cubicBezTo>
                  <a:lnTo>
                    <a:pt x="48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5" name="Google Shape;795;p42"/>
            <p:cNvSpPr/>
            <p:nvPr/>
          </p:nvSpPr>
          <p:spPr>
            <a:xfrm>
              <a:off x="-3103462" y="3609135"/>
              <a:ext cx="51428" cy="180376"/>
            </a:xfrm>
            <a:custGeom>
              <a:avLst/>
              <a:gdLst/>
              <a:ahLst/>
              <a:cxnLst/>
              <a:rect l="l" t="t" r="r" b="b"/>
              <a:pathLst>
                <a:path w="542" h="1901" extrusionOk="0">
                  <a:moveTo>
                    <a:pt x="39" y="1"/>
                  </a:moveTo>
                  <a:lnTo>
                    <a:pt x="1" y="23"/>
                  </a:lnTo>
                  <a:cubicBezTo>
                    <a:pt x="296" y="585"/>
                    <a:pt x="470" y="1229"/>
                    <a:pt x="492" y="1873"/>
                  </a:cubicBezTo>
                  <a:lnTo>
                    <a:pt x="492" y="1900"/>
                  </a:lnTo>
                  <a:lnTo>
                    <a:pt x="541" y="1884"/>
                  </a:lnTo>
                  <a:lnTo>
                    <a:pt x="541" y="1868"/>
                  </a:lnTo>
                  <a:cubicBezTo>
                    <a:pt x="514" y="1218"/>
                    <a:pt x="339" y="574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6" name="Google Shape;796;p42"/>
            <p:cNvSpPr/>
            <p:nvPr/>
          </p:nvSpPr>
          <p:spPr>
            <a:xfrm>
              <a:off x="-3846711" y="3612266"/>
              <a:ext cx="21824" cy="41560"/>
            </a:xfrm>
            <a:custGeom>
              <a:avLst/>
              <a:gdLst/>
              <a:ahLst/>
              <a:cxnLst/>
              <a:rect l="l" t="t" r="r" b="b"/>
              <a:pathLst>
                <a:path w="230" h="438" extrusionOk="0">
                  <a:moveTo>
                    <a:pt x="192" y="1"/>
                  </a:moveTo>
                  <a:cubicBezTo>
                    <a:pt x="192" y="1"/>
                    <a:pt x="186" y="6"/>
                    <a:pt x="186" y="6"/>
                  </a:cubicBezTo>
                  <a:cubicBezTo>
                    <a:pt x="121" y="132"/>
                    <a:pt x="61" y="263"/>
                    <a:pt x="11" y="399"/>
                  </a:cubicBezTo>
                  <a:lnTo>
                    <a:pt x="0" y="415"/>
                  </a:lnTo>
                  <a:lnTo>
                    <a:pt x="44" y="437"/>
                  </a:lnTo>
                  <a:lnTo>
                    <a:pt x="55" y="415"/>
                  </a:lnTo>
                  <a:cubicBezTo>
                    <a:pt x="110" y="279"/>
                    <a:pt x="164" y="148"/>
                    <a:pt x="230" y="22"/>
                  </a:cubicBezTo>
                  <a:lnTo>
                    <a:pt x="1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42"/>
            <p:cNvSpPr/>
            <p:nvPr/>
          </p:nvSpPr>
          <p:spPr>
            <a:xfrm>
              <a:off x="-3831150" y="3390420"/>
              <a:ext cx="731943" cy="395955"/>
            </a:xfrm>
            <a:custGeom>
              <a:avLst/>
              <a:gdLst/>
              <a:ahLst/>
              <a:cxnLst/>
              <a:rect l="l" t="t" r="r" b="b"/>
              <a:pathLst>
                <a:path w="7714" h="4173" extrusionOk="0">
                  <a:moveTo>
                    <a:pt x="3874" y="46"/>
                  </a:moveTo>
                  <a:cubicBezTo>
                    <a:pt x="5005" y="46"/>
                    <a:pt x="6134" y="488"/>
                    <a:pt x="6977" y="1367"/>
                  </a:cubicBezTo>
                  <a:cubicBezTo>
                    <a:pt x="7244" y="1651"/>
                    <a:pt x="7473" y="1967"/>
                    <a:pt x="7659" y="2317"/>
                  </a:cubicBezTo>
                  <a:cubicBezTo>
                    <a:pt x="7108" y="3148"/>
                    <a:pt x="6039" y="4129"/>
                    <a:pt x="4082" y="4129"/>
                  </a:cubicBezTo>
                  <a:cubicBezTo>
                    <a:pt x="4061" y="4129"/>
                    <a:pt x="4040" y="4129"/>
                    <a:pt x="4018" y="4129"/>
                  </a:cubicBezTo>
                  <a:cubicBezTo>
                    <a:pt x="3969" y="4025"/>
                    <a:pt x="3685" y="3447"/>
                    <a:pt x="3112" y="2950"/>
                  </a:cubicBezTo>
                  <a:cubicBezTo>
                    <a:pt x="2672" y="2573"/>
                    <a:pt x="1997" y="2189"/>
                    <a:pt x="1058" y="2189"/>
                  </a:cubicBezTo>
                  <a:cubicBezTo>
                    <a:pt x="761" y="2189"/>
                    <a:pt x="438" y="2227"/>
                    <a:pt x="88" y="2317"/>
                  </a:cubicBezTo>
                  <a:cubicBezTo>
                    <a:pt x="306" y="1913"/>
                    <a:pt x="579" y="1552"/>
                    <a:pt x="906" y="1236"/>
                  </a:cubicBezTo>
                  <a:cubicBezTo>
                    <a:pt x="1736" y="440"/>
                    <a:pt x="2806" y="46"/>
                    <a:pt x="3874" y="46"/>
                  </a:cubicBezTo>
                  <a:close/>
                  <a:moveTo>
                    <a:pt x="3877" y="0"/>
                  </a:moveTo>
                  <a:cubicBezTo>
                    <a:pt x="2798" y="0"/>
                    <a:pt x="1717" y="399"/>
                    <a:pt x="879" y="1203"/>
                  </a:cubicBezTo>
                  <a:cubicBezTo>
                    <a:pt x="530" y="1531"/>
                    <a:pt x="246" y="1918"/>
                    <a:pt x="28" y="2339"/>
                  </a:cubicBezTo>
                  <a:lnTo>
                    <a:pt x="0" y="2388"/>
                  </a:lnTo>
                  <a:lnTo>
                    <a:pt x="49" y="2371"/>
                  </a:lnTo>
                  <a:cubicBezTo>
                    <a:pt x="413" y="2275"/>
                    <a:pt x="747" y="2234"/>
                    <a:pt x="1053" y="2234"/>
                  </a:cubicBezTo>
                  <a:cubicBezTo>
                    <a:pt x="1982" y="2234"/>
                    <a:pt x="2648" y="2613"/>
                    <a:pt x="3079" y="2983"/>
                  </a:cubicBezTo>
                  <a:cubicBezTo>
                    <a:pt x="3685" y="3507"/>
                    <a:pt x="3963" y="4124"/>
                    <a:pt x="3980" y="4162"/>
                  </a:cubicBezTo>
                  <a:lnTo>
                    <a:pt x="4002" y="4156"/>
                  </a:lnTo>
                  <a:lnTo>
                    <a:pt x="4002" y="4173"/>
                  </a:lnTo>
                  <a:lnTo>
                    <a:pt x="4078" y="4173"/>
                  </a:lnTo>
                  <a:cubicBezTo>
                    <a:pt x="6065" y="4173"/>
                    <a:pt x="7146" y="3174"/>
                    <a:pt x="7708" y="2328"/>
                  </a:cubicBezTo>
                  <a:lnTo>
                    <a:pt x="7713" y="2317"/>
                  </a:lnTo>
                  <a:lnTo>
                    <a:pt x="7708" y="2306"/>
                  </a:lnTo>
                  <a:cubicBezTo>
                    <a:pt x="7517" y="1951"/>
                    <a:pt x="7282" y="1623"/>
                    <a:pt x="7009" y="1334"/>
                  </a:cubicBezTo>
                  <a:cubicBezTo>
                    <a:pt x="6159" y="447"/>
                    <a:pt x="5019" y="0"/>
                    <a:pt x="3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42"/>
            <p:cNvSpPr/>
            <p:nvPr/>
          </p:nvSpPr>
          <p:spPr>
            <a:xfrm>
              <a:off x="-3743664" y="3657337"/>
              <a:ext cx="193281" cy="530502"/>
            </a:xfrm>
            <a:custGeom>
              <a:avLst/>
              <a:gdLst/>
              <a:ahLst/>
              <a:cxnLst/>
              <a:rect l="l" t="t" r="r" b="b"/>
              <a:pathLst>
                <a:path w="2037" h="5591" extrusionOk="0">
                  <a:moveTo>
                    <a:pt x="2015" y="0"/>
                  </a:moveTo>
                  <a:lnTo>
                    <a:pt x="1999" y="17"/>
                  </a:lnTo>
                  <a:lnTo>
                    <a:pt x="1982" y="11"/>
                  </a:lnTo>
                  <a:cubicBezTo>
                    <a:pt x="1977" y="17"/>
                    <a:pt x="1955" y="44"/>
                    <a:pt x="1933" y="82"/>
                  </a:cubicBezTo>
                  <a:cubicBezTo>
                    <a:pt x="1131" y="1185"/>
                    <a:pt x="1" y="3374"/>
                    <a:pt x="1464" y="5590"/>
                  </a:cubicBezTo>
                  <a:lnTo>
                    <a:pt x="1502" y="5563"/>
                  </a:lnTo>
                  <a:cubicBezTo>
                    <a:pt x="55" y="3368"/>
                    <a:pt x="1174" y="1201"/>
                    <a:pt x="1971" y="110"/>
                  </a:cubicBezTo>
                  <a:cubicBezTo>
                    <a:pt x="2031" y="17"/>
                    <a:pt x="2037" y="17"/>
                    <a:pt x="2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9" name="Google Shape;799;p42"/>
            <p:cNvSpPr/>
            <p:nvPr/>
          </p:nvSpPr>
          <p:spPr>
            <a:xfrm>
              <a:off x="-3892826" y="3595661"/>
              <a:ext cx="177245" cy="484957"/>
            </a:xfrm>
            <a:custGeom>
              <a:avLst/>
              <a:gdLst/>
              <a:ahLst/>
              <a:cxnLst/>
              <a:rect l="l" t="t" r="r" b="b"/>
              <a:pathLst>
                <a:path w="1868" h="5111" extrusionOk="0">
                  <a:moveTo>
                    <a:pt x="1846" y="1"/>
                  </a:moveTo>
                  <a:lnTo>
                    <a:pt x="1829" y="17"/>
                  </a:lnTo>
                  <a:lnTo>
                    <a:pt x="1813" y="12"/>
                  </a:lnTo>
                  <a:cubicBezTo>
                    <a:pt x="1808" y="17"/>
                    <a:pt x="1791" y="45"/>
                    <a:pt x="1769" y="72"/>
                  </a:cubicBezTo>
                  <a:cubicBezTo>
                    <a:pt x="1032" y="1087"/>
                    <a:pt x="1" y="3085"/>
                    <a:pt x="1338" y="5110"/>
                  </a:cubicBezTo>
                  <a:lnTo>
                    <a:pt x="1376" y="5088"/>
                  </a:lnTo>
                  <a:cubicBezTo>
                    <a:pt x="55" y="3085"/>
                    <a:pt x="1076" y="1104"/>
                    <a:pt x="1802" y="99"/>
                  </a:cubicBezTo>
                  <a:cubicBezTo>
                    <a:pt x="1862" y="23"/>
                    <a:pt x="1868" y="17"/>
                    <a:pt x="1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0" name="Google Shape;800;p42"/>
            <p:cNvSpPr/>
            <p:nvPr/>
          </p:nvSpPr>
          <p:spPr>
            <a:xfrm>
              <a:off x="-3507491" y="3728787"/>
              <a:ext cx="447098" cy="212448"/>
            </a:xfrm>
            <a:custGeom>
              <a:avLst/>
              <a:gdLst/>
              <a:ahLst/>
              <a:cxnLst/>
              <a:rect l="l" t="t" r="r" b="b"/>
              <a:pathLst>
                <a:path w="4712" h="2239" extrusionOk="0">
                  <a:moveTo>
                    <a:pt x="4668" y="1"/>
                  </a:moveTo>
                  <a:cubicBezTo>
                    <a:pt x="3805" y="1830"/>
                    <a:pt x="1999" y="2192"/>
                    <a:pt x="701" y="2192"/>
                  </a:cubicBezTo>
                  <a:cubicBezTo>
                    <a:pt x="488" y="2192"/>
                    <a:pt x="289" y="2182"/>
                    <a:pt x="110" y="2168"/>
                  </a:cubicBezTo>
                  <a:cubicBezTo>
                    <a:pt x="68" y="2166"/>
                    <a:pt x="42" y="2163"/>
                    <a:pt x="26" y="2163"/>
                  </a:cubicBezTo>
                  <a:cubicBezTo>
                    <a:pt x="3" y="2163"/>
                    <a:pt x="1" y="2168"/>
                    <a:pt x="1" y="2184"/>
                  </a:cubicBezTo>
                  <a:lnTo>
                    <a:pt x="23" y="2184"/>
                  </a:lnTo>
                  <a:lnTo>
                    <a:pt x="28" y="2206"/>
                  </a:lnTo>
                  <a:cubicBezTo>
                    <a:pt x="34" y="2206"/>
                    <a:pt x="66" y="2212"/>
                    <a:pt x="105" y="2212"/>
                  </a:cubicBezTo>
                  <a:cubicBezTo>
                    <a:pt x="285" y="2228"/>
                    <a:pt x="487" y="2239"/>
                    <a:pt x="700" y="2239"/>
                  </a:cubicBezTo>
                  <a:cubicBezTo>
                    <a:pt x="2010" y="2239"/>
                    <a:pt x="3833" y="1873"/>
                    <a:pt x="4712" y="23"/>
                  </a:cubicBezTo>
                  <a:lnTo>
                    <a:pt x="46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1" name="Google Shape;801;p42"/>
            <p:cNvSpPr/>
            <p:nvPr/>
          </p:nvSpPr>
          <p:spPr>
            <a:xfrm>
              <a:off x="-3500184" y="3902335"/>
              <a:ext cx="436186" cy="197456"/>
            </a:xfrm>
            <a:custGeom>
              <a:avLst/>
              <a:gdLst/>
              <a:ahLst/>
              <a:cxnLst/>
              <a:rect l="l" t="t" r="r" b="b"/>
              <a:pathLst>
                <a:path w="4597" h="2081" extrusionOk="0">
                  <a:moveTo>
                    <a:pt x="4558" y="0"/>
                  </a:moveTo>
                  <a:cubicBezTo>
                    <a:pt x="3742" y="1694"/>
                    <a:pt x="2017" y="2038"/>
                    <a:pt x="751" y="2038"/>
                  </a:cubicBezTo>
                  <a:cubicBezTo>
                    <a:pt x="519" y="2038"/>
                    <a:pt x="302" y="2026"/>
                    <a:pt x="110" y="2009"/>
                  </a:cubicBezTo>
                  <a:cubicBezTo>
                    <a:pt x="66" y="2004"/>
                    <a:pt x="43" y="2001"/>
                    <a:pt x="29" y="2001"/>
                  </a:cubicBezTo>
                  <a:cubicBezTo>
                    <a:pt x="15" y="2001"/>
                    <a:pt x="11" y="2004"/>
                    <a:pt x="6" y="2009"/>
                  </a:cubicBezTo>
                  <a:lnTo>
                    <a:pt x="0" y="2026"/>
                  </a:lnTo>
                  <a:lnTo>
                    <a:pt x="28" y="2026"/>
                  </a:lnTo>
                  <a:lnTo>
                    <a:pt x="28" y="2047"/>
                  </a:lnTo>
                  <a:cubicBezTo>
                    <a:pt x="33" y="2047"/>
                    <a:pt x="66" y="2047"/>
                    <a:pt x="104" y="2053"/>
                  </a:cubicBezTo>
                  <a:cubicBezTo>
                    <a:pt x="301" y="2069"/>
                    <a:pt x="519" y="2080"/>
                    <a:pt x="754" y="2080"/>
                  </a:cubicBezTo>
                  <a:cubicBezTo>
                    <a:pt x="2031" y="2080"/>
                    <a:pt x="3772" y="1731"/>
                    <a:pt x="4597" y="17"/>
                  </a:cubicBezTo>
                  <a:lnTo>
                    <a:pt x="4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2" name="Google Shape;802;p42"/>
            <p:cNvSpPr/>
            <p:nvPr/>
          </p:nvSpPr>
          <p:spPr>
            <a:xfrm>
              <a:off x="-3719278" y="3474585"/>
              <a:ext cx="438748" cy="277634"/>
            </a:xfrm>
            <a:custGeom>
              <a:avLst/>
              <a:gdLst/>
              <a:ahLst/>
              <a:cxnLst/>
              <a:rect l="l" t="t" r="r" b="b"/>
              <a:pathLst>
                <a:path w="4624" h="2926" extrusionOk="0">
                  <a:moveTo>
                    <a:pt x="532" y="1"/>
                  </a:moveTo>
                  <a:cubicBezTo>
                    <a:pt x="361" y="1"/>
                    <a:pt x="184" y="11"/>
                    <a:pt x="0" y="32"/>
                  </a:cubicBezTo>
                  <a:lnTo>
                    <a:pt x="6" y="81"/>
                  </a:lnTo>
                  <a:cubicBezTo>
                    <a:pt x="189" y="60"/>
                    <a:pt x="366" y="50"/>
                    <a:pt x="537" y="50"/>
                  </a:cubicBezTo>
                  <a:cubicBezTo>
                    <a:pt x="2750" y="50"/>
                    <a:pt x="3985" y="1758"/>
                    <a:pt x="4542" y="2833"/>
                  </a:cubicBezTo>
                  <a:cubicBezTo>
                    <a:pt x="4580" y="2909"/>
                    <a:pt x="4591" y="2925"/>
                    <a:pt x="4602" y="2925"/>
                  </a:cubicBezTo>
                  <a:lnTo>
                    <a:pt x="4618" y="2925"/>
                  </a:lnTo>
                  <a:lnTo>
                    <a:pt x="4602" y="2898"/>
                  </a:lnTo>
                  <a:lnTo>
                    <a:pt x="4624" y="2887"/>
                  </a:lnTo>
                  <a:cubicBezTo>
                    <a:pt x="4618" y="2882"/>
                    <a:pt x="4602" y="2849"/>
                    <a:pt x="4580" y="2816"/>
                  </a:cubicBezTo>
                  <a:cubicBezTo>
                    <a:pt x="4022" y="1731"/>
                    <a:pt x="2772" y="1"/>
                    <a:pt x="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3" name="Google Shape;803;p42"/>
            <p:cNvSpPr/>
            <p:nvPr/>
          </p:nvSpPr>
          <p:spPr>
            <a:xfrm>
              <a:off x="-3585108" y="3405318"/>
              <a:ext cx="419581" cy="279531"/>
            </a:xfrm>
            <a:custGeom>
              <a:avLst/>
              <a:gdLst/>
              <a:ahLst/>
              <a:cxnLst/>
              <a:rect l="l" t="t" r="r" b="b"/>
              <a:pathLst>
                <a:path w="4422" h="2946" extrusionOk="0">
                  <a:moveTo>
                    <a:pt x="450" y="1"/>
                  </a:moveTo>
                  <a:cubicBezTo>
                    <a:pt x="304" y="1"/>
                    <a:pt x="155" y="9"/>
                    <a:pt x="0" y="25"/>
                  </a:cubicBezTo>
                  <a:lnTo>
                    <a:pt x="6" y="74"/>
                  </a:lnTo>
                  <a:cubicBezTo>
                    <a:pt x="160" y="58"/>
                    <a:pt x="310" y="50"/>
                    <a:pt x="455" y="50"/>
                  </a:cubicBezTo>
                  <a:cubicBezTo>
                    <a:pt x="2596" y="50"/>
                    <a:pt x="3798" y="1774"/>
                    <a:pt x="4345" y="2853"/>
                  </a:cubicBezTo>
                  <a:cubicBezTo>
                    <a:pt x="4378" y="2924"/>
                    <a:pt x="4389" y="2946"/>
                    <a:pt x="4405" y="2946"/>
                  </a:cubicBezTo>
                  <a:cubicBezTo>
                    <a:pt x="4405" y="2946"/>
                    <a:pt x="4411" y="2940"/>
                    <a:pt x="4416" y="2940"/>
                  </a:cubicBezTo>
                  <a:lnTo>
                    <a:pt x="4405" y="2918"/>
                  </a:lnTo>
                  <a:lnTo>
                    <a:pt x="4422" y="2902"/>
                  </a:lnTo>
                  <a:cubicBezTo>
                    <a:pt x="4416" y="2897"/>
                    <a:pt x="4400" y="2869"/>
                    <a:pt x="4384" y="2831"/>
                  </a:cubicBezTo>
                  <a:cubicBezTo>
                    <a:pt x="3836" y="1747"/>
                    <a:pt x="2618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04" name="Google Shape;804;p42"/>
          <p:cNvGrpSpPr/>
          <p:nvPr/>
        </p:nvGrpSpPr>
        <p:grpSpPr>
          <a:xfrm>
            <a:off x="7441238" y="4134324"/>
            <a:ext cx="1473858" cy="751309"/>
            <a:chOff x="7499763" y="4095299"/>
            <a:chExt cx="1473858" cy="751309"/>
          </a:xfrm>
        </p:grpSpPr>
        <p:sp>
          <p:nvSpPr>
            <p:cNvPr id="805" name="Google Shape;805;p42"/>
            <p:cNvSpPr/>
            <p:nvPr/>
          </p:nvSpPr>
          <p:spPr>
            <a:xfrm rot="5400000">
              <a:off x="7861037" y="3734025"/>
              <a:ext cx="751309" cy="1473858"/>
            </a:xfrm>
            <a:custGeom>
              <a:avLst/>
              <a:gdLst/>
              <a:ahLst/>
              <a:cxnLst/>
              <a:rect l="l" t="t" r="r" b="b"/>
              <a:pathLst>
                <a:path w="9587" h="18807" extrusionOk="0">
                  <a:moveTo>
                    <a:pt x="9406" y="1"/>
                  </a:moveTo>
                  <a:cubicBezTo>
                    <a:pt x="4210" y="1"/>
                    <a:pt x="1" y="4209"/>
                    <a:pt x="1" y="9401"/>
                  </a:cubicBezTo>
                  <a:cubicBezTo>
                    <a:pt x="1" y="14597"/>
                    <a:pt x="4210" y="18806"/>
                    <a:pt x="9406" y="18806"/>
                  </a:cubicBezTo>
                  <a:cubicBezTo>
                    <a:pt x="9466" y="18806"/>
                    <a:pt x="9526" y="18801"/>
                    <a:pt x="9587" y="18801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42"/>
            <p:cNvSpPr/>
            <p:nvPr/>
          </p:nvSpPr>
          <p:spPr>
            <a:xfrm rot="5400000">
              <a:off x="8633899" y="4607819"/>
              <a:ext cx="395756" cy="81816"/>
            </a:xfrm>
            <a:custGeom>
              <a:avLst/>
              <a:gdLst/>
              <a:ahLst/>
              <a:cxnLst/>
              <a:rect l="l" t="t" r="r" b="b"/>
              <a:pathLst>
                <a:path w="5050" h="1044" extrusionOk="0">
                  <a:moveTo>
                    <a:pt x="109" y="1"/>
                  </a:moveTo>
                  <a:cubicBezTo>
                    <a:pt x="71" y="23"/>
                    <a:pt x="38" y="45"/>
                    <a:pt x="0" y="67"/>
                  </a:cubicBezTo>
                  <a:cubicBezTo>
                    <a:pt x="257" y="110"/>
                    <a:pt x="513" y="154"/>
                    <a:pt x="764" y="203"/>
                  </a:cubicBezTo>
                  <a:cubicBezTo>
                    <a:pt x="2200" y="460"/>
                    <a:pt x="3625" y="743"/>
                    <a:pt x="5050" y="1044"/>
                  </a:cubicBezTo>
                  <a:lnTo>
                    <a:pt x="5050" y="945"/>
                  </a:lnTo>
                  <a:cubicBezTo>
                    <a:pt x="4547" y="842"/>
                    <a:pt x="4045" y="738"/>
                    <a:pt x="3537" y="634"/>
                  </a:cubicBezTo>
                  <a:cubicBezTo>
                    <a:pt x="2397" y="410"/>
                    <a:pt x="1256" y="198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42"/>
            <p:cNvSpPr/>
            <p:nvPr/>
          </p:nvSpPr>
          <p:spPr>
            <a:xfrm rot="5400000">
              <a:off x="7447625" y="4627920"/>
              <a:ext cx="342309" cy="95060"/>
            </a:xfrm>
            <a:custGeom>
              <a:avLst/>
              <a:gdLst/>
              <a:ahLst/>
              <a:cxnLst/>
              <a:rect l="l" t="t" r="r" b="b"/>
              <a:pathLst>
                <a:path w="4368" h="1213" extrusionOk="0">
                  <a:moveTo>
                    <a:pt x="4368" y="1"/>
                  </a:moveTo>
                  <a:cubicBezTo>
                    <a:pt x="4045" y="72"/>
                    <a:pt x="3729" y="148"/>
                    <a:pt x="3407" y="224"/>
                  </a:cubicBezTo>
                  <a:cubicBezTo>
                    <a:pt x="2266" y="503"/>
                    <a:pt x="1130" y="809"/>
                    <a:pt x="0" y="1142"/>
                  </a:cubicBezTo>
                  <a:cubicBezTo>
                    <a:pt x="50" y="1163"/>
                    <a:pt x="93" y="1191"/>
                    <a:pt x="142" y="1212"/>
                  </a:cubicBezTo>
                  <a:cubicBezTo>
                    <a:pt x="235" y="1180"/>
                    <a:pt x="333" y="1152"/>
                    <a:pt x="426" y="1125"/>
                  </a:cubicBezTo>
                  <a:cubicBezTo>
                    <a:pt x="1731" y="748"/>
                    <a:pt x="3046" y="410"/>
                    <a:pt x="4368" y="110"/>
                  </a:cubicBezTo>
                  <a:lnTo>
                    <a:pt x="436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8" name="Google Shape;808;p42"/>
            <p:cNvSpPr/>
            <p:nvPr/>
          </p:nvSpPr>
          <p:spPr>
            <a:xfrm rot="5400000">
              <a:off x="8130391" y="4348583"/>
              <a:ext cx="738849" cy="257202"/>
            </a:xfrm>
            <a:custGeom>
              <a:avLst/>
              <a:gdLst/>
              <a:ahLst/>
              <a:cxnLst/>
              <a:rect l="l" t="t" r="r" b="b"/>
              <a:pathLst>
                <a:path w="9428" h="3282" extrusionOk="0">
                  <a:moveTo>
                    <a:pt x="9428" y="1"/>
                  </a:moveTo>
                  <a:cubicBezTo>
                    <a:pt x="8429" y="405"/>
                    <a:pt x="7413" y="771"/>
                    <a:pt x="6392" y="1109"/>
                  </a:cubicBezTo>
                  <a:cubicBezTo>
                    <a:pt x="4367" y="1780"/>
                    <a:pt x="2315" y="2370"/>
                    <a:pt x="295" y="3069"/>
                  </a:cubicBezTo>
                  <a:cubicBezTo>
                    <a:pt x="202" y="3102"/>
                    <a:pt x="115" y="3134"/>
                    <a:pt x="22" y="3162"/>
                  </a:cubicBezTo>
                  <a:cubicBezTo>
                    <a:pt x="17" y="3205"/>
                    <a:pt x="6" y="3243"/>
                    <a:pt x="0" y="3282"/>
                  </a:cubicBezTo>
                  <a:cubicBezTo>
                    <a:pt x="1016" y="2921"/>
                    <a:pt x="2036" y="2594"/>
                    <a:pt x="3063" y="2272"/>
                  </a:cubicBezTo>
                  <a:cubicBezTo>
                    <a:pt x="5099" y="1633"/>
                    <a:pt x="7140" y="1022"/>
                    <a:pt x="9122" y="236"/>
                  </a:cubicBezTo>
                  <a:cubicBezTo>
                    <a:pt x="9226" y="197"/>
                    <a:pt x="9329" y="154"/>
                    <a:pt x="9428" y="116"/>
                  </a:cubicBezTo>
                  <a:lnTo>
                    <a:pt x="942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9" name="Google Shape;809;p42"/>
            <p:cNvSpPr/>
            <p:nvPr/>
          </p:nvSpPr>
          <p:spPr>
            <a:xfrm rot="5400000">
              <a:off x="7494252" y="4514133"/>
              <a:ext cx="626783" cy="38165"/>
            </a:xfrm>
            <a:custGeom>
              <a:avLst/>
              <a:gdLst/>
              <a:ahLst/>
              <a:cxnLst/>
              <a:rect l="l" t="t" r="r" b="b"/>
              <a:pathLst>
                <a:path w="7998" h="48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33"/>
                    <a:pt x="50" y="72"/>
                    <a:pt x="77" y="104"/>
                  </a:cubicBezTo>
                  <a:cubicBezTo>
                    <a:pt x="1087" y="148"/>
                    <a:pt x="2102" y="186"/>
                    <a:pt x="3112" y="230"/>
                  </a:cubicBezTo>
                  <a:cubicBezTo>
                    <a:pt x="4744" y="301"/>
                    <a:pt x="6371" y="366"/>
                    <a:pt x="7998" y="486"/>
                  </a:cubicBezTo>
                  <a:lnTo>
                    <a:pt x="7998" y="383"/>
                  </a:lnTo>
                  <a:cubicBezTo>
                    <a:pt x="7566" y="350"/>
                    <a:pt x="7130" y="323"/>
                    <a:pt x="6698" y="295"/>
                  </a:cubicBezTo>
                  <a:cubicBezTo>
                    <a:pt x="4602" y="175"/>
                    <a:pt x="2501" y="99"/>
                    <a:pt x="404" y="12"/>
                  </a:cubicBezTo>
                  <a:cubicBezTo>
                    <a:pt x="273" y="6"/>
                    <a:pt x="137" y="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0" name="Google Shape;810;p42"/>
            <p:cNvSpPr/>
            <p:nvPr/>
          </p:nvSpPr>
          <p:spPr>
            <a:xfrm rot="5400000">
              <a:off x="7640130" y="4431182"/>
              <a:ext cx="671688" cy="159164"/>
            </a:xfrm>
            <a:custGeom>
              <a:avLst/>
              <a:gdLst/>
              <a:ahLst/>
              <a:cxnLst/>
              <a:rect l="l" t="t" r="r" b="b"/>
              <a:pathLst>
                <a:path w="8571" h="2031" extrusionOk="0">
                  <a:moveTo>
                    <a:pt x="8571" y="0"/>
                  </a:moveTo>
                  <a:cubicBezTo>
                    <a:pt x="7653" y="197"/>
                    <a:pt x="6736" y="393"/>
                    <a:pt x="5819" y="595"/>
                  </a:cubicBezTo>
                  <a:cubicBezTo>
                    <a:pt x="3958" y="999"/>
                    <a:pt x="2096" y="1414"/>
                    <a:pt x="251" y="1873"/>
                  </a:cubicBezTo>
                  <a:cubicBezTo>
                    <a:pt x="164" y="1894"/>
                    <a:pt x="82" y="1916"/>
                    <a:pt x="0" y="1938"/>
                  </a:cubicBezTo>
                  <a:cubicBezTo>
                    <a:pt x="17" y="1965"/>
                    <a:pt x="33" y="1998"/>
                    <a:pt x="49" y="2031"/>
                  </a:cubicBezTo>
                  <a:cubicBezTo>
                    <a:pt x="956" y="1802"/>
                    <a:pt x="1862" y="1589"/>
                    <a:pt x="2773" y="1381"/>
                  </a:cubicBezTo>
                  <a:cubicBezTo>
                    <a:pt x="4613" y="955"/>
                    <a:pt x="6458" y="562"/>
                    <a:pt x="8303" y="169"/>
                  </a:cubicBezTo>
                  <a:cubicBezTo>
                    <a:pt x="8396" y="148"/>
                    <a:pt x="8483" y="131"/>
                    <a:pt x="8571" y="109"/>
                  </a:cubicBezTo>
                  <a:lnTo>
                    <a:pt x="857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1" name="Google Shape;811;p42"/>
            <p:cNvSpPr/>
            <p:nvPr/>
          </p:nvSpPr>
          <p:spPr>
            <a:xfrm rot="5400000">
              <a:off x="7857872" y="4423855"/>
              <a:ext cx="750447" cy="95060"/>
            </a:xfrm>
            <a:custGeom>
              <a:avLst/>
              <a:gdLst/>
              <a:ahLst/>
              <a:cxnLst/>
              <a:rect l="l" t="t" r="r" b="b"/>
              <a:pathLst>
                <a:path w="9576" h="1213" extrusionOk="0">
                  <a:moveTo>
                    <a:pt x="6" y="1"/>
                  </a:moveTo>
                  <a:cubicBezTo>
                    <a:pt x="6" y="34"/>
                    <a:pt x="6" y="72"/>
                    <a:pt x="1" y="105"/>
                  </a:cubicBezTo>
                  <a:cubicBezTo>
                    <a:pt x="1120" y="143"/>
                    <a:pt x="2233" y="197"/>
                    <a:pt x="3347" y="285"/>
                  </a:cubicBezTo>
                  <a:cubicBezTo>
                    <a:pt x="5405" y="443"/>
                    <a:pt x="7463" y="711"/>
                    <a:pt x="9477" y="1191"/>
                  </a:cubicBezTo>
                  <a:cubicBezTo>
                    <a:pt x="9510" y="1202"/>
                    <a:pt x="9543" y="1207"/>
                    <a:pt x="9576" y="1213"/>
                  </a:cubicBezTo>
                  <a:lnTo>
                    <a:pt x="9576" y="1104"/>
                  </a:lnTo>
                  <a:cubicBezTo>
                    <a:pt x="8729" y="902"/>
                    <a:pt x="7867" y="732"/>
                    <a:pt x="7004" y="596"/>
                  </a:cubicBezTo>
                  <a:cubicBezTo>
                    <a:pt x="4930" y="268"/>
                    <a:pt x="2828" y="116"/>
                    <a:pt x="727" y="28"/>
                  </a:cubicBezTo>
                  <a:cubicBezTo>
                    <a:pt x="487" y="17"/>
                    <a:pt x="246" y="6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12" name="Google Shape;812;p42"/>
          <p:cNvGrpSpPr/>
          <p:nvPr/>
        </p:nvGrpSpPr>
        <p:grpSpPr>
          <a:xfrm>
            <a:off x="7583338" y="853701"/>
            <a:ext cx="1189660" cy="1189884"/>
            <a:chOff x="-4277250" y="1402148"/>
            <a:chExt cx="921074" cy="921248"/>
          </a:xfrm>
        </p:grpSpPr>
        <p:sp>
          <p:nvSpPr>
            <p:cNvPr id="813" name="Google Shape;813;p42"/>
            <p:cNvSpPr/>
            <p:nvPr/>
          </p:nvSpPr>
          <p:spPr>
            <a:xfrm>
              <a:off x="-4277250" y="1404989"/>
              <a:ext cx="918323" cy="918407"/>
            </a:xfrm>
            <a:custGeom>
              <a:avLst/>
              <a:gdLst/>
              <a:ahLst/>
              <a:cxnLst/>
              <a:rect l="l" t="t" r="r" b="b"/>
              <a:pathLst>
                <a:path w="10989" h="10990" extrusionOk="0">
                  <a:moveTo>
                    <a:pt x="5492" y="1"/>
                  </a:moveTo>
                  <a:cubicBezTo>
                    <a:pt x="2462" y="1"/>
                    <a:pt x="0" y="2457"/>
                    <a:pt x="0" y="5492"/>
                  </a:cubicBezTo>
                  <a:cubicBezTo>
                    <a:pt x="0" y="8527"/>
                    <a:pt x="2462" y="10989"/>
                    <a:pt x="5492" y="10989"/>
                  </a:cubicBezTo>
                  <a:cubicBezTo>
                    <a:pt x="8527" y="10989"/>
                    <a:pt x="10989" y="8527"/>
                    <a:pt x="10989" y="5492"/>
                  </a:cubicBezTo>
                  <a:cubicBezTo>
                    <a:pt x="10989" y="2457"/>
                    <a:pt x="8527" y="1"/>
                    <a:pt x="54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814" name="Google Shape;814;p42"/>
            <p:cNvGrpSpPr/>
            <p:nvPr/>
          </p:nvGrpSpPr>
          <p:grpSpPr>
            <a:xfrm>
              <a:off x="-4276832" y="1402148"/>
              <a:ext cx="920657" cy="918904"/>
              <a:chOff x="-4276832" y="1402148"/>
              <a:chExt cx="920657" cy="918904"/>
            </a:xfrm>
          </p:grpSpPr>
          <p:sp>
            <p:nvSpPr>
              <p:cNvPr id="815" name="Google Shape;815;p42"/>
              <p:cNvSpPr/>
              <p:nvPr/>
            </p:nvSpPr>
            <p:spPr>
              <a:xfrm>
                <a:off x="-3734902" y="2223863"/>
                <a:ext cx="53901" cy="8081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967" extrusionOk="0">
                    <a:moveTo>
                      <a:pt x="1" y="0"/>
                    </a:moveTo>
                    <a:lnTo>
                      <a:pt x="563" y="966"/>
                    </a:lnTo>
                    <a:lnTo>
                      <a:pt x="645" y="945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6" name="Google Shape;816;p42"/>
              <p:cNvSpPr/>
              <p:nvPr/>
            </p:nvSpPr>
            <p:spPr>
              <a:xfrm>
                <a:off x="-4154992" y="1526830"/>
                <a:ext cx="77634" cy="671548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036" extrusionOk="0">
                    <a:moveTo>
                      <a:pt x="284" y="0"/>
                    </a:moveTo>
                    <a:lnTo>
                      <a:pt x="224" y="60"/>
                    </a:lnTo>
                    <a:lnTo>
                      <a:pt x="835" y="1119"/>
                    </a:lnTo>
                    <a:lnTo>
                      <a:pt x="0" y="2571"/>
                    </a:lnTo>
                    <a:lnTo>
                      <a:pt x="835" y="4018"/>
                    </a:lnTo>
                    <a:lnTo>
                      <a:pt x="0" y="5464"/>
                    </a:lnTo>
                    <a:lnTo>
                      <a:pt x="835" y="6916"/>
                    </a:lnTo>
                    <a:lnTo>
                      <a:pt x="224" y="7975"/>
                    </a:lnTo>
                    <a:lnTo>
                      <a:pt x="284" y="8036"/>
                    </a:lnTo>
                    <a:lnTo>
                      <a:pt x="928" y="6916"/>
                    </a:lnTo>
                    <a:lnTo>
                      <a:pt x="93" y="5464"/>
                    </a:lnTo>
                    <a:lnTo>
                      <a:pt x="928" y="4018"/>
                    </a:lnTo>
                    <a:lnTo>
                      <a:pt x="93" y="2571"/>
                    </a:lnTo>
                    <a:lnTo>
                      <a:pt x="928" y="11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7" name="Google Shape;817;p42"/>
              <p:cNvSpPr/>
              <p:nvPr/>
            </p:nvSpPr>
            <p:spPr>
              <a:xfrm>
                <a:off x="-3513199" y="1555995"/>
                <a:ext cx="138806" cy="185771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2223" extrusionOk="0">
                    <a:moveTo>
                      <a:pt x="448" y="1"/>
                    </a:moveTo>
                    <a:lnTo>
                      <a:pt x="1" y="770"/>
                    </a:lnTo>
                    <a:lnTo>
                      <a:pt x="836" y="2222"/>
                    </a:lnTo>
                    <a:lnTo>
                      <a:pt x="1660" y="2222"/>
                    </a:lnTo>
                    <a:cubicBezTo>
                      <a:pt x="1431" y="1382"/>
                      <a:pt x="1011" y="623"/>
                      <a:pt x="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8" name="Google Shape;818;p42"/>
              <p:cNvSpPr/>
              <p:nvPr/>
            </p:nvSpPr>
            <p:spPr>
              <a:xfrm>
                <a:off x="-3521388" y="1860764"/>
                <a:ext cx="78971" cy="3153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3773" extrusionOk="0">
                    <a:moveTo>
                      <a:pt x="1" y="0"/>
                    </a:moveTo>
                    <a:lnTo>
                      <a:pt x="852" y="1468"/>
                    </a:lnTo>
                    <a:lnTo>
                      <a:pt x="11" y="2920"/>
                    </a:lnTo>
                    <a:lnTo>
                      <a:pt x="503" y="3772"/>
                    </a:lnTo>
                    <a:lnTo>
                      <a:pt x="563" y="3707"/>
                    </a:lnTo>
                    <a:lnTo>
                      <a:pt x="110" y="2920"/>
                    </a:lnTo>
                    <a:lnTo>
                      <a:pt x="945" y="1468"/>
                    </a:lnTo>
                    <a:lnTo>
                      <a:pt x="104" y="11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9" name="Google Shape;819;p42"/>
              <p:cNvSpPr/>
              <p:nvPr/>
            </p:nvSpPr>
            <p:spPr>
              <a:xfrm>
                <a:off x="-3941980" y="1402148"/>
                <a:ext cx="292486" cy="825396"/>
              </a:xfrm>
              <a:custGeom>
                <a:avLst/>
                <a:gdLst/>
                <a:ahLst/>
                <a:cxnLst/>
                <a:rect l="l" t="t" r="r" b="b"/>
                <a:pathLst>
                  <a:path w="3500" h="9877" extrusionOk="0">
                    <a:moveTo>
                      <a:pt x="1504" y="47"/>
                    </a:moveTo>
                    <a:cubicBezTo>
                      <a:pt x="2046" y="47"/>
                      <a:pt x="2586" y="128"/>
                      <a:pt x="3101" y="286"/>
                    </a:cubicBezTo>
                    <a:lnTo>
                      <a:pt x="2604" y="1154"/>
                    </a:lnTo>
                    <a:lnTo>
                      <a:pt x="2593" y="1137"/>
                    </a:lnTo>
                    <a:lnTo>
                      <a:pt x="896" y="1137"/>
                    </a:lnTo>
                    <a:lnTo>
                      <a:pt x="885" y="1154"/>
                    </a:lnTo>
                    <a:lnTo>
                      <a:pt x="323" y="177"/>
                    </a:lnTo>
                    <a:cubicBezTo>
                      <a:pt x="713" y="89"/>
                      <a:pt x="1109" y="47"/>
                      <a:pt x="1504" y="47"/>
                    </a:cubicBezTo>
                    <a:close/>
                    <a:moveTo>
                      <a:pt x="1509" y="0"/>
                    </a:moveTo>
                    <a:cubicBezTo>
                      <a:pt x="1099" y="0"/>
                      <a:pt x="686" y="46"/>
                      <a:pt x="279" y="138"/>
                    </a:cubicBezTo>
                    <a:lnTo>
                      <a:pt x="252" y="144"/>
                    </a:lnTo>
                    <a:lnTo>
                      <a:pt x="841" y="1165"/>
                    </a:lnTo>
                    <a:lnTo>
                      <a:pt x="1" y="2611"/>
                    </a:lnTo>
                    <a:lnTo>
                      <a:pt x="841" y="4063"/>
                    </a:lnTo>
                    <a:lnTo>
                      <a:pt x="1" y="5510"/>
                    </a:lnTo>
                    <a:lnTo>
                      <a:pt x="841" y="6956"/>
                    </a:lnTo>
                    <a:lnTo>
                      <a:pt x="1" y="8408"/>
                    </a:lnTo>
                    <a:lnTo>
                      <a:pt x="847" y="9866"/>
                    </a:lnTo>
                    <a:lnTo>
                      <a:pt x="852" y="9877"/>
                    </a:lnTo>
                    <a:lnTo>
                      <a:pt x="945" y="9877"/>
                    </a:lnTo>
                    <a:lnTo>
                      <a:pt x="99" y="8408"/>
                    </a:lnTo>
                    <a:lnTo>
                      <a:pt x="934" y="6956"/>
                    </a:lnTo>
                    <a:lnTo>
                      <a:pt x="99" y="5510"/>
                    </a:lnTo>
                    <a:lnTo>
                      <a:pt x="934" y="4063"/>
                    </a:lnTo>
                    <a:lnTo>
                      <a:pt x="99" y="2611"/>
                    </a:lnTo>
                    <a:lnTo>
                      <a:pt x="923" y="1187"/>
                    </a:lnTo>
                    <a:lnTo>
                      <a:pt x="2566" y="1187"/>
                    </a:lnTo>
                    <a:lnTo>
                      <a:pt x="3390" y="2611"/>
                    </a:lnTo>
                    <a:lnTo>
                      <a:pt x="2555" y="4063"/>
                    </a:lnTo>
                    <a:lnTo>
                      <a:pt x="3396" y="5521"/>
                    </a:lnTo>
                    <a:lnTo>
                      <a:pt x="3401" y="5532"/>
                    </a:lnTo>
                    <a:lnTo>
                      <a:pt x="3500" y="5532"/>
                    </a:lnTo>
                    <a:lnTo>
                      <a:pt x="2648" y="4063"/>
                    </a:lnTo>
                    <a:lnTo>
                      <a:pt x="3489" y="2611"/>
                    </a:lnTo>
                    <a:lnTo>
                      <a:pt x="2648" y="1165"/>
                    </a:lnTo>
                    <a:lnTo>
                      <a:pt x="3172" y="259"/>
                    </a:lnTo>
                    <a:lnTo>
                      <a:pt x="3145" y="248"/>
                    </a:lnTo>
                    <a:cubicBezTo>
                      <a:pt x="2617" y="84"/>
                      <a:pt x="2065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0" name="Google Shape;820;p42"/>
              <p:cNvSpPr/>
              <p:nvPr/>
            </p:nvSpPr>
            <p:spPr>
              <a:xfrm>
                <a:off x="-3938303" y="1739425"/>
                <a:ext cx="285132" cy="246357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8" extrusionOk="0">
                    <a:moveTo>
                      <a:pt x="2522" y="49"/>
                    </a:moveTo>
                    <a:lnTo>
                      <a:pt x="3341" y="1458"/>
                    </a:lnTo>
                    <a:lnTo>
                      <a:pt x="2506" y="2899"/>
                    </a:lnTo>
                    <a:lnTo>
                      <a:pt x="879" y="2899"/>
                    </a:lnTo>
                    <a:lnTo>
                      <a:pt x="55" y="1474"/>
                    </a:lnTo>
                    <a:lnTo>
                      <a:pt x="879" y="49"/>
                    </a:lnTo>
                    <a:close/>
                    <a:moveTo>
                      <a:pt x="852" y="0"/>
                    </a:moveTo>
                    <a:lnTo>
                      <a:pt x="0" y="1474"/>
                    </a:lnTo>
                    <a:lnTo>
                      <a:pt x="846" y="2931"/>
                    </a:lnTo>
                    <a:lnTo>
                      <a:pt x="852" y="2948"/>
                    </a:lnTo>
                    <a:lnTo>
                      <a:pt x="2533" y="2948"/>
                    </a:lnTo>
                    <a:lnTo>
                      <a:pt x="3368" y="1496"/>
                    </a:lnTo>
                    <a:lnTo>
                      <a:pt x="3412" y="1496"/>
                    </a:lnTo>
                    <a:lnTo>
                      <a:pt x="2555" y="11"/>
                    </a:lnTo>
                    <a:lnTo>
                      <a:pt x="25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1" name="Google Shape;821;p42"/>
              <p:cNvSpPr/>
              <p:nvPr/>
            </p:nvSpPr>
            <p:spPr>
              <a:xfrm>
                <a:off x="-4151816" y="1618503"/>
                <a:ext cx="284297" cy="245939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943" extrusionOk="0">
                    <a:moveTo>
                      <a:pt x="2528" y="44"/>
                    </a:moveTo>
                    <a:lnTo>
                      <a:pt x="3347" y="1474"/>
                    </a:lnTo>
                    <a:lnTo>
                      <a:pt x="2528" y="2899"/>
                    </a:lnTo>
                    <a:lnTo>
                      <a:pt x="879" y="2899"/>
                    </a:lnTo>
                    <a:lnTo>
                      <a:pt x="55" y="1474"/>
                    </a:lnTo>
                    <a:lnTo>
                      <a:pt x="879" y="44"/>
                    </a:lnTo>
                    <a:close/>
                    <a:moveTo>
                      <a:pt x="852" y="0"/>
                    </a:moveTo>
                    <a:lnTo>
                      <a:pt x="0" y="1474"/>
                    </a:lnTo>
                    <a:lnTo>
                      <a:pt x="847" y="2932"/>
                    </a:lnTo>
                    <a:lnTo>
                      <a:pt x="852" y="2943"/>
                    </a:lnTo>
                    <a:lnTo>
                      <a:pt x="2550" y="2943"/>
                    </a:lnTo>
                    <a:lnTo>
                      <a:pt x="3401" y="1474"/>
                    </a:lnTo>
                    <a:lnTo>
                      <a:pt x="2561" y="11"/>
                    </a:lnTo>
                    <a:lnTo>
                      <a:pt x="25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2" name="Google Shape;822;p42"/>
              <p:cNvSpPr/>
              <p:nvPr/>
            </p:nvSpPr>
            <p:spPr>
              <a:xfrm>
                <a:off x="-3724874" y="1618503"/>
                <a:ext cx="285216" cy="245939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2943" extrusionOk="0">
                    <a:moveTo>
                      <a:pt x="2523" y="44"/>
                    </a:moveTo>
                    <a:lnTo>
                      <a:pt x="3336" y="1458"/>
                    </a:lnTo>
                    <a:lnTo>
                      <a:pt x="2506" y="2899"/>
                    </a:lnTo>
                    <a:lnTo>
                      <a:pt x="874" y="2899"/>
                    </a:lnTo>
                    <a:lnTo>
                      <a:pt x="50" y="1474"/>
                    </a:lnTo>
                    <a:lnTo>
                      <a:pt x="874" y="44"/>
                    </a:lnTo>
                    <a:close/>
                    <a:moveTo>
                      <a:pt x="847" y="0"/>
                    </a:moveTo>
                    <a:lnTo>
                      <a:pt x="1" y="1474"/>
                    </a:lnTo>
                    <a:lnTo>
                      <a:pt x="842" y="2932"/>
                    </a:lnTo>
                    <a:lnTo>
                      <a:pt x="847" y="2943"/>
                    </a:lnTo>
                    <a:lnTo>
                      <a:pt x="2534" y="2943"/>
                    </a:lnTo>
                    <a:lnTo>
                      <a:pt x="3369" y="1496"/>
                    </a:lnTo>
                    <a:lnTo>
                      <a:pt x="3413" y="1496"/>
                    </a:lnTo>
                    <a:lnTo>
                      <a:pt x="2556" y="11"/>
                    </a:lnTo>
                    <a:lnTo>
                      <a:pt x="25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3" name="Google Shape;823;p42"/>
              <p:cNvSpPr/>
              <p:nvPr/>
            </p:nvSpPr>
            <p:spPr>
              <a:xfrm>
                <a:off x="-3936047" y="1499420"/>
                <a:ext cx="279700" cy="242346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2900" extrusionOk="0">
                    <a:moveTo>
                      <a:pt x="836" y="1"/>
                    </a:moveTo>
                    <a:lnTo>
                      <a:pt x="0" y="1447"/>
                    </a:lnTo>
                    <a:lnTo>
                      <a:pt x="836" y="2899"/>
                    </a:lnTo>
                    <a:lnTo>
                      <a:pt x="2512" y="2899"/>
                    </a:lnTo>
                    <a:lnTo>
                      <a:pt x="3347" y="1447"/>
                    </a:lnTo>
                    <a:lnTo>
                      <a:pt x="25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4" name="Google Shape;824;p42"/>
              <p:cNvSpPr/>
              <p:nvPr/>
            </p:nvSpPr>
            <p:spPr>
              <a:xfrm>
                <a:off x="-4134017" y="2102941"/>
                <a:ext cx="267834" cy="208584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2496" extrusionOk="0">
                    <a:moveTo>
                      <a:pt x="2315" y="44"/>
                    </a:moveTo>
                    <a:lnTo>
                      <a:pt x="3128" y="1458"/>
                    </a:lnTo>
                    <a:lnTo>
                      <a:pt x="2555" y="2441"/>
                    </a:lnTo>
                    <a:cubicBezTo>
                      <a:pt x="1622" y="2228"/>
                      <a:pt x="759" y="1764"/>
                      <a:pt x="55" y="1103"/>
                    </a:cubicBezTo>
                    <a:lnTo>
                      <a:pt x="666" y="44"/>
                    </a:lnTo>
                    <a:close/>
                    <a:moveTo>
                      <a:pt x="639" y="1"/>
                    </a:moveTo>
                    <a:lnTo>
                      <a:pt x="0" y="1109"/>
                    </a:lnTo>
                    <a:lnTo>
                      <a:pt x="11" y="1120"/>
                    </a:lnTo>
                    <a:cubicBezTo>
                      <a:pt x="726" y="1797"/>
                      <a:pt x="1611" y="2271"/>
                      <a:pt x="2566" y="2490"/>
                    </a:cubicBezTo>
                    <a:lnTo>
                      <a:pt x="2582" y="2495"/>
                    </a:lnTo>
                    <a:lnTo>
                      <a:pt x="3161" y="1491"/>
                    </a:lnTo>
                    <a:lnTo>
                      <a:pt x="3205" y="1491"/>
                    </a:lnTo>
                    <a:lnTo>
                      <a:pt x="2348" y="12"/>
                    </a:lnTo>
                    <a:lnTo>
                      <a:pt x="23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5" name="Google Shape;825;p42"/>
              <p:cNvSpPr/>
              <p:nvPr/>
            </p:nvSpPr>
            <p:spPr>
              <a:xfrm>
                <a:off x="-4261289" y="1981602"/>
                <a:ext cx="180757" cy="214518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2567" extrusionOk="0">
                    <a:moveTo>
                      <a:pt x="1283" y="50"/>
                    </a:moveTo>
                    <a:lnTo>
                      <a:pt x="2107" y="1474"/>
                    </a:lnTo>
                    <a:lnTo>
                      <a:pt x="1518" y="2495"/>
                    </a:lnTo>
                    <a:cubicBezTo>
                      <a:pt x="825" y="1818"/>
                      <a:pt x="322" y="972"/>
                      <a:pt x="60" y="50"/>
                    </a:cubicBezTo>
                    <a:close/>
                    <a:moveTo>
                      <a:pt x="0" y="1"/>
                    </a:moveTo>
                    <a:lnTo>
                      <a:pt x="11" y="28"/>
                    </a:lnTo>
                    <a:cubicBezTo>
                      <a:pt x="273" y="989"/>
                      <a:pt x="786" y="1857"/>
                      <a:pt x="1507" y="2544"/>
                    </a:cubicBezTo>
                    <a:lnTo>
                      <a:pt x="1529" y="2566"/>
                    </a:lnTo>
                    <a:lnTo>
                      <a:pt x="2162" y="1474"/>
                    </a:lnTo>
                    <a:lnTo>
                      <a:pt x="1316" y="12"/>
                    </a:lnTo>
                    <a:lnTo>
                      <a:pt x="13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6" name="Google Shape;826;p42"/>
              <p:cNvSpPr/>
              <p:nvPr/>
            </p:nvSpPr>
            <p:spPr>
              <a:xfrm>
                <a:off x="-3938303" y="1981602"/>
                <a:ext cx="282876" cy="245939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2943" extrusionOk="0">
                    <a:moveTo>
                      <a:pt x="2506" y="50"/>
                    </a:moveTo>
                    <a:lnTo>
                      <a:pt x="3330" y="1474"/>
                    </a:lnTo>
                    <a:lnTo>
                      <a:pt x="2506" y="2899"/>
                    </a:lnTo>
                    <a:lnTo>
                      <a:pt x="879" y="2899"/>
                    </a:lnTo>
                    <a:lnTo>
                      <a:pt x="55" y="1474"/>
                    </a:lnTo>
                    <a:lnTo>
                      <a:pt x="879" y="50"/>
                    </a:lnTo>
                    <a:close/>
                    <a:moveTo>
                      <a:pt x="852" y="1"/>
                    </a:moveTo>
                    <a:lnTo>
                      <a:pt x="0" y="1474"/>
                    </a:lnTo>
                    <a:lnTo>
                      <a:pt x="846" y="2932"/>
                    </a:lnTo>
                    <a:lnTo>
                      <a:pt x="852" y="2943"/>
                    </a:lnTo>
                    <a:lnTo>
                      <a:pt x="2533" y="2943"/>
                    </a:lnTo>
                    <a:lnTo>
                      <a:pt x="3385" y="1474"/>
                    </a:lnTo>
                    <a:lnTo>
                      <a:pt x="2539" y="12"/>
                    </a:lnTo>
                    <a:lnTo>
                      <a:pt x="25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7" name="Google Shape;827;p42"/>
              <p:cNvSpPr/>
              <p:nvPr/>
            </p:nvSpPr>
            <p:spPr>
              <a:xfrm>
                <a:off x="-4149560" y="1862519"/>
                <a:ext cx="279700" cy="242346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2900" extrusionOk="0">
                    <a:moveTo>
                      <a:pt x="841" y="1"/>
                    </a:moveTo>
                    <a:lnTo>
                      <a:pt x="1" y="1447"/>
                    </a:lnTo>
                    <a:lnTo>
                      <a:pt x="841" y="2899"/>
                    </a:lnTo>
                    <a:lnTo>
                      <a:pt x="2512" y="2899"/>
                    </a:lnTo>
                    <a:lnTo>
                      <a:pt x="3347" y="1447"/>
                    </a:lnTo>
                    <a:lnTo>
                      <a:pt x="25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8" name="Google Shape;828;p42"/>
              <p:cNvSpPr/>
              <p:nvPr/>
            </p:nvSpPr>
            <p:spPr>
              <a:xfrm>
                <a:off x="-3516792" y="1981602"/>
                <a:ext cx="145073" cy="191704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294" extrusionOk="0">
                    <a:moveTo>
                      <a:pt x="1676" y="50"/>
                    </a:moveTo>
                    <a:cubicBezTo>
                      <a:pt x="1452" y="847"/>
                      <a:pt x="1043" y="1600"/>
                      <a:pt x="486" y="2217"/>
                    </a:cubicBezTo>
                    <a:lnTo>
                      <a:pt x="55" y="1474"/>
                    </a:lnTo>
                    <a:lnTo>
                      <a:pt x="879" y="50"/>
                    </a:lnTo>
                    <a:close/>
                    <a:moveTo>
                      <a:pt x="852" y="1"/>
                    </a:moveTo>
                    <a:lnTo>
                      <a:pt x="0" y="1474"/>
                    </a:lnTo>
                    <a:lnTo>
                      <a:pt x="475" y="2293"/>
                    </a:lnTo>
                    <a:lnTo>
                      <a:pt x="497" y="2271"/>
                    </a:lnTo>
                    <a:cubicBezTo>
                      <a:pt x="1075" y="1633"/>
                      <a:pt x="1501" y="858"/>
                      <a:pt x="1725" y="28"/>
                    </a:cubicBezTo>
                    <a:lnTo>
                      <a:pt x="17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9" name="Google Shape;829;p42"/>
              <p:cNvSpPr/>
              <p:nvPr/>
            </p:nvSpPr>
            <p:spPr>
              <a:xfrm>
                <a:off x="-3726211" y="1862519"/>
                <a:ext cx="278363" cy="242346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2900" extrusionOk="0">
                    <a:moveTo>
                      <a:pt x="836" y="1"/>
                    </a:moveTo>
                    <a:lnTo>
                      <a:pt x="1" y="1447"/>
                    </a:lnTo>
                    <a:lnTo>
                      <a:pt x="836" y="2899"/>
                    </a:lnTo>
                    <a:lnTo>
                      <a:pt x="2490" y="2899"/>
                    </a:lnTo>
                    <a:lnTo>
                      <a:pt x="3330" y="1447"/>
                    </a:lnTo>
                    <a:lnTo>
                      <a:pt x="24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0" name="Google Shape;830;p42"/>
              <p:cNvSpPr/>
              <p:nvPr/>
            </p:nvSpPr>
            <p:spPr>
              <a:xfrm>
                <a:off x="-3731225" y="1860764"/>
                <a:ext cx="78052" cy="125017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496" extrusionOk="0">
                    <a:moveTo>
                      <a:pt x="863" y="0"/>
                    </a:moveTo>
                    <a:lnTo>
                      <a:pt x="0" y="1496"/>
                    </a:lnTo>
                    <a:lnTo>
                      <a:pt x="71" y="1496"/>
                    </a:ln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1" name="Google Shape;831;p42"/>
              <p:cNvSpPr/>
              <p:nvPr/>
            </p:nvSpPr>
            <p:spPr>
              <a:xfrm>
                <a:off x="-3731225" y="1981602"/>
                <a:ext cx="78052" cy="125101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497" extrusionOk="0">
                    <a:moveTo>
                      <a:pt x="0" y="1"/>
                    </a:moveTo>
                    <a:lnTo>
                      <a:pt x="857" y="1485"/>
                    </a:lnTo>
                    <a:lnTo>
                      <a:pt x="863" y="1496"/>
                    </a:lnTo>
                    <a:lnTo>
                      <a:pt x="934" y="1496"/>
                    </a:lnTo>
                    <a:lnTo>
                      <a:pt x="77" y="12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2" name="Google Shape;832;p42"/>
              <p:cNvSpPr/>
              <p:nvPr/>
            </p:nvSpPr>
            <p:spPr>
              <a:xfrm>
                <a:off x="-4134017" y="1413262"/>
                <a:ext cx="266497" cy="209002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2501" extrusionOk="0">
                    <a:moveTo>
                      <a:pt x="2571" y="55"/>
                    </a:moveTo>
                    <a:lnTo>
                      <a:pt x="3134" y="1032"/>
                    </a:lnTo>
                    <a:lnTo>
                      <a:pt x="2315" y="2456"/>
                    </a:lnTo>
                    <a:lnTo>
                      <a:pt x="666" y="2456"/>
                    </a:lnTo>
                    <a:lnTo>
                      <a:pt x="55" y="1397"/>
                    </a:lnTo>
                    <a:cubicBezTo>
                      <a:pt x="765" y="737"/>
                      <a:pt x="1633" y="268"/>
                      <a:pt x="2571" y="55"/>
                    </a:cubicBezTo>
                    <a:close/>
                    <a:moveTo>
                      <a:pt x="2593" y="0"/>
                    </a:moveTo>
                    <a:lnTo>
                      <a:pt x="2577" y="5"/>
                    </a:lnTo>
                    <a:cubicBezTo>
                      <a:pt x="1616" y="224"/>
                      <a:pt x="732" y="699"/>
                      <a:pt x="11" y="1381"/>
                    </a:cubicBezTo>
                    <a:lnTo>
                      <a:pt x="0" y="1392"/>
                    </a:lnTo>
                    <a:lnTo>
                      <a:pt x="634" y="2489"/>
                    </a:lnTo>
                    <a:lnTo>
                      <a:pt x="639" y="2500"/>
                    </a:lnTo>
                    <a:lnTo>
                      <a:pt x="2337" y="2500"/>
                    </a:lnTo>
                    <a:lnTo>
                      <a:pt x="3188" y="1032"/>
                    </a:lnTo>
                    <a:lnTo>
                      <a:pt x="25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3" name="Google Shape;833;p42"/>
              <p:cNvSpPr/>
              <p:nvPr/>
            </p:nvSpPr>
            <p:spPr>
              <a:xfrm>
                <a:off x="-3724874" y="1422371"/>
                <a:ext cx="251455" cy="199893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2392" extrusionOk="0">
                    <a:moveTo>
                      <a:pt x="552" y="55"/>
                    </a:moveTo>
                    <a:cubicBezTo>
                      <a:pt x="1469" y="350"/>
                      <a:pt x="2299" y="879"/>
                      <a:pt x="2954" y="1600"/>
                    </a:cubicBezTo>
                    <a:lnTo>
                      <a:pt x="2523" y="2347"/>
                    </a:lnTo>
                    <a:lnTo>
                      <a:pt x="874" y="2347"/>
                    </a:lnTo>
                    <a:lnTo>
                      <a:pt x="50" y="923"/>
                    </a:lnTo>
                    <a:lnTo>
                      <a:pt x="552" y="55"/>
                    </a:lnTo>
                    <a:close/>
                    <a:moveTo>
                      <a:pt x="530" y="0"/>
                    </a:moveTo>
                    <a:lnTo>
                      <a:pt x="1" y="923"/>
                    </a:lnTo>
                    <a:lnTo>
                      <a:pt x="842" y="2380"/>
                    </a:lnTo>
                    <a:lnTo>
                      <a:pt x="847" y="2391"/>
                    </a:lnTo>
                    <a:lnTo>
                      <a:pt x="2550" y="2391"/>
                    </a:lnTo>
                    <a:lnTo>
                      <a:pt x="3009" y="1594"/>
                    </a:lnTo>
                    <a:lnTo>
                      <a:pt x="2998" y="1583"/>
                    </a:lnTo>
                    <a:cubicBezTo>
                      <a:pt x="2332" y="846"/>
                      <a:pt x="1486" y="300"/>
                      <a:pt x="547" y="6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4" name="Google Shape;834;p42"/>
              <p:cNvSpPr/>
              <p:nvPr/>
            </p:nvSpPr>
            <p:spPr>
              <a:xfrm>
                <a:off x="-3517711" y="1739425"/>
                <a:ext cx="161536" cy="246357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2948" extrusionOk="0">
                    <a:moveTo>
                      <a:pt x="1698" y="49"/>
                    </a:moveTo>
                    <a:cubicBezTo>
                      <a:pt x="1823" y="513"/>
                      <a:pt x="1889" y="994"/>
                      <a:pt x="1889" y="1474"/>
                    </a:cubicBezTo>
                    <a:cubicBezTo>
                      <a:pt x="1889" y="1954"/>
                      <a:pt x="1823" y="2435"/>
                      <a:pt x="1698" y="2899"/>
                    </a:cubicBezTo>
                    <a:lnTo>
                      <a:pt x="890" y="2899"/>
                    </a:lnTo>
                    <a:lnTo>
                      <a:pt x="71" y="1490"/>
                    </a:lnTo>
                    <a:lnTo>
                      <a:pt x="906" y="49"/>
                    </a:lnTo>
                    <a:close/>
                    <a:moveTo>
                      <a:pt x="879" y="0"/>
                    </a:moveTo>
                    <a:lnTo>
                      <a:pt x="44" y="1452"/>
                    </a:lnTo>
                    <a:lnTo>
                      <a:pt x="0" y="1452"/>
                    </a:lnTo>
                    <a:lnTo>
                      <a:pt x="857" y="2931"/>
                    </a:lnTo>
                    <a:lnTo>
                      <a:pt x="863" y="2948"/>
                    </a:lnTo>
                    <a:lnTo>
                      <a:pt x="1731" y="2948"/>
                    </a:lnTo>
                    <a:lnTo>
                      <a:pt x="1736" y="2926"/>
                    </a:lnTo>
                    <a:cubicBezTo>
                      <a:pt x="1867" y="2451"/>
                      <a:pt x="1933" y="1965"/>
                      <a:pt x="1933" y="1474"/>
                    </a:cubicBezTo>
                    <a:cubicBezTo>
                      <a:pt x="1933" y="983"/>
                      <a:pt x="1867" y="491"/>
                      <a:pt x="1736" y="16"/>
                    </a:cubicBezTo>
                    <a:lnTo>
                      <a:pt x="17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5" name="Google Shape;835;p42"/>
              <p:cNvSpPr/>
              <p:nvPr/>
            </p:nvSpPr>
            <p:spPr>
              <a:xfrm>
                <a:off x="-3517711" y="1739425"/>
                <a:ext cx="78052" cy="125017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496" extrusionOk="0">
                    <a:moveTo>
                      <a:pt x="863" y="0"/>
                    </a:moveTo>
                    <a:lnTo>
                      <a:pt x="0" y="1496"/>
                    </a:lnTo>
                    <a:lnTo>
                      <a:pt x="71" y="1496"/>
                    </a:ln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6" name="Google Shape;836;p42"/>
              <p:cNvSpPr/>
              <p:nvPr/>
            </p:nvSpPr>
            <p:spPr>
              <a:xfrm>
                <a:off x="-4276832" y="1739425"/>
                <a:ext cx="196300" cy="246357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948" extrusionOk="0">
                    <a:moveTo>
                      <a:pt x="1469" y="49"/>
                    </a:moveTo>
                    <a:lnTo>
                      <a:pt x="2293" y="1474"/>
                    </a:lnTo>
                    <a:lnTo>
                      <a:pt x="1469" y="2899"/>
                    </a:lnTo>
                    <a:lnTo>
                      <a:pt x="236" y="2899"/>
                    </a:lnTo>
                    <a:cubicBezTo>
                      <a:pt x="110" y="2435"/>
                      <a:pt x="44" y="1954"/>
                      <a:pt x="44" y="1474"/>
                    </a:cubicBezTo>
                    <a:cubicBezTo>
                      <a:pt x="44" y="994"/>
                      <a:pt x="110" y="513"/>
                      <a:pt x="236" y="49"/>
                    </a:cubicBezTo>
                    <a:close/>
                    <a:moveTo>
                      <a:pt x="203" y="0"/>
                    </a:moveTo>
                    <a:lnTo>
                      <a:pt x="197" y="16"/>
                    </a:lnTo>
                    <a:cubicBezTo>
                      <a:pt x="66" y="491"/>
                      <a:pt x="1" y="983"/>
                      <a:pt x="1" y="1474"/>
                    </a:cubicBezTo>
                    <a:cubicBezTo>
                      <a:pt x="1" y="1965"/>
                      <a:pt x="66" y="2451"/>
                      <a:pt x="197" y="2926"/>
                    </a:cubicBezTo>
                    <a:lnTo>
                      <a:pt x="203" y="2948"/>
                    </a:lnTo>
                    <a:lnTo>
                      <a:pt x="1496" y="2948"/>
                    </a:lnTo>
                    <a:lnTo>
                      <a:pt x="2348" y="1474"/>
                    </a:lnTo>
                    <a:lnTo>
                      <a:pt x="1502" y="11"/>
                    </a:lnTo>
                    <a:lnTo>
                      <a:pt x="1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7" name="Google Shape;837;p42"/>
              <p:cNvSpPr/>
              <p:nvPr/>
            </p:nvSpPr>
            <p:spPr>
              <a:xfrm>
                <a:off x="-3918247" y="2225701"/>
                <a:ext cx="231315" cy="95351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1141" extrusionOk="0">
                    <a:moveTo>
                      <a:pt x="579" y="0"/>
                    </a:moveTo>
                    <a:lnTo>
                      <a:pt x="0" y="1004"/>
                    </a:lnTo>
                    <a:cubicBezTo>
                      <a:pt x="393" y="1092"/>
                      <a:pt x="797" y="1141"/>
                      <a:pt x="1218" y="1141"/>
                    </a:cubicBezTo>
                    <a:cubicBezTo>
                      <a:pt x="1758" y="1141"/>
                      <a:pt x="2277" y="1065"/>
                      <a:pt x="2768" y="917"/>
                    </a:cubicBezTo>
                    <a:lnTo>
                      <a:pt x="22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8" name="Google Shape;838;p42"/>
              <p:cNvSpPr/>
              <p:nvPr/>
            </p:nvSpPr>
            <p:spPr>
              <a:xfrm>
                <a:off x="-3922342" y="2223863"/>
                <a:ext cx="56157" cy="8808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054" extrusionOk="0">
                    <a:moveTo>
                      <a:pt x="601" y="0"/>
                    </a:moveTo>
                    <a:lnTo>
                      <a:pt x="0" y="1037"/>
                    </a:lnTo>
                    <a:lnTo>
                      <a:pt x="60" y="1054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9" name="Google Shape;839;p42"/>
              <p:cNvSpPr/>
              <p:nvPr/>
            </p:nvSpPr>
            <p:spPr>
              <a:xfrm>
                <a:off x="-4258531" y="1531844"/>
                <a:ext cx="175659" cy="209922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2512" extrusionOk="0">
                    <a:moveTo>
                      <a:pt x="1490" y="0"/>
                    </a:moveTo>
                    <a:cubicBezTo>
                      <a:pt x="786" y="677"/>
                      <a:pt x="262" y="1540"/>
                      <a:pt x="0" y="2511"/>
                    </a:cubicBezTo>
                    <a:lnTo>
                      <a:pt x="1261" y="2511"/>
                    </a:lnTo>
                    <a:lnTo>
                      <a:pt x="2102" y="1059"/>
                    </a:lnTo>
                    <a:lnTo>
                      <a:pt x="14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0" name="Google Shape;840;p42"/>
              <p:cNvSpPr/>
              <p:nvPr/>
            </p:nvSpPr>
            <p:spPr>
              <a:xfrm>
                <a:off x="-3731225" y="2102941"/>
                <a:ext cx="254630" cy="200813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2403" extrusionOk="0">
                    <a:moveTo>
                      <a:pt x="2539" y="44"/>
                    </a:moveTo>
                    <a:lnTo>
                      <a:pt x="2992" y="830"/>
                    </a:lnTo>
                    <a:cubicBezTo>
                      <a:pt x="2331" y="1545"/>
                      <a:pt x="1496" y="2070"/>
                      <a:pt x="574" y="2348"/>
                    </a:cubicBezTo>
                    <a:lnTo>
                      <a:pt x="77" y="1485"/>
                    </a:lnTo>
                    <a:lnTo>
                      <a:pt x="907" y="44"/>
                    </a:lnTo>
                    <a:close/>
                    <a:moveTo>
                      <a:pt x="879" y="1"/>
                    </a:moveTo>
                    <a:lnTo>
                      <a:pt x="44" y="1447"/>
                    </a:lnTo>
                    <a:lnTo>
                      <a:pt x="0" y="1447"/>
                    </a:lnTo>
                    <a:lnTo>
                      <a:pt x="552" y="2402"/>
                    </a:lnTo>
                    <a:lnTo>
                      <a:pt x="574" y="2397"/>
                    </a:lnTo>
                    <a:cubicBezTo>
                      <a:pt x="1513" y="2113"/>
                      <a:pt x="2370" y="1578"/>
                      <a:pt x="3036" y="847"/>
                    </a:cubicBezTo>
                    <a:lnTo>
                      <a:pt x="3046" y="836"/>
                    </a:lnTo>
                    <a:lnTo>
                      <a:pt x="25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1" name="Google Shape;841;p42"/>
              <p:cNvSpPr/>
              <p:nvPr/>
            </p:nvSpPr>
            <p:spPr>
              <a:xfrm>
                <a:off x="-3731225" y="2102941"/>
                <a:ext cx="78052" cy="124599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491" extrusionOk="0">
                    <a:moveTo>
                      <a:pt x="863" y="1"/>
                    </a:moveTo>
                    <a:lnTo>
                      <a:pt x="0" y="1491"/>
                    </a:lnTo>
                    <a:lnTo>
                      <a:pt x="71" y="1491"/>
                    </a:lnTo>
                    <a:lnTo>
                      <a:pt x="9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842" name="Google Shape;842;p42"/>
          <p:cNvSpPr txBox="1">
            <a:spLocks noGrp="1"/>
          </p:cNvSpPr>
          <p:nvPr>
            <p:ph type="title"/>
          </p:nvPr>
        </p:nvSpPr>
        <p:spPr>
          <a:xfrm>
            <a:off x="2533325" y="2196750"/>
            <a:ext cx="40773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Bingo Game </a:t>
            </a:r>
            <a:endParaRPr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165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3584" t="9864" r="2559" b="5099"/>
          <a:stretch/>
        </p:blipFill>
        <p:spPr>
          <a:xfrm>
            <a:off x="-1" y="-22123"/>
            <a:ext cx="9136627" cy="5132439"/>
          </a:xfrm>
          <a:prstGeom prst="rect">
            <a:avLst/>
          </a:prstGeom>
        </p:spPr>
      </p:pic>
      <p:pic>
        <p:nvPicPr>
          <p:cNvPr id="5" name="Minion2MsPha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3466" y="3003227"/>
            <a:ext cx="1552621" cy="1770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winMsPham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9" t="11973"/>
          <a:stretch/>
        </p:blipFill>
        <p:spPr>
          <a:xfrm>
            <a:off x="5764516" y="2623262"/>
            <a:ext cx="1825790" cy="21504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t="13128" b="20431"/>
          <a:stretch/>
        </p:blipFill>
        <p:spPr>
          <a:xfrm>
            <a:off x="2184662" y="738554"/>
            <a:ext cx="4691279" cy="240909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79636481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D01605-EA4B-4CED-85C1-35B4CB418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855" y="460567"/>
            <a:ext cx="5207584" cy="422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38"/>
          <p:cNvGrpSpPr/>
          <p:nvPr/>
        </p:nvGrpSpPr>
        <p:grpSpPr>
          <a:xfrm>
            <a:off x="824254" y="3745828"/>
            <a:ext cx="1284338" cy="1135649"/>
            <a:chOff x="-1765444" y="2784086"/>
            <a:chExt cx="1143667" cy="1011263"/>
          </a:xfrm>
        </p:grpSpPr>
        <p:sp>
          <p:nvSpPr>
            <p:cNvPr id="520" name="Google Shape;520;p38"/>
            <p:cNvSpPr/>
            <p:nvPr/>
          </p:nvSpPr>
          <p:spPr>
            <a:xfrm>
              <a:off x="-1765444" y="2811986"/>
              <a:ext cx="1143667" cy="906630"/>
            </a:xfrm>
            <a:custGeom>
              <a:avLst/>
              <a:gdLst/>
              <a:ahLst/>
              <a:cxnLst/>
              <a:rect l="l" t="t" r="r" b="b"/>
              <a:pathLst>
                <a:path w="15618" h="12381" extrusionOk="0">
                  <a:moveTo>
                    <a:pt x="13051" y="1"/>
                  </a:moveTo>
                  <a:cubicBezTo>
                    <a:pt x="12873" y="1"/>
                    <a:pt x="12693" y="24"/>
                    <a:pt x="12517" y="73"/>
                  </a:cubicBezTo>
                  <a:cubicBezTo>
                    <a:pt x="11830" y="264"/>
                    <a:pt x="11366" y="838"/>
                    <a:pt x="10951" y="1372"/>
                  </a:cubicBezTo>
                  <a:cubicBezTo>
                    <a:pt x="10798" y="1569"/>
                    <a:pt x="10640" y="1771"/>
                    <a:pt x="10487" y="1967"/>
                  </a:cubicBezTo>
                  <a:cubicBezTo>
                    <a:pt x="10197" y="2284"/>
                    <a:pt x="9897" y="2595"/>
                    <a:pt x="9591" y="2895"/>
                  </a:cubicBezTo>
                  <a:cubicBezTo>
                    <a:pt x="9051" y="3425"/>
                    <a:pt x="8483" y="3922"/>
                    <a:pt x="7883" y="4386"/>
                  </a:cubicBezTo>
                  <a:cubicBezTo>
                    <a:pt x="7277" y="4855"/>
                    <a:pt x="6633" y="5281"/>
                    <a:pt x="5961" y="5663"/>
                  </a:cubicBezTo>
                  <a:cubicBezTo>
                    <a:pt x="5268" y="6056"/>
                    <a:pt x="4553" y="6405"/>
                    <a:pt x="3843" y="6760"/>
                  </a:cubicBezTo>
                  <a:cubicBezTo>
                    <a:pt x="3128" y="7121"/>
                    <a:pt x="2413" y="7481"/>
                    <a:pt x="1720" y="7879"/>
                  </a:cubicBezTo>
                  <a:cubicBezTo>
                    <a:pt x="1147" y="8218"/>
                    <a:pt x="552" y="8622"/>
                    <a:pt x="273" y="9233"/>
                  </a:cubicBezTo>
                  <a:cubicBezTo>
                    <a:pt x="0" y="9839"/>
                    <a:pt x="104" y="10538"/>
                    <a:pt x="443" y="11089"/>
                  </a:cubicBezTo>
                  <a:cubicBezTo>
                    <a:pt x="786" y="11651"/>
                    <a:pt x="1381" y="12033"/>
                    <a:pt x="2020" y="12224"/>
                  </a:cubicBezTo>
                  <a:cubicBezTo>
                    <a:pt x="2391" y="12333"/>
                    <a:pt x="2775" y="12381"/>
                    <a:pt x="3161" y="12381"/>
                  </a:cubicBezTo>
                  <a:cubicBezTo>
                    <a:pt x="3530" y="12381"/>
                    <a:pt x="3901" y="12337"/>
                    <a:pt x="4264" y="12263"/>
                  </a:cubicBezTo>
                  <a:cubicBezTo>
                    <a:pt x="5066" y="12099"/>
                    <a:pt x="5847" y="11815"/>
                    <a:pt x="6589" y="11482"/>
                  </a:cubicBezTo>
                  <a:cubicBezTo>
                    <a:pt x="7337" y="11155"/>
                    <a:pt x="8052" y="10767"/>
                    <a:pt x="8756" y="10368"/>
                  </a:cubicBezTo>
                  <a:cubicBezTo>
                    <a:pt x="9455" y="9965"/>
                    <a:pt x="10148" y="9555"/>
                    <a:pt x="10803" y="9091"/>
                  </a:cubicBezTo>
                  <a:cubicBezTo>
                    <a:pt x="12032" y="8223"/>
                    <a:pt x="13112" y="7164"/>
                    <a:pt x="13997" y="5969"/>
                  </a:cubicBezTo>
                  <a:cubicBezTo>
                    <a:pt x="14837" y="4833"/>
                    <a:pt x="15618" y="3469"/>
                    <a:pt x="15345" y="2033"/>
                  </a:cubicBezTo>
                  <a:cubicBezTo>
                    <a:pt x="15225" y="1389"/>
                    <a:pt x="14886" y="777"/>
                    <a:pt x="14324" y="401"/>
                  </a:cubicBezTo>
                  <a:cubicBezTo>
                    <a:pt x="13952" y="150"/>
                    <a:pt x="13504" y="1"/>
                    <a:pt x="13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8"/>
            <p:cNvSpPr/>
            <p:nvPr/>
          </p:nvSpPr>
          <p:spPr>
            <a:xfrm>
              <a:off x="-1743842" y="2784306"/>
              <a:ext cx="1097680" cy="902163"/>
            </a:xfrm>
            <a:custGeom>
              <a:avLst/>
              <a:gdLst/>
              <a:ahLst/>
              <a:cxnLst/>
              <a:rect l="l" t="t" r="r" b="b"/>
              <a:pathLst>
                <a:path w="14990" h="12320" extrusionOk="0">
                  <a:moveTo>
                    <a:pt x="12496" y="0"/>
                  </a:moveTo>
                  <a:cubicBezTo>
                    <a:pt x="12327" y="0"/>
                    <a:pt x="12158" y="22"/>
                    <a:pt x="11993" y="69"/>
                  </a:cubicBezTo>
                  <a:cubicBezTo>
                    <a:pt x="11333" y="255"/>
                    <a:pt x="10890" y="828"/>
                    <a:pt x="10492" y="1357"/>
                  </a:cubicBezTo>
                  <a:cubicBezTo>
                    <a:pt x="10345" y="1554"/>
                    <a:pt x="10197" y="1756"/>
                    <a:pt x="10050" y="1952"/>
                  </a:cubicBezTo>
                  <a:cubicBezTo>
                    <a:pt x="9771" y="2264"/>
                    <a:pt x="9488" y="2575"/>
                    <a:pt x="9193" y="2875"/>
                  </a:cubicBezTo>
                  <a:cubicBezTo>
                    <a:pt x="8680" y="3399"/>
                    <a:pt x="8134" y="3896"/>
                    <a:pt x="7561" y="4354"/>
                  </a:cubicBezTo>
                  <a:cubicBezTo>
                    <a:pt x="6977" y="4824"/>
                    <a:pt x="6360" y="5244"/>
                    <a:pt x="5716" y="5621"/>
                  </a:cubicBezTo>
                  <a:cubicBezTo>
                    <a:pt x="5050" y="6008"/>
                    <a:pt x="4367" y="6358"/>
                    <a:pt x="3685" y="6707"/>
                  </a:cubicBezTo>
                  <a:cubicBezTo>
                    <a:pt x="2997" y="7062"/>
                    <a:pt x="2309" y="7417"/>
                    <a:pt x="1649" y="7815"/>
                  </a:cubicBezTo>
                  <a:cubicBezTo>
                    <a:pt x="1097" y="8148"/>
                    <a:pt x="524" y="8547"/>
                    <a:pt x="262" y="9163"/>
                  </a:cubicBezTo>
                  <a:cubicBezTo>
                    <a:pt x="0" y="9764"/>
                    <a:pt x="104" y="10463"/>
                    <a:pt x="437" y="11014"/>
                  </a:cubicBezTo>
                  <a:cubicBezTo>
                    <a:pt x="770" y="11576"/>
                    <a:pt x="1343" y="11964"/>
                    <a:pt x="1954" y="12155"/>
                  </a:cubicBezTo>
                  <a:cubicBezTo>
                    <a:pt x="2325" y="12270"/>
                    <a:pt x="2708" y="12320"/>
                    <a:pt x="3091" y="12320"/>
                  </a:cubicBezTo>
                  <a:cubicBezTo>
                    <a:pt x="3437" y="12320"/>
                    <a:pt x="3783" y="12279"/>
                    <a:pt x="4122" y="12209"/>
                  </a:cubicBezTo>
                  <a:cubicBezTo>
                    <a:pt x="4891" y="12051"/>
                    <a:pt x="5639" y="11767"/>
                    <a:pt x="6349" y="11440"/>
                  </a:cubicBezTo>
                  <a:cubicBezTo>
                    <a:pt x="7064" y="11112"/>
                    <a:pt x="7752" y="10736"/>
                    <a:pt x="8429" y="10337"/>
                  </a:cubicBezTo>
                  <a:cubicBezTo>
                    <a:pt x="9100" y="9939"/>
                    <a:pt x="9760" y="9529"/>
                    <a:pt x="10388" y="9071"/>
                  </a:cubicBezTo>
                  <a:cubicBezTo>
                    <a:pt x="11567" y="8208"/>
                    <a:pt x="12604" y="7160"/>
                    <a:pt x="13451" y="5970"/>
                  </a:cubicBezTo>
                  <a:cubicBezTo>
                    <a:pt x="14253" y="4840"/>
                    <a:pt x="14990" y="3475"/>
                    <a:pt x="14722" y="2040"/>
                  </a:cubicBezTo>
                  <a:cubicBezTo>
                    <a:pt x="14602" y="1396"/>
                    <a:pt x="14280" y="784"/>
                    <a:pt x="13734" y="402"/>
                  </a:cubicBezTo>
                  <a:cubicBezTo>
                    <a:pt x="13372" y="150"/>
                    <a:pt x="12935" y="0"/>
                    <a:pt x="12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8"/>
            <p:cNvSpPr/>
            <p:nvPr/>
          </p:nvSpPr>
          <p:spPr>
            <a:xfrm>
              <a:off x="-1446102" y="3651970"/>
              <a:ext cx="188780" cy="143379"/>
            </a:xfrm>
            <a:custGeom>
              <a:avLst/>
              <a:gdLst/>
              <a:ahLst/>
              <a:cxnLst/>
              <a:rect l="l" t="t" r="r" b="b"/>
              <a:pathLst>
                <a:path w="2578" h="1958" extrusionOk="0">
                  <a:moveTo>
                    <a:pt x="2250" y="0"/>
                  </a:moveTo>
                  <a:cubicBezTo>
                    <a:pt x="2245" y="6"/>
                    <a:pt x="2239" y="11"/>
                    <a:pt x="2228" y="11"/>
                  </a:cubicBezTo>
                  <a:cubicBezTo>
                    <a:pt x="2053" y="93"/>
                    <a:pt x="1873" y="169"/>
                    <a:pt x="1688" y="240"/>
                  </a:cubicBezTo>
                  <a:cubicBezTo>
                    <a:pt x="1791" y="333"/>
                    <a:pt x="1862" y="459"/>
                    <a:pt x="1890" y="606"/>
                  </a:cubicBezTo>
                  <a:cubicBezTo>
                    <a:pt x="1950" y="961"/>
                    <a:pt x="1710" y="1305"/>
                    <a:pt x="1349" y="1365"/>
                  </a:cubicBezTo>
                  <a:cubicBezTo>
                    <a:pt x="1310" y="1372"/>
                    <a:pt x="1271" y="1376"/>
                    <a:pt x="1232" y="1376"/>
                  </a:cubicBezTo>
                  <a:cubicBezTo>
                    <a:pt x="922" y="1376"/>
                    <a:pt x="644" y="1150"/>
                    <a:pt x="591" y="830"/>
                  </a:cubicBezTo>
                  <a:cubicBezTo>
                    <a:pt x="574" y="759"/>
                    <a:pt x="580" y="688"/>
                    <a:pt x="591" y="622"/>
                  </a:cubicBezTo>
                  <a:lnTo>
                    <a:pt x="591" y="622"/>
                  </a:lnTo>
                  <a:cubicBezTo>
                    <a:pt x="394" y="677"/>
                    <a:pt x="197" y="732"/>
                    <a:pt x="1" y="770"/>
                  </a:cubicBezTo>
                  <a:cubicBezTo>
                    <a:pt x="1" y="824"/>
                    <a:pt x="6" y="879"/>
                    <a:pt x="17" y="928"/>
                  </a:cubicBezTo>
                  <a:cubicBezTo>
                    <a:pt x="124" y="1532"/>
                    <a:pt x="644" y="1957"/>
                    <a:pt x="1235" y="1957"/>
                  </a:cubicBezTo>
                  <a:cubicBezTo>
                    <a:pt x="1307" y="1957"/>
                    <a:pt x="1380" y="1951"/>
                    <a:pt x="1453" y="1938"/>
                  </a:cubicBezTo>
                  <a:cubicBezTo>
                    <a:pt x="2124" y="1818"/>
                    <a:pt x="2578" y="1179"/>
                    <a:pt x="2457" y="502"/>
                  </a:cubicBezTo>
                  <a:cubicBezTo>
                    <a:pt x="2425" y="317"/>
                    <a:pt x="2354" y="148"/>
                    <a:pt x="2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8"/>
            <p:cNvSpPr/>
            <p:nvPr/>
          </p:nvSpPr>
          <p:spPr>
            <a:xfrm>
              <a:off x="-1404069" y="3669545"/>
              <a:ext cx="100761" cy="83186"/>
            </a:xfrm>
            <a:custGeom>
              <a:avLst/>
              <a:gdLst/>
              <a:ahLst/>
              <a:cxnLst/>
              <a:rect l="l" t="t" r="r" b="b"/>
              <a:pathLst>
                <a:path w="1376" h="1136" extrusionOk="0">
                  <a:moveTo>
                    <a:pt x="1114" y="0"/>
                  </a:moveTo>
                  <a:cubicBezTo>
                    <a:pt x="753" y="142"/>
                    <a:pt x="388" y="273"/>
                    <a:pt x="17" y="382"/>
                  </a:cubicBezTo>
                  <a:cubicBezTo>
                    <a:pt x="6" y="448"/>
                    <a:pt x="0" y="519"/>
                    <a:pt x="17" y="590"/>
                  </a:cubicBezTo>
                  <a:cubicBezTo>
                    <a:pt x="70" y="910"/>
                    <a:pt x="348" y="1136"/>
                    <a:pt x="658" y="1136"/>
                  </a:cubicBezTo>
                  <a:cubicBezTo>
                    <a:pt x="697" y="1136"/>
                    <a:pt x="736" y="1132"/>
                    <a:pt x="775" y="1125"/>
                  </a:cubicBezTo>
                  <a:cubicBezTo>
                    <a:pt x="1136" y="1065"/>
                    <a:pt x="1376" y="721"/>
                    <a:pt x="1316" y="366"/>
                  </a:cubicBezTo>
                  <a:cubicBezTo>
                    <a:pt x="1288" y="219"/>
                    <a:pt x="1217" y="93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8"/>
            <p:cNvSpPr/>
            <p:nvPr/>
          </p:nvSpPr>
          <p:spPr>
            <a:xfrm>
              <a:off x="-810931" y="3197452"/>
              <a:ext cx="173183" cy="176185"/>
            </a:xfrm>
            <a:custGeom>
              <a:avLst/>
              <a:gdLst/>
              <a:ahLst/>
              <a:cxnLst/>
              <a:rect l="l" t="t" r="r" b="b"/>
              <a:pathLst>
                <a:path w="2365" h="2406" extrusionOk="0">
                  <a:moveTo>
                    <a:pt x="1448" y="1"/>
                  </a:moveTo>
                  <a:cubicBezTo>
                    <a:pt x="1338" y="175"/>
                    <a:pt x="1224" y="350"/>
                    <a:pt x="1104" y="514"/>
                  </a:cubicBezTo>
                  <a:cubicBezTo>
                    <a:pt x="1382" y="546"/>
                    <a:pt x="1628" y="759"/>
                    <a:pt x="1677" y="1054"/>
                  </a:cubicBezTo>
                  <a:cubicBezTo>
                    <a:pt x="1737" y="1414"/>
                    <a:pt x="1502" y="1753"/>
                    <a:pt x="1142" y="1818"/>
                  </a:cubicBezTo>
                  <a:cubicBezTo>
                    <a:pt x="1105" y="1825"/>
                    <a:pt x="1068" y="1828"/>
                    <a:pt x="1031" y="1828"/>
                  </a:cubicBezTo>
                  <a:cubicBezTo>
                    <a:pt x="756" y="1828"/>
                    <a:pt x="507" y="1653"/>
                    <a:pt x="410" y="1398"/>
                  </a:cubicBezTo>
                  <a:cubicBezTo>
                    <a:pt x="279" y="1556"/>
                    <a:pt x="143" y="1709"/>
                    <a:pt x="1" y="1862"/>
                  </a:cubicBezTo>
                  <a:cubicBezTo>
                    <a:pt x="229" y="2197"/>
                    <a:pt x="608" y="2405"/>
                    <a:pt x="1022" y="2405"/>
                  </a:cubicBezTo>
                  <a:cubicBezTo>
                    <a:pt x="1094" y="2405"/>
                    <a:pt x="1167" y="2399"/>
                    <a:pt x="1240" y="2386"/>
                  </a:cubicBezTo>
                  <a:cubicBezTo>
                    <a:pt x="1917" y="2271"/>
                    <a:pt x="2365" y="1627"/>
                    <a:pt x="2250" y="956"/>
                  </a:cubicBezTo>
                  <a:cubicBezTo>
                    <a:pt x="2168" y="503"/>
                    <a:pt x="1851" y="148"/>
                    <a:pt x="1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8"/>
            <p:cNvSpPr/>
            <p:nvPr/>
          </p:nvSpPr>
          <p:spPr>
            <a:xfrm>
              <a:off x="-780908" y="3235017"/>
              <a:ext cx="97173" cy="96294"/>
            </a:xfrm>
            <a:custGeom>
              <a:avLst/>
              <a:gdLst/>
              <a:ahLst/>
              <a:cxnLst/>
              <a:rect l="l" t="t" r="r" b="b"/>
              <a:pathLst>
                <a:path w="1327" h="1315" extrusionOk="0">
                  <a:moveTo>
                    <a:pt x="694" y="1"/>
                  </a:moveTo>
                  <a:cubicBezTo>
                    <a:pt x="645" y="66"/>
                    <a:pt x="601" y="132"/>
                    <a:pt x="552" y="192"/>
                  </a:cubicBezTo>
                  <a:cubicBezTo>
                    <a:pt x="377" y="432"/>
                    <a:pt x="191" y="661"/>
                    <a:pt x="0" y="885"/>
                  </a:cubicBezTo>
                  <a:cubicBezTo>
                    <a:pt x="97" y="1140"/>
                    <a:pt x="346" y="1315"/>
                    <a:pt x="621" y="1315"/>
                  </a:cubicBezTo>
                  <a:cubicBezTo>
                    <a:pt x="658" y="1315"/>
                    <a:pt x="695" y="1312"/>
                    <a:pt x="732" y="1305"/>
                  </a:cubicBezTo>
                  <a:cubicBezTo>
                    <a:pt x="1092" y="1240"/>
                    <a:pt x="1327" y="901"/>
                    <a:pt x="1267" y="541"/>
                  </a:cubicBezTo>
                  <a:cubicBezTo>
                    <a:pt x="1218" y="246"/>
                    <a:pt x="972" y="33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-1539173" y="3461361"/>
              <a:ext cx="28412" cy="26142"/>
            </a:xfrm>
            <a:custGeom>
              <a:avLst/>
              <a:gdLst/>
              <a:ahLst/>
              <a:cxnLst/>
              <a:rect l="l" t="t" r="r" b="b"/>
              <a:pathLst>
                <a:path w="388" h="357" extrusionOk="0">
                  <a:moveTo>
                    <a:pt x="214" y="1"/>
                  </a:moveTo>
                  <a:cubicBezTo>
                    <a:pt x="200" y="1"/>
                    <a:pt x="187" y="2"/>
                    <a:pt x="175" y="5"/>
                  </a:cubicBezTo>
                  <a:cubicBezTo>
                    <a:pt x="158" y="5"/>
                    <a:pt x="142" y="5"/>
                    <a:pt x="126" y="10"/>
                  </a:cubicBezTo>
                  <a:cubicBezTo>
                    <a:pt x="87" y="21"/>
                    <a:pt x="60" y="43"/>
                    <a:pt x="38" y="76"/>
                  </a:cubicBezTo>
                  <a:cubicBezTo>
                    <a:pt x="33" y="81"/>
                    <a:pt x="27" y="92"/>
                    <a:pt x="22" y="103"/>
                  </a:cubicBezTo>
                  <a:cubicBezTo>
                    <a:pt x="16" y="108"/>
                    <a:pt x="11" y="119"/>
                    <a:pt x="11" y="130"/>
                  </a:cubicBezTo>
                  <a:cubicBezTo>
                    <a:pt x="6" y="147"/>
                    <a:pt x="6" y="163"/>
                    <a:pt x="11" y="179"/>
                  </a:cubicBezTo>
                  <a:cubicBezTo>
                    <a:pt x="0" y="245"/>
                    <a:pt x="44" y="321"/>
                    <a:pt x="115" y="338"/>
                  </a:cubicBezTo>
                  <a:cubicBezTo>
                    <a:pt x="126" y="343"/>
                    <a:pt x="137" y="343"/>
                    <a:pt x="147" y="343"/>
                  </a:cubicBezTo>
                  <a:cubicBezTo>
                    <a:pt x="158" y="343"/>
                    <a:pt x="164" y="349"/>
                    <a:pt x="169" y="349"/>
                  </a:cubicBezTo>
                  <a:cubicBezTo>
                    <a:pt x="182" y="354"/>
                    <a:pt x="196" y="356"/>
                    <a:pt x="211" y="356"/>
                  </a:cubicBezTo>
                  <a:cubicBezTo>
                    <a:pt x="229" y="356"/>
                    <a:pt x="247" y="352"/>
                    <a:pt x="262" y="343"/>
                  </a:cubicBezTo>
                  <a:cubicBezTo>
                    <a:pt x="317" y="321"/>
                    <a:pt x="360" y="278"/>
                    <a:pt x="377" y="218"/>
                  </a:cubicBezTo>
                  <a:cubicBezTo>
                    <a:pt x="388" y="158"/>
                    <a:pt x="377" y="98"/>
                    <a:pt x="339" y="54"/>
                  </a:cubicBezTo>
                  <a:cubicBezTo>
                    <a:pt x="305" y="16"/>
                    <a:pt x="258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-1628730" y="3461361"/>
              <a:ext cx="28412" cy="26142"/>
            </a:xfrm>
            <a:custGeom>
              <a:avLst/>
              <a:gdLst/>
              <a:ahLst/>
              <a:cxnLst/>
              <a:rect l="l" t="t" r="r" b="b"/>
              <a:pathLst>
                <a:path w="388" h="357" extrusionOk="0">
                  <a:moveTo>
                    <a:pt x="214" y="1"/>
                  </a:moveTo>
                  <a:cubicBezTo>
                    <a:pt x="201" y="1"/>
                    <a:pt x="188" y="2"/>
                    <a:pt x="175" y="5"/>
                  </a:cubicBezTo>
                  <a:cubicBezTo>
                    <a:pt x="159" y="5"/>
                    <a:pt x="142" y="5"/>
                    <a:pt x="126" y="10"/>
                  </a:cubicBezTo>
                  <a:cubicBezTo>
                    <a:pt x="88" y="21"/>
                    <a:pt x="60" y="43"/>
                    <a:pt x="39" y="76"/>
                  </a:cubicBezTo>
                  <a:cubicBezTo>
                    <a:pt x="33" y="81"/>
                    <a:pt x="28" y="92"/>
                    <a:pt x="22" y="103"/>
                  </a:cubicBezTo>
                  <a:cubicBezTo>
                    <a:pt x="17" y="108"/>
                    <a:pt x="11" y="119"/>
                    <a:pt x="11" y="130"/>
                  </a:cubicBezTo>
                  <a:cubicBezTo>
                    <a:pt x="6" y="147"/>
                    <a:pt x="6" y="163"/>
                    <a:pt x="11" y="179"/>
                  </a:cubicBezTo>
                  <a:cubicBezTo>
                    <a:pt x="0" y="245"/>
                    <a:pt x="44" y="321"/>
                    <a:pt x="115" y="338"/>
                  </a:cubicBezTo>
                  <a:cubicBezTo>
                    <a:pt x="126" y="343"/>
                    <a:pt x="137" y="343"/>
                    <a:pt x="148" y="343"/>
                  </a:cubicBezTo>
                  <a:cubicBezTo>
                    <a:pt x="159" y="343"/>
                    <a:pt x="164" y="349"/>
                    <a:pt x="170" y="349"/>
                  </a:cubicBezTo>
                  <a:cubicBezTo>
                    <a:pt x="182" y="354"/>
                    <a:pt x="196" y="356"/>
                    <a:pt x="211" y="356"/>
                  </a:cubicBezTo>
                  <a:cubicBezTo>
                    <a:pt x="229" y="356"/>
                    <a:pt x="247" y="352"/>
                    <a:pt x="262" y="343"/>
                  </a:cubicBezTo>
                  <a:cubicBezTo>
                    <a:pt x="317" y="321"/>
                    <a:pt x="361" y="278"/>
                    <a:pt x="372" y="218"/>
                  </a:cubicBezTo>
                  <a:cubicBezTo>
                    <a:pt x="388" y="158"/>
                    <a:pt x="377" y="98"/>
                    <a:pt x="339" y="54"/>
                  </a:cubicBezTo>
                  <a:cubicBezTo>
                    <a:pt x="305" y="16"/>
                    <a:pt x="259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-1566413" y="3547183"/>
              <a:ext cx="28485" cy="25923"/>
            </a:xfrm>
            <a:custGeom>
              <a:avLst/>
              <a:gdLst/>
              <a:ahLst/>
              <a:cxnLst/>
              <a:rect l="l" t="t" r="r" b="b"/>
              <a:pathLst>
                <a:path w="389" h="354" extrusionOk="0">
                  <a:moveTo>
                    <a:pt x="219" y="0"/>
                  </a:moveTo>
                  <a:cubicBezTo>
                    <a:pt x="204" y="0"/>
                    <a:pt x="190" y="2"/>
                    <a:pt x="176" y="6"/>
                  </a:cubicBezTo>
                  <a:cubicBezTo>
                    <a:pt x="171" y="5"/>
                    <a:pt x="166" y="4"/>
                    <a:pt x="160" y="4"/>
                  </a:cubicBezTo>
                  <a:cubicBezTo>
                    <a:pt x="147" y="4"/>
                    <a:pt x="134" y="8"/>
                    <a:pt x="126" y="12"/>
                  </a:cubicBezTo>
                  <a:cubicBezTo>
                    <a:pt x="88" y="17"/>
                    <a:pt x="55" y="39"/>
                    <a:pt x="39" y="72"/>
                  </a:cubicBezTo>
                  <a:cubicBezTo>
                    <a:pt x="34" y="77"/>
                    <a:pt x="28" y="88"/>
                    <a:pt x="23" y="99"/>
                  </a:cubicBezTo>
                  <a:cubicBezTo>
                    <a:pt x="17" y="110"/>
                    <a:pt x="12" y="116"/>
                    <a:pt x="12" y="126"/>
                  </a:cubicBezTo>
                  <a:cubicBezTo>
                    <a:pt x="6" y="143"/>
                    <a:pt x="6" y="159"/>
                    <a:pt x="12" y="176"/>
                  </a:cubicBezTo>
                  <a:cubicBezTo>
                    <a:pt x="1" y="247"/>
                    <a:pt x="45" y="323"/>
                    <a:pt x="116" y="334"/>
                  </a:cubicBezTo>
                  <a:cubicBezTo>
                    <a:pt x="126" y="339"/>
                    <a:pt x="137" y="339"/>
                    <a:pt x="148" y="339"/>
                  </a:cubicBezTo>
                  <a:cubicBezTo>
                    <a:pt x="154" y="339"/>
                    <a:pt x="159" y="345"/>
                    <a:pt x="170" y="345"/>
                  </a:cubicBezTo>
                  <a:cubicBezTo>
                    <a:pt x="184" y="350"/>
                    <a:pt x="200" y="353"/>
                    <a:pt x="217" y="353"/>
                  </a:cubicBezTo>
                  <a:cubicBezTo>
                    <a:pt x="233" y="353"/>
                    <a:pt x="249" y="350"/>
                    <a:pt x="263" y="345"/>
                  </a:cubicBezTo>
                  <a:cubicBezTo>
                    <a:pt x="318" y="323"/>
                    <a:pt x="356" y="274"/>
                    <a:pt x="372" y="219"/>
                  </a:cubicBezTo>
                  <a:cubicBezTo>
                    <a:pt x="388" y="159"/>
                    <a:pt x="378" y="94"/>
                    <a:pt x="334" y="50"/>
                  </a:cubicBezTo>
                  <a:cubicBezTo>
                    <a:pt x="305" y="18"/>
                    <a:pt x="262" y="0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-940030" y="2808105"/>
              <a:ext cx="187536" cy="499338"/>
            </a:xfrm>
            <a:custGeom>
              <a:avLst/>
              <a:gdLst/>
              <a:ahLst/>
              <a:cxnLst/>
              <a:rect l="l" t="t" r="r" b="b"/>
              <a:pathLst>
                <a:path w="2561" h="6819" extrusionOk="0">
                  <a:moveTo>
                    <a:pt x="481" y="1"/>
                  </a:moveTo>
                  <a:cubicBezTo>
                    <a:pt x="306" y="121"/>
                    <a:pt x="148" y="268"/>
                    <a:pt x="1" y="432"/>
                  </a:cubicBezTo>
                  <a:lnTo>
                    <a:pt x="1535" y="6819"/>
                  </a:lnTo>
                  <a:cubicBezTo>
                    <a:pt x="1868" y="6442"/>
                    <a:pt x="2179" y="6054"/>
                    <a:pt x="2474" y="5645"/>
                  </a:cubicBezTo>
                  <a:cubicBezTo>
                    <a:pt x="2501" y="5601"/>
                    <a:pt x="2528" y="5563"/>
                    <a:pt x="2561" y="5520"/>
                  </a:cubicBezTo>
                  <a:lnTo>
                    <a:pt x="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-862044" y="2784086"/>
              <a:ext cx="186730" cy="385030"/>
            </a:xfrm>
            <a:custGeom>
              <a:avLst/>
              <a:gdLst/>
              <a:ahLst/>
              <a:cxnLst/>
              <a:rect l="l" t="t" r="r" b="b"/>
              <a:pathLst>
                <a:path w="2550" h="5258" extrusionOk="0">
                  <a:moveTo>
                    <a:pt x="452" y="1"/>
                  </a:moveTo>
                  <a:cubicBezTo>
                    <a:pt x="300" y="1"/>
                    <a:pt x="149" y="20"/>
                    <a:pt x="0" y="61"/>
                  </a:cubicBezTo>
                  <a:lnTo>
                    <a:pt x="1878" y="5258"/>
                  </a:lnTo>
                  <a:cubicBezTo>
                    <a:pt x="2156" y="4805"/>
                    <a:pt x="2391" y="4325"/>
                    <a:pt x="2549" y="3828"/>
                  </a:cubicBezTo>
                  <a:lnTo>
                    <a:pt x="601" y="7"/>
                  </a:lnTo>
                  <a:cubicBezTo>
                    <a:pt x="551" y="3"/>
                    <a:pt x="502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531;p38"/>
          <p:cNvGrpSpPr/>
          <p:nvPr/>
        </p:nvGrpSpPr>
        <p:grpSpPr>
          <a:xfrm>
            <a:off x="1193123" y="915774"/>
            <a:ext cx="921055" cy="1534326"/>
            <a:chOff x="-5686015" y="2503774"/>
            <a:chExt cx="921055" cy="1534326"/>
          </a:xfrm>
        </p:grpSpPr>
        <p:sp>
          <p:nvSpPr>
            <p:cNvPr id="532" name="Google Shape;532;p38"/>
            <p:cNvSpPr/>
            <p:nvPr/>
          </p:nvSpPr>
          <p:spPr>
            <a:xfrm>
              <a:off x="-5686015" y="3514817"/>
              <a:ext cx="267939" cy="523284"/>
            </a:xfrm>
            <a:custGeom>
              <a:avLst/>
              <a:gdLst/>
              <a:ahLst/>
              <a:cxnLst/>
              <a:rect l="l" t="t" r="r" b="b"/>
              <a:pathLst>
                <a:path w="3659" h="7146" extrusionOk="0">
                  <a:moveTo>
                    <a:pt x="3484" y="1"/>
                  </a:moveTo>
                  <a:lnTo>
                    <a:pt x="2092" y="1393"/>
                  </a:lnTo>
                  <a:lnTo>
                    <a:pt x="181" y="5978"/>
                  </a:lnTo>
                  <a:cubicBezTo>
                    <a:pt x="1" y="6409"/>
                    <a:pt x="208" y="6901"/>
                    <a:pt x="640" y="7081"/>
                  </a:cubicBezTo>
                  <a:cubicBezTo>
                    <a:pt x="744" y="7125"/>
                    <a:pt x="853" y="7146"/>
                    <a:pt x="960" y="7146"/>
                  </a:cubicBezTo>
                  <a:cubicBezTo>
                    <a:pt x="1290" y="7146"/>
                    <a:pt x="1606" y="6949"/>
                    <a:pt x="1742" y="6628"/>
                  </a:cubicBezTo>
                  <a:lnTo>
                    <a:pt x="3647" y="2042"/>
                  </a:lnTo>
                  <a:lnTo>
                    <a:pt x="3658" y="72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8"/>
            <p:cNvSpPr/>
            <p:nvPr/>
          </p:nvSpPr>
          <p:spPr>
            <a:xfrm>
              <a:off x="-5472558" y="3149781"/>
              <a:ext cx="311510" cy="451740"/>
            </a:xfrm>
            <a:custGeom>
              <a:avLst/>
              <a:gdLst/>
              <a:ahLst/>
              <a:cxnLst/>
              <a:rect l="l" t="t" r="r" b="b"/>
              <a:pathLst>
                <a:path w="4254" h="6169" extrusionOk="0">
                  <a:moveTo>
                    <a:pt x="719" y="1"/>
                  </a:moveTo>
                  <a:cubicBezTo>
                    <a:pt x="668" y="1"/>
                    <a:pt x="617" y="18"/>
                    <a:pt x="574" y="51"/>
                  </a:cubicBezTo>
                  <a:cubicBezTo>
                    <a:pt x="476" y="127"/>
                    <a:pt x="459" y="269"/>
                    <a:pt x="536" y="368"/>
                  </a:cubicBezTo>
                  <a:cubicBezTo>
                    <a:pt x="547" y="379"/>
                    <a:pt x="1677" y="1923"/>
                    <a:pt x="45" y="5843"/>
                  </a:cubicBezTo>
                  <a:cubicBezTo>
                    <a:pt x="1" y="5957"/>
                    <a:pt x="55" y="6088"/>
                    <a:pt x="170" y="6138"/>
                  </a:cubicBezTo>
                  <a:cubicBezTo>
                    <a:pt x="176" y="6138"/>
                    <a:pt x="181" y="6143"/>
                    <a:pt x="186" y="6143"/>
                  </a:cubicBezTo>
                  <a:cubicBezTo>
                    <a:pt x="192" y="6148"/>
                    <a:pt x="197" y="6148"/>
                    <a:pt x="203" y="6154"/>
                  </a:cubicBezTo>
                  <a:cubicBezTo>
                    <a:pt x="231" y="6164"/>
                    <a:pt x="259" y="6169"/>
                    <a:pt x="287" y="6169"/>
                  </a:cubicBezTo>
                  <a:cubicBezTo>
                    <a:pt x="379" y="6169"/>
                    <a:pt x="465" y="6116"/>
                    <a:pt x="503" y="6028"/>
                  </a:cubicBezTo>
                  <a:cubicBezTo>
                    <a:pt x="2130" y="2125"/>
                    <a:pt x="4013" y="1831"/>
                    <a:pt x="4040" y="1825"/>
                  </a:cubicBezTo>
                  <a:cubicBezTo>
                    <a:pt x="4166" y="1814"/>
                    <a:pt x="4253" y="1700"/>
                    <a:pt x="4242" y="1580"/>
                  </a:cubicBezTo>
                  <a:cubicBezTo>
                    <a:pt x="4227" y="1464"/>
                    <a:pt x="4133" y="1376"/>
                    <a:pt x="4020" y="1376"/>
                  </a:cubicBezTo>
                  <a:cubicBezTo>
                    <a:pt x="4010" y="1376"/>
                    <a:pt x="4001" y="1376"/>
                    <a:pt x="3991" y="1378"/>
                  </a:cubicBezTo>
                  <a:cubicBezTo>
                    <a:pt x="3920" y="1383"/>
                    <a:pt x="2616" y="1558"/>
                    <a:pt x="1207" y="3698"/>
                  </a:cubicBezTo>
                  <a:cubicBezTo>
                    <a:pt x="1731" y="1192"/>
                    <a:pt x="934" y="138"/>
                    <a:pt x="891" y="84"/>
                  </a:cubicBezTo>
                  <a:cubicBezTo>
                    <a:pt x="848" y="29"/>
                    <a:pt x="784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8"/>
            <p:cNvSpPr/>
            <p:nvPr/>
          </p:nvSpPr>
          <p:spPr>
            <a:xfrm>
              <a:off x="-5570463" y="2503774"/>
              <a:ext cx="805503" cy="793054"/>
            </a:xfrm>
            <a:custGeom>
              <a:avLst/>
              <a:gdLst/>
              <a:ahLst/>
              <a:cxnLst/>
              <a:rect l="l" t="t" r="r" b="b"/>
              <a:pathLst>
                <a:path w="11000" h="10830" extrusionOk="0">
                  <a:moveTo>
                    <a:pt x="5865" y="645"/>
                  </a:moveTo>
                  <a:cubicBezTo>
                    <a:pt x="6270" y="645"/>
                    <a:pt x="6678" y="711"/>
                    <a:pt x="7075" y="849"/>
                  </a:cubicBezTo>
                  <a:cubicBezTo>
                    <a:pt x="9269" y="1607"/>
                    <a:pt x="10345" y="4266"/>
                    <a:pt x="9471" y="6788"/>
                  </a:cubicBezTo>
                  <a:cubicBezTo>
                    <a:pt x="8761" y="8852"/>
                    <a:pt x="6968" y="10185"/>
                    <a:pt x="5138" y="10185"/>
                  </a:cubicBezTo>
                  <a:cubicBezTo>
                    <a:pt x="4732" y="10185"/>
                    <a:pt x="4324" y="10119"/>
                    <a:pt x="3925" y="9981"/>
                  </a:cubicBezTo>
                  <a:cubicBezTo>
                    <a:pt x="1731" y="9222"/>
                    <a:pt x="661" y="6564"/>
                    <a:pt x="1529" y="4042"/>
                  </a:cubicBezTo>
                  <a:cubicBezTo>
                    <a:pt x="2244" y="1978"/>
                    <a:pt x="4037" y="645"/>
                    <a:pt x="5865" y="645"/>
                  </a:cubicBezTo>
                  <a:close/>
                  <a:moveTo>
                    <a:pt x="5916" y="1"/>
                  </a:moveTo>
                  <a:cubicBezTo>
                    <a:pt x="3836" y="1"/>
                    <a:pt x="1803" y="1515"/>
                    <a:pt x="994" y="3856"/>
                  </a:cubicBezTo>
                  <a:cubicBezTo>
                    <a:pt x="0" y="6722"/>
                    <a:pt x="1223" y="9741"/>
                    <a:pt x="3712" y="10598"/>
                  </a:cubicBezTo>
                  <a:cubicBezTo>
                    <a:pt x="4164" y="10755"/>
                    <a:pt x="4627" y="10829"/>
                    <a:pt x="5088" y="10829"/>
                  </a:cubicBezTo>
                  <a:cubicBezTo>
                    <a:pt x="7166" y="10829"/>
                    <a:pt x="9203" y="9314"/>
                    <a:pt x="10012" y="6973"/>
                  </a:cubicBezTo>
                  <a:cubicBezTo>
                    <a:pt x="11000" y="4108"/>
                    <a:pt x="9783" y="1089"/>
                    <a:pt x="7293" y="232"/>
                  </a:cubicBezTo>
                  <a:cubicBezTo>
                    <a:pt x="6840" y="75"/>
                    <a:pt x="6377" y="1"/>
                    <a:pt x="5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8"/>
            <p:cNvSpPr/>
            <p:nvPr/>
          </p:nvSpPr>
          <p:spPr>
            <a:xfrm>
              <a:off x="-5480906" y="2551079"/>
              <a:ext cx="626022" cy="698444"/>
            </a:xfrm>
            <a:custGeom>
              <a:avLst/>
              <a:gdLst/>
              <a:ahLst/>
              <a:cxnLst/>
              <a:rect l="l" t="t" r="r" b="b"/>
              <a:pathLst>
                <a:path w="8549" h="9538" extrusionOk="0">
                  <a:moveTo>
                    <a:pt x="2811" y="476"/>
                  </a:moveTo>
                  <a:cubicBezTo>
                    <a:pt x="2981" y="558"/>
                    <a:pt x="3155" y="639"/>
                    <a:pt x="3325" y="721"/>
                  </a:cubicBezTo>
                  <a:cubicBezTo>
                    <a:pt x="3243" y="891"/>
                    <a:pt x="3161" y="1060"/>
                    <a:pt x="3079" y="1229"/>
                  </a:cubicBezTo>
                  <a:cubicBezTo>
                    <a:pt x="2910" y="1147"/>
                    <a:pt x="2741" y="1071"/>
                    <a:pt x="2571" y="989"/>
                  </a:cubicBezTo>
                  <a:cubicBezTo>
                    <a:pt x="2653" y="820"/>
                    <a:pt x="2730" y="645"/>
                    <a:pt x="2811" y="476"/>
                  </a:cubicBezTo>
                  <a:close/>
                  <a:moveTo>
                    <a:pt x="3439" y="776"/>
                  </a:moveTo>
                  <a:cubicBezTo>
                    <a:pt x="3608" y="858"/>
                    <a:pt x="3783" y="934"/>
                    <a:pt x="3952" y="1016"/>
                  </a:cubicBezTo>
                  <a:cubicBezTo>
                    <a:pt x="3876" y="1185"/>
                    <a:pt x="3794" y="1349"/>
                    <a:pt x="3712" y="1518"/>
                  </a:cubicBezTo>
                  <a:cubicBezTo>
                    <a:pt x="3543" y="1442"/>
                    <a:pt x="3374" y="1365"/>
                    <a:pt x="3199" y="1284"/>
                  </a:cubicBezTo>
                  <a:cubicBezTo>
                    <a:pt x="3281" y="1114"/>
                    <a:pt x="3357" y="945"/>
                    <a:pt x="3439" y="776"/>
                  </a:cubicBezTo>
                  <a:close/>
                  <a:moveTo>
                    <a:pt x="4067" y="1071"/>
                  </a:moveTo>
                  <a:cubicBezTo>
                    <a:pt x="4214" y="1136"/>
                    <a:pt x="4362" y="1207"/>
                    <a:pt x="4509" y="1273"/>
                  </a:cubicBezTo>
                  <a:cubicBezTo>
                    <a:pt x="4536" y="1284"/>
                    <a:pt x="4558" y="1300"/>
                    <a:pt x="4586" y="1311"/>
                  </a:cubicBezTo>
                  <a:cubicBezTo>
                    <a:pt x="4504" y="1475"/>
                    <a:pt x="4422" y="1644"/>
                    <a:pt x="4345" y="1808"/>
                  </a:cubicBezTo>
                  <a:cubicBezTo>
                    <a:pt x="4176" y="1731"/>
                    <a:pt x="4001" y="1655"/>
                    <a:pt x="3832" y="1573"/>
                  </a:cubicBezTo>
                  <a:cubicBezTo>
                    <a:pt x="3909" y="1404"/>
                    <a:pt x="3991" y="1234"/>
                    <a:pt x="4067" y="1071"/>
                  </a:cubicBezTo>
                  <a:close/>
                  <a:moveTo>
                    <a:pt x="2517" y="1103"/>
                  </a:moveTo>
                  <a:cubicBezTo>
                    <a:pt x="2686" y="1185"/>
                    <a:pt x="2855" y="1267"/>
                    <a:pt x="3024" y="1349"/>
                  </a:cubicBezTo>
                  <a:cubicBezTo>
                    <a:pt x="2942" y="1518"/>
                    <a:pt x="2866" y="1688"/>
                    <a:pt x="2784" y="1857"/>
                  </a:cubicBezTo>
                  <a:cubicBezTo>
                    <a:pt x="2615" y="1780"/>
                    <a:pt x="2451" y="1698"/>
                    <a:pt x="2282" y="1622"/>
                  </a:cubicBezTo>
                  <a:cubicBezTo>
                    <a:pt x="2358" y="1447"/>
                    <a:pt x="2440" y="1278"/>
                    <a:pt x="2517" y="1103"/>
                  </a:cubicBezTo>
                  <a:close/>
                  <a:moveTo>
                    <a:pt x="4695" y="1360"/>
                  </a:moveTo>
                  <a:cubicBezTo>
                    <a:pt x="4869" y="1442"/>
                    <a:pt x="5044" y="1524"/>
                    <a:pt x="5219" y="1600"/>
                  </a:cubicBezTo>
                  <a:cubicBezTo>
                    <a:pt x="5137" y="1769"/>
                    <a:pt x="5055" y="1933"/>
                    <a:pt x="4979" y="2097"/>
                  </a:cubicBezTo>
                  <a:cubicBezTo>
                    <a:pt x="4804" y="2020"/>
                    <a:pt x="4635" y="1944"/>
                    <a:pt x="4460" y="1862"/>
                  </a:cubicBezTo>
                  <a:cubicBezTo>
                    <a:pt x="4542" y="1698"/>
                    <a:pt x="4618" y="1529"/>
                    <a:pt x="4695" y="1360"/>
                  </a:cubicBezTo>
                  <a:close/>
                  <a:moveTo>
                    <a:pt x="3144" y="1404"/>
                  </a:moveTo>
                  <a:cubicBezTo>
                    <a:pt x="3314" y="1486"/>
                    <a:pt x="3483" y="1562"/>
                    <a:pt x="3652" y="1644"/>
                  </a:cubicBezTo>
                  <a:cubicBezTo>
                    <a:pt x="3576" y="1808"/>
                    <a:pt x="3499" y="1977"/>
                    <a:pt x="3417" y="2146"/>
                  </a:cubicBezTo>
                  <a:cubicBezTo>
                    <a:pt x="3248" y="2070"/>
                    <a:pt x="3079" y="1993"/>
                    <a:pt x="2910" y="1917"/>
                  </a:cubicBezTo>
                  <a:cubicBezTo>
                    <a:pt x="2986" y="1742"/>
                    <a:pt x="3068" y="1573"/>
                    <a:pt x="3144" y="1404"/>
                  </a:cubicBezTo>
                  <a:close/>
                  <a:moveTo>
                    <a:pt x="1600" y="1436"/>
                  </a:moveTo>
                  <a:cubicBezTo>
                    <a:pt x="1769" y="1518"/>
                    <a:pt x="1938" y="1600"/>
                    <a:pt x="2102" y="1677"/>
                  </a:cubicBezTo>
                  <a:cubicBezTo>
                    <a:pt x="2031" y="1835"/>
                    <a:pt x="1954" y="1999"/>
                    <a:pt x="1883" y="2157"/>
                  </a:cubicBezTo>
                  <a:cubicBezTo>
                    <a:pt x="1878" y="2168"/>
                    <a:pt x="1867" y="2179"/>
                    <a:pt x="1862" y="2195"/>
                  </a:cubicBezTo>
                  <a:cubicBezTo>
                    <a:pt x="1698" y="2113"/>
                    <a:pt x="1529" y="2037"/>
                    <a:pt x="1359" y="1960"/>
                  </a:cubicBezTo>
                  <a:cubicBezTo>
                    <a:pt x="1441" y="1786"/>
                    <a:pt x="1523" y="1611"/>
                    <a:pt x="1600" y="1436"/>
                  </a:cubicBezTo>
                  <a:close/>
                  <a:moveTo>
                    <a:pt x="5328" y="1649"/>
                  </a:moveTo>
                  <a:cubicBezTo>
                    <a:pt x="5503" y="1731"/>
                    <a:pt x="5672" y="1813"/>
                    <a:pt x="5847" y="1889"/>
                  </a:cubicBezTo>
                  <a:cubicBezTo>
                    <a:pt x="5770" y="2059"/>
                    <a:pt x="5688" y="2222"/>
                    <a:pt x="5612" y="2386"/>
                  </a:cubicBezTo>
                  <a:cubicBezTo>
                    <a:pt x="5437" y="2310"/>
                    <a:pt x="5268" y="2233"/>
                    <a:pt x="5093" y="2152"/>
                  </a:cubicBezTo>
                  <a:cubicBezTo>
                    <a:pt x="5170" y="1988"/>
                    <a:pt x="5252" y="1819"/>
                    <a:pt x="5328" y="1649"/>
                  </a:cubicBezTo>
                  <a:close/>
                  <a:moveTo>
                    <a:pt x="3772" y="1698"/>
                  </a:moveTo>
                  <a:cubicBezTo>
                    <a:pt x="3898" y="1753"/>
                    <a:pt x="4018" y="1813"/>
                    <a:pt x="4143" y="1868"/>
                  </a:cubicBezTo>
                  <a:cubicBezTo>
                    <a:pt x="4187" y="1889"/>
                    <a:pt x="4236" y="1911"/>
                    <a:pt x="4285" y="1933"/>
                  </a:cubicBezTo>
                  <a:cubicBezTo>
                    <a:pt x="4203" y="2102"/>
                    <a:pt x="4127" y="2272"/>
                    <a:pt x="4051" y="2435"/>
                  </a:cubicBezTo>
                  <a:cubicBezTo>
                    <a:pt x="3881" y="2359"/>
                    <a:pt x="3707" y="2283"/>
                    <a:pt x="3537" y="2201"/>
                  </a:cubicBezTo>
                  <a:cubicBezTo>
                    <a:pt x="3614" y="2037"/>
                    <a:pt x="3696" y="1868"/>
                    <a:pt x="3772" y="1698"/>
                  </a:cubicBezTo>
                  <a:close/>
                  <a:moveTo>
                    <a:pt x="2227" y="1737"/>
                  </a:moveTo>
                  <a:cubicBezTo>
                    <a:pt x="2397" y="1819"/>
                    <a:pt x="2560" y="1895"/>
                    <a:pt x="2730" y="1977"/>
                  </a:cubicBezTo>
                  <a:cubicBezTo>
                    <a:pt x="2653" y="2146"/>
                    <a:pt x="2571" y="2315"/>
                    <a:pt x="2495" y="2484"/>
                  </a:cubicBezTo>
                  <a:cubicBezTo>
                    <a:pt x="2326" y="2408"/>
                    <a:pt x="2156" y="2332"/>
                    <a:pt x="1993" y="2250"/>
                  </a:cubicBezTo>
                  <a:cubicBezTo>
                    <a:pt x="2069" y="2081"/>
                    <a:pt x="2145" y="1906"/>
                    <a:pt x="2227" y="1737"/>
                  </a:cubicBezTo>
                  <a:close/>
                  <a:moveTo>
                    <a:pt x="5956" y="1944"/>
                  </a:moveTo>
                  <a:cubicBezTo>
                    <a:pt x="6130" y="2020"/>
                    <a:pt x="6305" y="2102"/>
                    <a:pt x="6480" y="2184"/>
                  </a:cubicBezTo>
                  <a:cubicBezTo>
                    <a:pt x="6398" y="2348"/>
                    <a:pt x="6321" y="2517"/>
                    <a:pt x="6240" y="2681"/>
                  </a:cubicBezTo>
                  <a:cubicBezTo>
                    <a:pt x="6070" y="2599"/>
                    <a:pt x="5896" y="2523"/>
                    <a:pt x="5726" y="2441"/>
                  </a:cubicBezTo>
                  <a:cubicBezTo>
                    <a:pt x="5803" y="2277"/>
                    <a:pt x="5879" y="2108"/>
                    <a:pt x="5956" y="1944"/>
                  </a:cubicBezTo>
                  <a:close/>
                  <a:moveTo>
                    <a:pt x="4405" y="1988"/>
                  </a:moveTo>
                  <a:cubicBezTo>
                    <a:pt x="4575" y="2070"/>
                    <a:pt x="4744" y="2146"/>
                    <a:pt x="4919" y="2228"/>
                  </a:cubicBezTo>
                  <a:cubicBezTo>
                    <a:pt x="4837" y="2392"/>
                    <a:pt x="4760" y="2561"/>
                    <a:pt x="4678" y="2725"/>
                  </a:cubicBezTo>
                  <a:cubicBezTo>
                    <a:pt x="4509" y="2648"/>
                    <a:pt x="4340" y="2572"/>
                    <a:pt x="4171" y="2490"/>
                  </a:cubicBezTo>
                  <a:cubicBezTo>
                    <a:pt x="4247" y="2326"/>
                    <a:pt x="4324" y="2157"/>
                    <a:pt x="4405" y="1988"/>
                  </a:cubicBezTo>
                  <a:close/>
                  <a:moveTo>
                    <a:pt x="2855" y="2031"/>
                  </a:moveTo>
                  <a:cubicBezTo>
                    <a:pt x="3024" y="2113"/>
                    <a:pt x="3194" y="2190"/>
                    <a:pt x="3363" y="2272"/>
                  </a:cubicBezTo>
                  <a:cubicBezTo>
                    <a:pt x="3281" y="2441"/>
                    <a:pt x="3204" y="2610"/>
                    <a:pt x="3123" y="2779"/>
                  </a:cubicBezTo>
                  <a:cubicBezTo>
                    <a:pt x="2953" y="2697"/>
                    <a:pt x="2790" y="2621"/>
                    <a:pt x="2620" y="2545"/>
                  </a:cubicBezTo>
                  <a:cubicBezTo>
                    <a:pt x="2697" y="2375"/>
                    <a:pt x="2773" y="2206"/>
                    <a:pt x="2855" y="2031"/>
                  </a:cubicBezTo>
                  <a:close/>
                  <a:moveTo>
                    <a:pt x="1310" y="2070"/>
                  </a:moveTo>
                  <a:cubicBezTo>
                    <a:pt x="1480" y="2152"/>
                    <a:pt x="1643" y="2228"/>
                    <a:pt x="1813" y="2310"/>
                  </a:cubicBezTo>
                  <a:cubicBezTo>
                    <a:pt x="1731" y="2479"/>
                    <a:pt x="1654" y="2654"/>
                    <a:pt x="1572" y="2823"/>
                  </a:cubicBezTo>
                  <a:cubicBezTo>
                    <a:pt x="1409" y="2747"/>
                    <a:pt x="1239" y="2670"/>
                    <a:pt x="1070" y="2588"/>
                  </a:cubicBezTo>
                  <a:cubicBezTo>
                    <a:pt x="1152" y="2414"/>
                    <a:pt x="1234" y="2244"/>
                    <a:pt x="1310" y="2070"/>
                  </a:cubicBezTo>
                  <a:close/>
                  <a:moveTo>
                    <a:pt x="6589" y="2233"/>
                  </a:moveTo>
                  <a:cubicBezTo>
                    <a:pt x="6764" y="2315"/>
                    <a:pt x="6938" y="2397"/>
                    <a:pt x="7108" y="2479"/>
                  </a:cubicBezTo>
                  <a:cubicBezTo>
                    <a:pt x="7031" y="2643"/>
                    <a:pt x="6949" y="2807"/>
                    <a:pt x="6873" y="2976"/>
                  </a:cubicBezTo>
                  <a:cubicBezTo>
                    <a:pt x="6698" y="2894"/>
                    <a:pt x="6529" y="2812"/>
                    <a:pt x="6354" y="2736"/>
                  </a:cubicBezTo>
                  <a:cubicBezTo>
                    <a:pt x="6420" y="2594"/>
                    <a:pt x="6485" y="2446"/>
                    <a:pt x="6556" y="2304"/>
                  </a:cubicBezTo>
                  <a:cubicBezTo>
                    <a:pt x="6567" y="2283"/>
                    <a:pt x="6578" y="2261"/>
                    <a:pt x="6589" y="2233"/>
                  </a:cubicBezTo>
                  <a:close/>
                  <a:moveTo>
                    <a:pt x="5033" y="2283"/>
                  </a:moveTo>
                  <a:cubicBezTo>
                    <a:pt x="5208" y="2359"/>
                    <a:pt x="5377" y="2441"/>
                    <a:pt x="5546" y="2517"/>
                  </a:cubicBezTo>
                  <a:cubicBezTo>
                    <a:pt x="5470" y="2681"/>
                    <a:pt x="5388" y="2850"/>
                    <a:pt x="5312" y="3014"/>
                  </a:cubicBezTo>
                  <a:cubicBezTo>
                    <a:pt x="5142" y="2938"/>
                    <a:pt x="4973" y="2861"/>
                    <a:pt x="4798" y="2779"/>
                  </a:cubicBezTo>
                  <a:cubicBezTo>
                    <a:pt x="4880" y="2615"/>
                    <a:pt x="4957" y="2446"/>
                    <a:pt x="5033" y="2283"/>
                  </a:cubicBezTo>
                  <a:close/>
                  <a:moveTo>
                    <a:pt x="3483" y="2326"/>
                  </a:moveTo>
                  <a:cubicBezTo>
                    <a:pt x="3581" y="2375"/>
                    <a:pt x="3679" y="2419"/>
                    <a:pt x="3778" y="2463"/>
                  </a:cubicBezTo>
                  <a:cubicBezTo>
                    <a:pt x="3849" y="2495"/>
                    <a:pt x="3920" y="2528"/>
                    <a:pt x="3991" y="2566"/>
                  </a:cubicBezTo>
                  <a:cubicBezTo>
                    <a:pt x="3914" y="2730"/>
                    <a:pt x="3832" y="2899"/>
                    <a:pt x="3756" y="3069"/>
                  </a:cubicBezTo>
                  <a:cubicBezTo>
                    <a:pt x="3587" y="2987"/>
                    <a:pt x="3417" y="2910"/>
                    <a:pt x="3248" y="2834"/>
                  </a:cubicBezTo>
                  <a:cubicBezTo>
                    <a:pt x="3325" y="2665"/>
                    <a:pt x="3406" y="2495"/>
                    <a:pt x="3483" y="2326"/>
                  </a:cubicBezTo>
                  <a:close/>
                  <a:moveTo>
                    <a:pt x="1938" y="2370"/>
                  </a:moveTo>
                  <a:cubicBezTo>
                    <a:pt x="2102" y="2446"/>
                    <a:pt x="2271" y="2528"/>
                    <a:pt x="2440" y="2605"/>
                  </a:cubicBezTo>
                  <a:cubicBezTo>
                    <a:pt x="2358" y="2779"/>
                    <a:pt x="2282" y="2948"/>
                    <a:pt x="2200" y="3118"/>
                  </a:cubicBezTo>
                  <a:cubicBezTo>
                    <a:pt x="2036" y="3041"/>
                    <a:pt x="1867" y="2959"/>
                    <a:pt x="1703" y="2883"/>
                  </a:cubicBezTo>
                  <a:cubicBezTo>
                    <a:pt x="1780" y="2714"/>
                    <a:pt x="1856" y="2539"/>
                    <a:pt x="1938" y="2370"/>
                  </a:cubicBezTo>
                  <a:close/>
                  <a:moveTo>
                    <a:pt x="7217" y="2528"/>
                  </a:moveTo>
                  <a:cubicBezTo>
                    <a:pt x="7391" y="2610"/>
                    <a:pt x="7566" y="2692"/>
                    <a:pt x="7741" y="2774"/>
                  </a:cubicBezTo>
                  <a:cubicBezTo>
                    <a:pt x="7659" y="2938"/>
                    <a:pt x="7577" y="3107"/>
                    <a:pt x="7501" y="3271"/>
                  </a:cubicBezTo>
                  <a:cubicBezTo>
                    <a:pt x="7326" y="3189"/>
                    <a:pt x="7157" y="3107"/>
                    <a:pt x="6987" y="3025"/>
                  </a:cubicBezTo>
                  <a:cubicBezTo>
                    <a:pt x="7042" y="2910"/>
                    <a:pt x="7097" y="2790"/>
                    <a:pt x="7151" y="2670"/>
                  </a:cubicBezTo>
                  <a:cubicBezTo>
                    <a:pt x="7173" y="2626"/>
                    <a:pt x="7195" y="2577"/>
                    <a:pt x="7217" y="2528"/>
                  </a:cubicBezTo>
                  <a:close/>
                  <a:moveTo>
                    <a:pt x="5666" y="2572"/>
                  </a:moveTo>
                  <a:cubicBezTo>
                    <a:pt x="5836" y="2648"/>
                    <a:pt x="6010" y="2730"/>
                    <a:pt x="6180" y="2812"/>
                  </a:cubicBezTo>
                  <a:cubicBezTo>
                    <a:pt x="6098" y="2976"/>
                    <a:pt x="6021" y="3140"/>
                    <a:pt x="5939" y="3309"/>
                  </a:cubicBezTo>
                  <a:cubicBezTo>
                    <a:pt x="5770" y="3227"/>
                    <a:pt x="5601" y="3150"/>
                    <a:pt x="5432" y="3069"/>
                  </a:cubicBezTo>
                  <a:cubicBezTo>
                    <a:pt x="5508" y="2905"/>
                    <a:pt x="5585" y="2736"/>
                    <a:pt x="5666" y="2572"/>
                  </a:cubicBezTo>
                  <a:close/>
                  <a:moveTo>
                    <a:pt x="4111" y="2621"/>
                  </a:moveTo>
                  <a:cubicBezTo>
                    <a:pt x="4280" y="2697"/>
                    <a:pt x="4449" y="2774"/>
                    <a:pt x="4618" y="2856"/>
                  </a:cubicBezTo>
                  <a:cubicBezTo>
                    <a:pt x="4542" y="3019"/>
                    <a:pt x="4465" y="3189"/>
                    <a:pt x="4389" y="3352"/>
                  </a:cubicBezTo>
                  <a:cubicBezTo>
                    <a:pt x="4220" y="3276"/>
                    <a:pt x="4051" y="3200"/>
                    <a:pt x="3881" y="3123"/>
                  </a:cubicBezTo>
                  <a:cubicBezTo>
                    <a:pt x="3958" y="2954"/>
                    <a:pt x="4034" y="2790"/>
                    <a:pt x="4111" y="2621"/>
                  </a:cubicBezTo>
                  <a:close/>
                  <a:moveTo>
                    <a:pt x="2566" y="2665"/>
                  </a:moveTo>
                  <a:cubicBezTo>
                    <a:pt x="2730" y="2747"/>
                    <a:pt x="2899" y="2823"/>
                    <a:pt x="3068" y="2899"/>
                  </a:cubicBezTo>
                  <a:cubicBezTo>
                    <a:pt x="2986" y="3069"/>
                    <a:pt x="2910" y="3238"/>
                    <a:pt x="2833" y="3407"/>
                  </a:cubicBezTo>
                  <a:cubicBezTo>
                    <a:pt x="2664" y="3331"/>
                    <a:pt x="2495" y="3254"/>
                    <a:pt x="2331" y="3178"/>
                  </a:cubicBezTo>
                  <a:cubicBezTo>
                    <a:pt x="2408" y="3003"/>
                    <a:pt x="2484" y="2834"/>
                    <a:pt x="2566" y="2665"/>
                  </a:cubicBezTo>
                  <a:close/>
                  <a:moveTo>
                    <a:pt x="1021" y="2703"/>
                  </a:moveTo>
                  <a:cubicBezTo>
                    <a:pt x="1185" y="2779"/>
                    <a:pt x="1354" y="2861"/>
                    <a:pt x="1518" y="2938"/>
                  </a:cubicBezTo>
                  <a:cubicBezTo>
                    <a:pt x="1441" y="3112"/>
                    <a:pt x="1359" y="3281"/>
                    <a:pt x="1283" y="3456"/>
                  </a:cubicBezTo>
                  <a:cubicBezTo>
                    <a:pt x="1114" y="3374"/>
                    <a:pt x="950" y="3298"/>
                    <a:pt x="781" y="3221"/>
                  </a:cubicBezTo>
                  <a:cubicBezTo>
                    <a:pt x="863" y="3047"/>
                    <a:pt x="939" y="2872"/>
                    <a:pt x="1021" y="2703"/>
                  </a:cubicBezTo>
                  <a:close/>
                  <a:moveTo>
                    <a:pt x="7850" y="2828"/>
                  </a:moveTo>
                  <a:cubicBezTo>
                    <a:pt x="8019" y="2910"/>
                    <a:pt x="8194" y="2992"/>
                    <a:pt x="8363" y="3074"/>
                  </a:cubicBezTo>
                  <a:cubicBezTo>
                    <a:pt x="8287" y="3243"/>
                    <a:pt x="8205" y="3407"/>
                    <a:pt x="8128" y="3571"/>
                  </a:cubicBezTo>
                  <a:cubicBezTo>
                    <a:pt x="7954" y="3489"/>
                    <a:pt x="7784" y="3407"/>
                    <a:pt x="7610" y="3325"/>
                  </a:cubicBezTo>
                  <a:cubicBezTo>
                    <a:pt x="7659" y="3232"/>
                    <a:pt x="7703" y="3134"/>
                    <a:pt x="7746" y="3041"/>
                  </a:cubicBezTo>
                  <a:cubicBezTo>
                    <a:pt x="7779" y="2970"/>
                    <a:pt x="7812" y="2899"/>
                    <a:pt x="7850" y="2828"/>
                  </a:cubicBezTo>
                  <a:close/>
                  <a:moveTo>
                    <a:pt x="6294" y="2861"/>
                  </a:moveTo>
                  <a:cubicBezTo>
                    <a:pt x="6469" y="2943"/>
                    <a:pt x="6638" y="3025"/>
                    <a:pt x="6807" y="3101"/>
                  </a:cubicBezTo>
                  <a:cubicBezTo>
                    <a:pt x="6731" y="3271"/>
                    <a:pt x="6649" y="3434"/>
                    <a:pt x="6573" y="3598"/>
                  </a:cubicBezTo>
                  <a:cubicBezTo>
                    <a:pt x="6403" y="3522"/>
                    <a:pt x="6234" y="3440"/>
                    <a:pt x="6059" y="3363"/>
                  </a:cubicBezTo>
                  <a:cubicBezTo>
                    <a:pt x="6141" y="3194"/>
                    <a:pt x="6218" y="3030"/>
                    <a:pt x="6294" y="2861"/>
                  </a:cubicBezTo>
                  <a:close/>
                  <a:moveTo>
                    <a:pt x="4744" y="2910"/>
                  </a:moveTo>
                  <a:cubicBezTo>
                    <a:pt x="4913" y="2987"/>
                    <a:pt x="5082" y="3069"/>
                    <a:pt x="5252" y="3145"/>
                  </a:cubicBezTo>
                  <a:cubicBezTo>
                    <a:pt x="5175" y="3314"/>
                    <a:pt x="5093" y="3478"/>
                    <a:pt x="5017" y="3642"/>
                  </a:cubicBezTo>
                  <a:cubicBezTo>
                    <a:pt x="4848" y="3565"/>
                    <a:pt x="4678" y="3489"/>
                    <a:pt x="4509" y="3412"/>
                  </a:cubicBezTo>
                  <a:cubicBezTo>
                    <a:pt x="4586" y="3243"/>
                    <a:pt x="4662" y="3079"/>
                    <a:pt x="4744" y="2910"/>
                  </a:cubicBezTo>
                  <a:close/>
                  <a:moveTo>
                    <a:pt x="3194" y="2959"/>
                  </a:moveTo>
                  <a:cubicBezTo>
                    <a:pt x="3265" y="2992"/>
                    <a:pt x="3336" y="3025"/>
                    <a:pt x="3406" y="3058"/>
                  </a:cubicBezTo>
                  <a:cubicBezTo>
                    <a:pt x="3505" y="3107"/>
                    <a:pt x="3598" y="3150"/>
                    <a:pt x="3696" y="3194"/>
                  </a:cubicBezTo>
                  <a:cubicBezTo>
                    <a:pt x="3685" y="3216"/>
                    <a:pt x="3674" y="3238"/>
                    <a:pt x="3668" y="3254"/>
                  </a:cubicBezTo>
                  <a:cubicBezTo>
                    <a:pt x="3598" y="3402"/>
                    <a:pt x="3532" y="3549"/>
                    <a:pt x="3467" y="3696"/>
                  </a:cubicBezTo>
                  <a:cubicBezTo>
                    <a:pt x="3297" y="3620"/>
                    <a:pt x="3128" y="3543"/>
                    <a:pt x="2959" y="3467"/>
                  </a:cubicBezTo>
                  <a:cubicBezTo>
                    <a:pt x="3035" y="3298"/>
                    <a:pt x="3117" y="3129"/>
                    <a:pt x="3194" y="2959"/>
                  </a:cubicBezTo>
                  <a:close/>
                  <a:moveTo>
                    <a:pt x="1649" y="3003"/>
                  </a:moveTo>
                  <a:cubicBezTo>
                    <a:pt x="1813" y="3079"/>
                    <a:pt x="1982" y="3161"/>
                    <a:pt x="2145" y="3238"/>
                  </a:cubicBezTo>
                  <a:cubicBezTo>
                    <a:pt x="2069" y="3407"/>
                    <a:pt x="1993" y="3576"/>
                    <a:pt x="1911" y="3745"/>
                  </a:cubicBezTo>
                  <a:cubicBezTo>
                    <a:pt x="1747" y="3669"/>
                    <a:pt x="1578" y="3593"/>
                    <a:pt x="1414" y="3516"/>
                  </a:cubicBezTo>
                  <a:cubicBezTo>
                    <a:pt x="1490" y="3342"/>
                    <a:pt x="1567" y="3172"/>
                    <a:pt x="1649" y="3003"/>
                  </a:cubicBezTo>
                  <a:close/>
                  <a:moveTo>
                    <a:pt x="6922" y="3156"/>
                  </a:moveTo>
                  <a:cubicBezTo>
                    <a:pt x="7097" y="3238"/>
                    <a:pt x="7266" y="3320"/>
                    <a:pt x="7435" y="3402"/>
                  </a:cubicBezTo>
                  <a:cubicBezTo>
                    <a:pt x="7359" y="3565"/>
                    <a:pt x="7277" y="3735"/>
                    <a:pt x="7200" y="3898"/>
                  </a:cubicBezTo>
                  <a:cubicBezTo>
                    <a:pt x="7031" y="3816"/>
                    <a:pt x="6862" y="3735"/>
                    <a:pt x="6693" y="3658"/>
                  </a:cubicBezTo>
                  <a:cubicBezTo>
                    <a:pt x="6769" y="3489"/>
                    <a:pt x="6845" y="3325"/>
                    <a:pt x="6922" y="3156"/>
                  </a:cubicBezTo>
                  <a:close/>
                  <a:moveTo>
                    <a:pt x="5372" y="3200"/>
                  </a:moveTo>
                  <a:cubicBezTo>
                    <a:pt x="5541" y="3281"/>
                    <a:pt x="5710" y="3358"/>
                    <a:pt x="5879" y="3440"/>
                  </a:cubicBezTo>
                  <a:cubicBezTo>
                    <a:pt x="5803" y="3604"/>
                    <a:pt x="5726" y="3773"/>
                    <a:pt x="5650" y="3937"/>
                  </a:cubicBezTo>
                  <a:cubicBezTo>
                    <a:pt x="5481" y="3860"/>
                    <a:pt x="5312" y="3778"/>
                    <a:pt x="5142" y="3702"/>
                  </a:cubicBezTo>
                  <a:cubicBezTo>
                    <a:pt x="5219" y="3533"/>
                    <a:pt x="5295" y="3369"/>
                    <a:pt x="5372" y="3200"/>
                  </a:cubicBezTo>
                  <a:close/>
                  <a:moveTo>
                    <a:pt x="3821" y="3249"/>
                  </a:moveTo>
                  <a:cubicBezTo>
                    <a:pt x="3991" y="3331"/>
                    <a:pt x="4160" y="3407"/>
                    <a:pt x="4329" y="3483"/>
                  </a:cubicBezTo>
                  <a:cubicBezTo>
                    <a:pt x="4307" y="3533"/>
                    <a:pt x="4285" y="3576"/>
                    <a:pt x="4263" y="3625"/>
                  </a:cubicBezTo>
                  <a:cubicBezTo>
                    <a:pt x="4203" y="3745"/>
                    <a:pt x="4149" y="3866"/>
                    <a:pt x="4094" y="3986"/>
                  </a:cubicBezTo>
                  <a:cubicBezTo>
                    <a:pt x="3925" y="3909"/>
                    <a:pt x="3761" y="3833"/>
                    <a:pt x="3592" y="3756"/>
                  </a:cubicBezTo>
                  <a:cubicBezTo>
                    <a:pt x="3668" y="3587"/>
                    <a:pt x="3745" y="3418"/>
                    <a:pt x="3821" y="3249"/>
                  </a:cubicBezTo>
                  <a:close/>
                  <a:moveTo>
                    <a:pt x="2277" y="3298"/>
                  </a:moveTo>
                  <a:cubicBezTo>
                    <a:pt x="2440" y="3374"/>
                    <a:pt x="2609" y="3451"/>
                    <a:pt x="2773" y="3533"/>
                  </a:cubicBezTo>
                  <a:cubicBezTo>
                    <a:pt x="2697" y="3702"/>
                    <a:pt x="2620" y="3866"/>
                    <a:pt x="2544" y="4035"/>
                  </a:cubicBezTo>
                  <a:cubicBezTo>
                    <a:pt x="2375" y="3958"/>
                    <a:pt x="2206" y="3882"/>
                    <a:pt x="2042" y="3805"/>
                  </a:cubicBezTo>
                  <a:cubicBezTo>
                    <a:pt x="2118" y="3636"/>
                    <a:pt x="2195" y="3467"/>
                    <a:pt x="2277" y="3298"/>
                  </a:cubicBezTo>
                  <a:close/>
                  <a:moveTo>
                    <a:pt x="732" y="3336"/>
                  </a:moveTo>
                  <a:cubicBezTo>
                    <a:pt x="895" y="3412"/>
                    <a:pt x="1065" y="3494"/>
                    <a:pt x="1228" y="3571"/>
                  </a:cubicBezTo>
                  <a:cubicBezTo>
                    <a:pt x="1147" y="3745"/>
                    <a:pt x="1070" y="3915"/>
                    <a:pt x="994" y="4084"/>
                  </a:cubicBezTo>
                  <a:cubicBezTo>
                    <a:pt x="824" y="4007"/>
                    <a:pt x="655" y="3931"/>
                    <a:pt x="491" y="3849"/>
                  </a:cubicBezTo>
                  <a:cubicBezTo>
                    <a:pt x="573" y="3680"/>
                    <a:pt x="650" y="3505"/>
                    <a:pt x="732" y="3336"/>
                  </a:cubicBezTo>
                  <a:close/>
                  <a:moveTo>
                    <a:pt x="7550" y="3456"/>
                  </a:moveTo>
                  <a:cubicBezTo>
                    <a:pt x="7724" y="3538"/>
                    <a:pt x="7894" y="3620"/>
                    <a:pt x="8063" y="3702"/>
                  </a:cubicBezTo>
                  <a:cubicBezTo>
                    <a:pt x="7986" y="3871"/>
                    <a:pt x="7904" y="4035"/>
                    <a:pt x="7823" y="4199"/>
                  </a:cubicBezTo>
                  <a:cubicBezTo>
                    <a:pt x="7659" y="4117"/>
                    <a:pt x="7490" y="4035"/>
                    <a:pt x="7320" y="3953"/>
                  </a:cubicBezTo>
                  <a:cubicBezTo>
                    <a:pt x="7397" y="3789"/>
                    <a:pt x="7473" y="3620"/>
                    <a:pt x="7550" y="3456"/>
                  </a:cubicBezTo>
                  <a:close/>
                  <a:moveTo>
                    <a:pt x="5999" y="3494"/>
                  </a:moveTo>
                  <a:cubicBezTo>
                    <a:pt x="6174" y="3571"/>
                    <a:pt x="6343" y="3653"/>
                    <a:pt x="6513" y="3729"/>
                  </a:cubicBezTo>
                  <a:cubicBezTo>
                    <a:pt x="6431" y="3898"/>
                    <a:pt x="6354" y="4062"/>
                    <a:pt x="6278" y="4231"/>
                  </a:cubicBezTo>
                  <a:cubicBezTo>
                    <a:pt x="6261" y="4220"/>
                    <a:pt x="6245" y="4215"/>
                    <a:pt x="6229" y="4204"/>
                  </a:cubicBezTo>
                  <a:cubicBezTo>
                    <a:pt x="6076" y="4133"/>
                    <a:pt x="5923" y="4068"/>
                    <a:pt x="5770" y="3997"/>
                  </a:cubicBezTo>
                  <a:cubicBezTo>
                    <a:pt x="5847" y="3827"/>
                    <a:pt x="5923" y="3658"/>
                    <a:pt x="5999" y="3494"/>
                  </a:cubicBezTo>
                  <a:close/>
                  <a:moveTo>
                    <a:pt x="4455" y="3543"/>
                  </a:moveTo>
                  <a:cubicBezTo>
                    <a:pt x="4618" y="3620"/>
                    <a:pt x="4788" y="3696"/>
                    <a:pt x="4957" y="3773"/>
                  </a:cubicBezTo>
                  <a:cubicBezTo>
                    <a:pt x="4924" y="3844"/>
                    <a:pt x="4891" y="3920"/>
                    <a:pt x="4859" y="3991"/>
                  </a:cubicBezTo>
                  <a:cubicBezTo>
                    <a:pt x="4815" y="4084"/>
                    <a:pt x="4771" y="4177"/>
                    <a:pt x="4727" y="4275"/>
                  </a:cubicBezTo>
                  <a:cubicBezTo>
                    <a:pt x="4558" y="4199"/>
                    <a:pt x="4389" y="4122"/>
                    <a:pt x="4220" y="4040"/>
                  </a:cubicBezTo>
                  <a:cubicBezTo>
                    <a:pt x="4296" y="3876"/>
                    <a:pt x="4378" y="3707"/>
                    <a:pt x="4455" y="3543"/>
                  </a:cubicBezTo>
                  <a:close/>
                  <a:moveTo>
                    <a:pt x="2904" y="3593"/>
                  </a:moveTo>
                  <a:cubicBezTo>
                    <a:pt x="2948" y="3614"/>
                    <a:pt x="2997" y="3631"/>
                    <a:pt x="3041" y="3653"/>
                  </a:cubicBezTo>
                  <a:cubicBezTo>
                    <a:pt x="3161" y="3713"/>
                    <a:pt x="3281" y="3767"/>
                    <a:pt x="3406" y="3822"/>
                  </a:cubicBezTo>
                  <a:cubicBezTo>
                    <a:pt x="3330" y="3991"/>
                    <a:pt x="3248" y="4160"/>
                    <a:pt x="3172" y="4324"/>
                  </a:cubicBezTo>
                  <a:cubicBezTo>
                    <a:pt x="3008" y="4248"/>
                    <a:pt x="2839" y="4171"/>
                    <a:pt x="2670" y="4095"/>
                  </a:cubicBezTo>
                  <a:cubicBezTo>
                    <a:pt x="2751" y="3926"/>
                    <a:pt x="2828" y="3756"/>
                    <a:pt x="2904" y="3593"/>
                  </a:cubicBezTo>
                  <a:close/>
                  <a:moveTo>
                    <a:pt x="1359" y="3636"/>
                  </a:moveTo>
                  <a:cubicBezTo>
                    <a:pt x="1523" y="3713"/>
                    <a:pt x="1692" y="3789"/>
                    <a:pt x="1856" y="3866"/>
                  </a:cubicBezTo>
                  <a:cubicBezTo>
                    <a:pt x="1780" y="4040"/>
                    <a:pt x="1698" y="4209"/>
                    <a:pt x="1621" y="4379"/>
                  </a:cubicBezTo>
                  <a:cubicBezTo>
                    <a:pt x="1452" y="4302"/>
                    <a:pt x="1288" y="4220"/>
                    <a:pt x="1119" y="4144"/>
                  </a:cubicBezTo>
                  <a:cubicBezTo>
                    <a:pt x="1201" y="3975"/>
                    <a:pt x="1278" y="3805"/>
                    <a:pt x="1359" y="3636"/>
                  </a:cubicBezTo>
                  <a:close/>
                  <a:moveTo>
                    <a:pt x="6633" y="3789"/>
                  </a:moveTo>
                  <a:cubicBezTo>
                    <a:pt x="6802" y="3866"/>
                    <a:pt x="6971" y="3947"/>
                    <a:pt x="7140" y="4029"/>
                  </a:cubicBezTo>
                  <a:cubicBezTo>
                    <a:pt x="7058" y="4193"/>
                    <a:pt x="6982" y="4362"/>
                    <a:pt x="6906" y="4526"/>
                  </a:cubicBezTo>
                  <a:cubicBezTo>
                    <a:pt x="6736" y="4450"/>
                    <a:pt x="6567" y="4368"/>
                    <a:pt x="6398" y="4286"/>
                  </a:cubicBezTo>
                  <a:cubicBezTo>
                    <a:pt x="6474" y="4122"/>
                    <a:pt x="6551" y="3953"/>
                    <a:pt x="6633" y="3789"/>
                  </a:cubicBezTo>
                  <a:close/>
                  <a:moveTo>
                    <a:pt x="5082" y="3833"/>
                  </a:moveTo>
                  <a:cubicBezTo>
                    <a:pt x="5252" y="3909"/>
                    <a:pt x="5421" y="3986"/>
                    <a:pt x="5590" y="4068"/>
                  </a:cubicBezTo>
                  <a:cubicBezTo>
                    <a:pt x="5541" y="4166"/>
                    <a:pt x="5497" y="4259"/>
                    <a:pt x="5454" y="4357"/>
                  </a:cubicBezTo>
                  <a:cubicBezTo>
                    <a:pt x="5421" y="4428"/>
                    <a:pt x="5388" y="4499"/>
                    <a:pt x="5355" y="4564"/>
                  </a:cubicBezTo>
                  <a:cubicBezTo>
                    <a:pt x="5186" y="4488"/>
                    <a:pt x="5022" y="4411"/>
                    <a:pt x="4853" y="4335"/>
                  </a:cubicBezTo>
                  <a:cubicBezTo>
                    <a:pt x="4929" y="4166"/>
                    <a:pt x="5006" y="3997"/>
                    <a:pt x="5082" y="3833"/>
                  </a:cubicBezTo>
                  <a:close/>
                  <a:moveTo>
                    <a:pt x="3532" y="3882"/>
                  </a:moveTo>
                  <a:cubicBezTo>
                    <a:pt x="3701" y="3958"/>
                    <a:pt x="3870" y="4035"/>
                    <a:pt x="4034" y="4111"/>
                  </a:cubicBezTo>
                  <a:cubicBezTo>
                    <a:pt x="3958" y="4280"/>
                    <a:pt x="3881" y="4450"/>
                    <a:pt x="3805" y="4613"/>
                  </a:cubicBezTo>
                  <a:cubicBezTo>
                    <a:pt x="3636" y="4537"/>
                    <a:pt x="3472" y="4461"/>
                    <a:pt x="3303" y="4384"/>
                  </a:cubicBezTo>
                  <a:cubicBezTo>
                    <a:pt x="3379" y="4215"/>
                    <a:pt x="3456" y="4051"/>
                    <a:pt x="3532" y="3882"/>
                  </a:cubicBezTo>
                  <a:close/>
                  <a:moveTo>
                    <a:pt x="1987" y="3931"/>
                  </a:moveTo>
                  <a:cubicBezTo>
                    <a:pt x="2151" y="4007"/>
                    <a:pt x="2320" y="4084"/>
                    <a:pt x="2484" y="4160"/>
                  </a:cubicBezTo>
                  <a:cubicBezTo>
                    <a:pt x="2408" y="4330"/>
                    <a:pt x="2331" y="4499"/>
                    <a:pt x="2249" y="4668"/>
                  </a:cubicBezTo>
                  <a:cubicBezTo>
                    <a:pt x="2085" y="4592"/>
                    <a:pt x="1916" y="4515"/>
                    <a:pt x="1752" y="4439"/>
                  </a:cubicBezTo>
                  <a:cubicBezTo>
                    <a:pt x="1829" y="4269"/>
                    <a:pt x="1905" y="4100"/>
                    <a:pt x="1987" y="3931"/>
                  </a:cubicBezTo>
                  <a:close/>
                  <a:moveTo>
                    <a:pt x="437" y="3964"/>
                  </a:moveTo>
                  <a:cubicBezTo>
                    <a:pt x="606" y="4046"/>
                    <a:pt x="770" y="4122"/>
                    <a:pt x="934" y="4204"/>
                  </a:cubicBezTo>
                  <a:cubicBezTo>
                    <a:pt x="857" y="4373"/>
                    <a:pt x="775" y="4542"/>
                    <a:pt x="699" y="4717"/>
                  </a:cubicBezTo>
                  <a:cubicBezTo>
                    <a:pt x="530" y="4635"/>
                    <a:pt x="366" y="4559"/>
                    <a:pt x="197" y="4482"/>
                  </a:cubicBezTo>
                  <a:cubicBezTo>
                    <a:pt x="279" y="4308"/>
                    <a:pt x="360" y="4138"/>
                    <a:pt x="437" y="3964"/>
                  </a:cubicBezTo>
                  <a:close/>
                  <a:moveTo>
                    <a:pt x="7255" y="4084"/>
                  </a:moveTo>
                  <a:cubicBezTo>
                    <a:pt x="7424" y="4166"/>
                    <a:pt x="7593" y="4248"/>
                    <a:pt x="7763" y="4330"/>
                  </a:cubicBezTo>
                  <a:cubicBezTo>
                    <a:pt x="7686" y="4499"/>
                    <a:pt x="7610" y="4663"/>
                    <a:pt x="7528" y="4832"/>
                  </a:cubicBezTo>
                  <a:cubicBezTo>
                    <a:pt x="7364" y="4750"/>
                    <a:pt x="7195" y="4668"/>
                    <a:pt x="7026" y="4586"/>
                  </a:cubicBezTo>
                  <a:cubicBezTo>
                    <a:pt x="7102" y="4417"/>
                    <a:pt x="7178" y="4253"/>
                    <a:pt x="7255" y="4084"/>
                  </a:cubicBezTo>
                  <a:close/>
                  <a:moveTo>
                    <a:pt x="5710" y="4122"/>
                  </a:moveTo>
                  <a:cubicBezTo>
                    <a:pt x="5879" y="4204"/>
                    <a:pt x="6049" y="4280"/>
                    <a:pt x="6218" y="4362"/>
                  </a:cubicBezTo>
                  <a:cubicBezTo>
                    <a:pt x="6158" y="4482"/>
                    <a:pt x="6103" y="4602"/>
                    <a:pt x="6049" y="4723"/>
                  </a:cubicBezTo>
                  <a:lnTo>
                    <a:pt x="5983" y="4859"/>
                  </a:lnTo>
                  <a:cubicBezTo>
                    <a:pt x="5945" y="4843"/>
                    <a:pt x="5901" y="4821"/>
                    <a:pt x="5863" y="4804"/>
                  </a:cubicBezTo>
                  <a:cubicBezTo>
                    <a:pt x="5737" y="4744"/>
                    <a:pt x="5606" y="4684"/>
                    <a:pt x="5481" y="4624"/>
                  </a:cubicBezTo>
                  <a:cubicBezTo>
                    <a:pt x="5557" y="4461"/>
                    <a:pt x="5634" y="4291"/>
                    <a:pt x="5710" y="4122"/>
                  </a:cubicBezTo>
                  <a:close/>
                  <a:moveTo>
                    <a:pt x="4165" y="4171"/>
                  </a:moveTo>
                  <a:cubicBezTo>
                    <a:pt x="4329" y="4248"/>
                    <a:pt x="4498" y="4324"/>
                    <a:pt x="4667" y="4406"/>
                  </a:cubicBezTo>
                  <a:cubicBezTo>
                    <a:pt x="4591" y="4570"/>
                    <a:pt x="4515" y="4739"/>
                    <a:pt x="4433" y="4903"/>
                  </a:cubicBezTo>
                  <a:cubicBezTo>
                    <a:pt x="4269" y="4826"/>
                    <a:pt x="4100" y="4750"/>
                    <a:pt x="3936" y="4673"/>
                  </a:cubicBezTo>
                  <a:cubicBezTo>
                    <a:pt x="4012" y="4504"/>
                    <a:pt x="4089" y="4340"/>
                    <a:pt x="4165" y="4171"/>
                  </a:cubicBezTo>
                  <a:close/>
                  <a:moveTo>
                    <a:pt x="2615" y="4220"/>
                  </a:moveTo>
                  <a:cubicBezTo>
                    <a:pt x="2637" y="4231"/>
                    <a:pt x="2653" y="4242"/>
                    <a:pt x="2675" y="4248"/>
                  </a:cubicBezTo>
                  <a:cubicBezTo>
                    <a:pt x="2822" y="4319"/>
                    <a:pt x="2970" y="4384"/>
                    <a:pt x="3117" y="4455"/>
                  </a:cubicBezTo>
                  <a:cubicBezTo>
                    <a:pt x="3035" y="4619"/>
                    <a:pt x="2959" y="4788"/>
                    <a:pt x="2882" y="4957"/>
                  </a:cubicBezTo>
                  <a:cubicBezTo>
                    <a:pt x="2713" y="4881"/>
                    <a:pt x="2549" y="4804"/>
                    <a:pt x="2380" y="4728"/>
                  </a:cubicBezTo>
                  <a:cubicBezTo>
                    <a:pt x="2457" y="4559"/>
                    <a:pt x="2539" y="4390"/>
                    <a:pt x="2615" y="4220"/>
                  </a:cubicBezTo>
                  <a:close/>
                  <a:moveTo>
                    <a:pt x="1065" y="4264"/>
                  </a:moveTo>
                  <a:cubicBezTo>
                    <a:pt x="1234" y="4340"/>
                    <a:pt x="1398" y="4422"/>
                    <a:pt x="1567" y="4499"/>
                  </a:cubicBezTo>
                  <a:cubicBezTo>
                    <a:pt x="1485" y="4668"/>
                    <a:pt x="1409" y="4837"/>
                    <a:pt x="1327" y="5006"/>
                  </a:cubicBezTo>
                  <a:cubicBezTo>
                    <a:pt x="1163" y="4930"/>
                    <a:pt x="994" y="4854"/>
                    <a:pt x="830" y="4777"/>
                  </a:cubicBezTo>
                  <a:cubicBezTo>
                    <a:pt x="906" y="4602"/>
                    <a:pt x="988" y="4433"/>
                    <a:pt x="1065" y="4264"/>
                  </a:cubicBezTo>
                  <a:close/>
                  <a:moveTo>
                    <a:pt x="7883" y="4390"/>
                  </a:moveTo>
                  <a:cubicBezTo>
                    <a:pt x="8052" y="4471"/>
                    <a:pt x="8221" y="4553"/>
                    <a:pt x="8385" y="4635"/>
                  </a:cubicBezTo>
                  <a:cubicBezTo>
                    <a:pt x="8308" y="4804"/>
                    <a:pt x="8232" y="4974"/>
                    <a:pt x="8150" y="5137"/>
                  </a:cubicBezTo>
                  <a:cubicBezTo>
                    <a:pt x="7986" y="5056"/>
                    <a:pt x="7817" y="4974"/>
                    <a:pt x="7648" y="4892"/>
                  </a:cubicBezTo>
                  <a:cubicBezTo>
                    <a:pt x="7730" y="4723"/>
                    <a:pt x="7806" y="4553"/>
                    <a:pt x="7883" y="4390"/>
                  </a:cubicBezTo>
                  <a:close/>
                  <a:moveTo>
                    <a:pt x="6338" y="4417"/>
                  </a:moveTo>
                  <a:cubicBezTo>
                    <a:pt x="6507" y="4499"/>
                    <a:pt x="6676" y="4575"/>
                    <a:pt x="6845" y="4657"/>
                  </a:cubicBezTo>
                  <a:cubicBezTo>
                    <a:pt x="6775" y="4804"/>
                    <a:pt x="6709" y="4946"/>
                    <a:pt x="6644" y="5094"/>
                  </a:cubicBezTo>
                  <a:cubicBezTo>
                    <a:pt x="6633" y="5116"/>
                    <a:pt x="6622" y="5137"/>
                    <a:pt x="6611" y="5159"/>
                  </a:cubicBezTo>
                  <a:cubicBezTo>
                    <a:pt x="6447" y="5077"/>
                    <a:pt x="6278" y="5001"/>
                    <a:pt x="6109" y="4919"/>
                  </a:cubicBezTo>
                  <a:cubicBezTo>
                    <a:pt x="6185" y="4750"/>
                    <a:pt x="6261" y="4586"/>
                    <a:pt x="6338" y="4417"/>
                  </a:cubicBezTo>
                  <a:close/>
                  <a:moveTo>
                    <a:pt x="4793" y="4461"/>
                  </a:moveTo>
                  <a:cubicBezTo>
                    <a:pt x="4962" y="4542"/>
                    <a:pt x="5126" y="4619"/>
                    <a:pt x="5295" y="4695"/>
                  </a:cubicBezTo>
                  <a:cubicBezTo>
                    <a:pt x="5219" y="4864"/>
                    <a:pt x="5142" y="5028"/>
                    <a:pt x="5066" y="5197"/>
                  </a:cubicBezTo>
                  <a:cubicBezTo>
                    <a:pt x="4897" y="5121"/>
                    <a:pt x="4733" y="5039"/>
                    <a:pt x="4564" y="4963"/>
                  </a:cubicBezTo>
                  <a:cubicBezTo>
                    <a:pt x="4640" y="4799"/>
                    <a:pt x="4717" y="4630"/>
                    <a:pt x="4793" y="4461"/>
                  </a:cubicBezTo>
                  <a:close/>
                  <a:moveTo>
                    <a:pt x="3243" y="4515"/>
                  </a:moveTo>
                  <a:cubicBezTo>
                    <a:pt x="3412" y="4592"/>
                    <a:pt x="3576" y="4668"/>
                    <a:pt x="3745" y="4744"/>
                  </a:cubicBezTo>
                  <a:cubicBezTo>
                    <a:pt x="3668" y="4908"/>
                    <a:pt x="3592" y="5077"/>
                    <a:pt x="3516" y="5247"/>
                  </a:cubicBezTo>
                  <a:cubicBezTo>
                    <a:pt x="3346" y="5170"/>
                    <a:pt x="3183" y="5094"/>
                    <a:pt x="3013" y="5017"/>
                  </a:cubicBezTo>
                  <a:cubicBezTo>
                    <a:pt x="3090" y="4848"/>
                    <a:pt x="3166" y="4679"/>
                    <a:pt x="3243" y="4515"/>
                  </a:cubicBezTo>
                  <a:close/>
                  <a:moveTo>
                    <a:pt x="1692" y="4559"/>
                  </a:moveTo>
                  <a:cubicBezTo>
                    <a:pt x="1862" y="4635"/>
                    <a:pt x="2025" y="4717"/>
                    <a:pt x="2195" y="4794"/>
                  </a:cubicBezTo>
                  <a:cubicBezTo>
                    <a:pt x="2118" y="4963"/>
                    <a:pt x="2036" y="5127"/>
                    <a:pt x="1960" y="5296"/>
                  </a:cubicBezTo>
                  <a:cubicBezTo>
                    <a:pt x="1791" y="5219"/>
                    <a:pt x="1627" y="5143"/>
                    <a:pt x="1458" y="5066"/>
                  </a:cubicBezTo>
                  <a:cubicBezTo>
                    <a:pt x="1540" y="4897"/>
                    <a:pt x="1616" y="4728"/>
                    <a:pt x="1692" y="4559"/>
                  </a:cubicBezTo>
                  <a:close/>
                  <a:moveTo>
                    <a:pt x="6966" y="4717"/>
                  </a:moveTo>
                  <a:cubicBezTo>
                    <a:pt x="7135" y="4799"/>
                    <a:pt x="7304" y="4881"/>
                    <a:pt x="7468" y="4963"/>
                  </a:cubicBezTo>
                  <a:cubicBezTo>
                    <a:pt x="7391" y="5127"/>
                    <a:pt x="7315" y="5290"/>
                    <a:pt x="7239" y="5459"/>
                  </a:cubicBezTo>
                  <a:lnTo>
                    <a:pt x="7233" y="5459"/>
                  </a:lnTo>
                  <a:cubicBezTo>
                    <a:pt x="7069" y="5378"/>
                    <a:pt x="6906" y="5301"/>
                    <a:pt x="6736" y="5219"/>
                  </a:cubicBezTo>
                  <a:cubicBezTo>
                    <a:pt x="6813" y="5050"/>
                    <a:pt x="6889" y="4886"/>
                    <a:pt x="6966" y="4717"/>
                  </a:cubicBezTo>
                  <a:close/>
                  <a:moveTo>
                    <a:pt x="5421" y="4755"/>
                  </a:moveTo>
                  <a:cubicBezTo>
                    <a:pt x="5590" y="4832"/>
                    <a:pt x="5759" y="4914"/>
                    <a:pt x="5923" y="4990"/>
                  </a:cubicBezTo>
                  <a:cubicBezTo>
                    <a:pt x="5847" y="5159"/>
                    <a:pt x="5770" y="5323"/>
                    <a:pt x="5694" y="5492"/>
                  </a:cubicBezTo>
                  <a:cubicBezTo>
                    <a:pt x="5628" y="5459"/>
                    <a:pt x="5563" y="5427"/>
                    <a:pt x="5497" y="5399"/>
                  </a:cubicBezTo>
                  <a:cubicBezTo>
                    <a:pt x="5393" y="5350"/>
                    <a:pt x="5295" y="5301"/>
                    <a:pt x="5191" y="5258"/>
                  </a:cubicBezTo>
                  <a:cubicBezTo>
                    <a:pt x="5268" y="5088"/>
                    <a:pt x="5344" y="4925"/>
                    <a:pt x="5421" y="4755"/>
                  </a:cubicBezTo>
                  <a:close/>
                  <a:moveTo>
                    <a:pt x="3876" y="4804"/>
                  </a:moveTo>
                  <a:cubicBezTo>
                    <a:pt x="4040" y="4881"/>
                    <a:pt x="4209" y="4957"/>
                    <a:pt x="4373" y="5034"/>
                  </a:cubicBezTo>
                  <a:cubicBezTo>
                    <a:pt x="4296" y="5203"/>
                    <a:pt x="4220" y="5367"/>
                    <a:pt x="4143" y="5536"/>
                  </a:cubicBezTo>
                  <a:cubicBezTo>
                    <a:pt x="3980" y="5459"/>
                    <a:pt x="3810" y="5383"/>
                    <a:pt x="3647" y="5307"/>
                  </a:cubicBezTo>
                  <a:cubicBezTo>
                    <a:pt x="3723" y="5137"/>
                    <a:pt x="3800" y="4968"/>
                    <a:pt x="3876" y="4804"/>
                  </a:cubicBezTo>
                  <a:close/>
                  <a:moveTo>
                    <a:pt x="2326" y="4854"/>
                  </a:moveTo>
                  <a:cubicBezTo>
                    <a:pt x="2489" y="4930"/>
                    <a:pt x="2659" y="5006"/>
                    <a:pt x="2822" y="5083"/>
                  </a:cubicBezTo>
                  <a:cubicBezTo>
                    <a:pt x="2746" y="5252"/>
                    <a:pt x="2670" y="5416"/>
                    <a:pt x="2593" y="5585"/>
                  </a:cubicBezTo>
                  <a:cubicBezTo>
                    <a:pt x="2424" y="5509"/>
                    <a:pt x="2255" y="5432"/>
                    <a:pt x="2091" y="5356"/>
                  </a:cubicBezTo>
                  <a:cubicBezTo>
                    <a:pt x="2167" y="5187"/>
                    <a:pt x="2244" y="5023"/>
                    <a:pt x="2326" y="4854"/>
                  </a:cubicBezTo>
                  <a:close/>
                  <a:moveTo>
                    <a:pt x="770" y="4897"/>
                  </a:moveTo>
                  <a:cubicBezTo>
                    <a:pt x="939" y="4974"/>
                    <a:pt x="1103" y="5050"/>
                    <a:pt x="1272" y="5127"/>
                  </a:cubicBezTo>
                  <a:cubicBezTo>
                    <a:pt x="1190" y="5296"/>
                    <a:pt x="1114" y="5465"/>
                    <a:pt x="1032" y="5634"/>
                  </a:cubicBezTo>
                  <a:cubicBezTo>
                    <a:pt x="868" y="5558"/>
                    <a:pt x="699" y="5481"/>
                    <a:pt x="530" y="5405"/>
                  </a:cubicBezTo>
                  <a:cubicBezTo>
                    <a:pt x="601" y="5263"/>
                    <a:pt x="666" y="5121"/>
                    <a:pt x="732" y="4974"/>
                  </a:cubicBezTo>
                  <a:cubicBezTo>
                    <a:pt x="748" y="4946"/>
                    <a:pt x="759" y="4919"/>
                    <a:pt x="770" y="4897"/>
                  </a:cubicBezTo>
                  <a:close/>
                  <a:moveTo>
                    <a:pt x="7593" y="5017"/>
                  </a:moveTo>
                  <a:cubicBezTo>
                    <a:pt x="7757" y="5099"/>
                    <a:pt x="7926" y="5187"/>
                    <a:pt x="8090" y="5268"/>
                  </a:cubicBezTo>
                  <a:cubicBezTo>
                    <a:pt x="8014" y="5438"/>
                    <a:pt x="7937" y="5601"/>
                    <a:pt x="7855" y="5771"/>
                  </a:cubicBezTo>
                  <a:cubicBezTo>
                    <a:pt x="7692" y="5689"/>
                    <a:pt x="7528" y="5607"/>
                    <a:pt x="7359" y="5525"/>
                  </a:cubicBezTo>
                  <a:cubicBezTo>
                    <a:pt x="7435" y="5356"/>
                    <a:pt x="7511" y="5187"/>
                    <a:pt x="7593" y="5017"/>
                  </a:cubicBezTo>
                  <a:close/>
                  <a:moveTo>
                    <a:pt x="6049" y="5050"/>
                  </a:moveTo>
                  <a:cubicBezTo>
                    <a:pt x="6218" y="5127"/>
                    <a:pt x="6387" y="5208"/>
                    <a:pt x="6551" y="5290"/>
                  </a:cubicBezTo>
                  <a:cubicBezTo>
                    <a:pt x="6474" y="5454"/>
                    <a:pt x="6398" y="5623"/>
                    <a:pt x="6321" y="5792"/>
                  </a:cubicBezTo>
                  <a:cubicBezTo>
                    <a:pt x="6152" y="5711"/>
                    <a:pt x="5988" y="5629"/>
                    <a:pt x="5819" y="5552"/>
                  </a:cubicBezTo>
                  <a:cubicBezTo>
                    <a:pt x="5896" y="5383"/>
                    <a:pt x="5972" y="5219"/>
                    <a:pt x="6049" y="5050"/>
                  </a:cubicBezTo>
                  <a:close/>
                  <a:moveTo>
                    <a:pt x="4504" y="5094"/>
                  </a:moveTo>
                  <a:cubicBezTo>
                    <a:pt x="4673" y="5170"/>
                    <a:pt x="4837" y="5247"/>
                    <a:pt x="5006" y="5328"/>
                  </a:cubicBezTo>
                  <a:cubicBezTo>
                    <a:pt x="4929" y="5492"/>
                    <a:pt x="4853" y="5661"/>
                    <a:pt x="4771" y="5825"/>
                  </a:cubicBezTo>
                  <a:cubicBezTo>
                    <a:pt x="4607" y="5749"/>
                    <a:pt x="4444" y="5672"/>
                    <a:pt x="4274" y="5596"/>
                  </a:cubicBezTo>
                  <a:cubicBezTo>
                    <a:pt x="4351" y="5427"/>
                    <a:pt x="4427" y="5263"/>
                    <a:pt x="4504" y="5094"/>
                  </a:cubicBezTo>
                  <a:close/>
                  <a:moveTo>
                    <a:pt x="2953" y="5143"/>
                  </a:moveTo>
                  <a:cubicBezTo>
                    <a:pt x="3123" y="5219"/>
                    <a:pt x="3286" y="5296"/>
                    <a:pt x="3456" y="5372"/>
                  </a:cubicBezTo>
                  <a:cubicBezTo>
                    <a:pt x="3379" y="5541"/>
                    <a:pt x="3297" y="5705"/>
                    <a:pt x="3221" y="5874"/>
                  </a:cubicBezTo>
                  <a:cubicBezTo>
                    <a:pt x="3057" y="5798"/>
                    <a:pt x="2888" y="5722"/>
                    <a:pt x="2719" y="5645"/>
                  </a:cubicBezTo>
                  <a:cubicBezTo>
                    <a:pt x="2801" y="5476"/>
                    <a:pt x="2877" y="5312"/>
                    <a:pt x="2953" y="5143"/>
                  </a:cubicBezTo>
                  <a:close/>
                  <a:moveTo>
                    <a:pt x="1403" y="5187"/>
                  </a:moveTo>
                  <a:cubicBezTo>
                    <a:pt x="1567" y="5268"/>
                    <a:pt x="1736" y="5345"/>
                    <a:pt x="1900" y="5421"/>
                  </a:cubicBezTo>
                  <a:cubicBezTo>
                    <a:pt x="1823" y="5591"/>
                    <a:pt x="1742" y="5754"/>
                    <a:pt x="1665" y="5923"/>
                  </a:cubicBezTo>
                  <a:cubicBezTo>
                    <a:pt x="1496" y="5847"/>
                    <a:pt x="1332" y="5771"/>
                    <a:pt x="1163" y="5694"/>
                  </a:cubicBezTo>
                  <a:cubicBezTo>
                    <a:pt x="1218" y="5580"/>
                    <a:pt x="1272" y="5459"/>
                    <a:pt x="1327" y="5345"/>
                  </a:cubicBezTo>
                  <a:cubicBezTo>
                    <a:pt x="1354" y="5290"/>
                    <a:pt x="1376" y="5241"/>
                    <a:pt x="1403" y="5187"/>
                  </a:cubicBezTo>
                  <a:close/>
                  <a:moveTo>
                    <a:pt x="6676" y="5350"/>
                  </a:moveTo>
                  <a:cubicBezTo>
                    <a:pt x="6845" y="5427"/>
                    <a:pt x="7009" y="5509"/>
                    <a:pt x="7178" y="5591"/>
                  </a:cubicBezTo>
                  <a:cubicBezTo>
                    <a:pt x="7097" y="5760"/>
                    <a:pt x="7020" y="5929"/>
                    <a:pt x="6944" y="6093"/>
                  </a:cubicBezTo>
                  <a:cubicBezTo>
                    <a:pt x="6780" y="6011"/>
                    <a:pt x="6611" y="5929"/>
                    <a:pt x="6447" y="5853"/>
                  </a:cubicBezTo>
                  <a:cubicBezTo>
                    <a:pt x="6523" y="5683"/>
                    <a:pt x="6600" y="5514"/>
                    <a:pt x="6676" y="5350"/>
                  </a:cubicBezTo>
                  <a:close/>
                  <a:moveTo>
                    <a:pt x="5131" y="5389"/>
                  </a:moveTo>
                  <a:cubicBezTo>
                    <a:pt x="5301" y="5465"/>
                    <a:pt x="5464" y="5541"/>
                    <a:pt x="5634" y="5623"/>
                  </a:cubicBezTo>
                  <a:cubicBezTo>
                    <a:pt x="5557" y="5787"/>
                    <a:pt x="5481" y="5956"/>
                    <a:pt x="5404" y="6120"/>
                  </a:cubicBezTo>
                  <a:cubicBezTo>
                    <a:pt x="5312" y="6076"/>
                    <a:pt x="5219" y="6033"/>
                    <a:pt x="5126" y="5994"/>
                  </a:cubicBezTo>
                  <a:cubicBezTo>
                    <a:pt x="5055" y="5956"/>
                    <a:pt x="4979" y="5923"/>
                    <a:pt x="4902" y="5885"/>
                  </a:cubicBezTo>
                  <a:cubicBezTo>
                    <a:pt x="4979" y="5722"/>
                    <a:pt x="5055" y="5552"/>
                    <a:pt x="5131" y="5389"/>
                  </a:cubicBezTo>
                  <a:close/>
                  <a:moveTo>
                    <a:pt x="3587" y="5432"/>
                  </a:moveTo>
                  <a:cubicBezTo>
                    <a:pt x="3750" y="5509"/>
                    <a:pt x="3920" y="5585"/>
                    <a:pt x="4083" y="5667"/>
                  </a:cubicBezTo>
                  <a:cubicBezTo>
                    <a:pt x="4007" y="5831"/>
                    <a:pt x="3931" y="6000"/>
                    <a:pt x="3854" y="6164"/>
                  </a:cubicBezTo>
                  <a:cubicBezTo>
                    <a:pt x="3685" y="6087"/>
                    <a:pt x="3521" y="6011"/>
                    <a:pt x="3352" y="5934"/>
                  </a:cubicBezTo>
                  <a:cubicBezTo>
                    <a:pt x="3428" y="5765"/>
                    <a:pt x="3505" y="5601"/>
                    <a:pt x="3587" y="5432"/>
                  </a:cubicBezTo>
                  <a:close/>
                  <a:moveTo>
                    <a:pt x="2031" y="5481"/>
                  </a:moveTo>
                  <a:cubicBezTo>
                    <a:pt x="2200" y="5558"/>
                    <a:pt x="2364" y="5634"/>
                    <a:pt x="2533" y="5711"/>
                  </a:cubicBezTo>
                  <a:cubicBezTo>
                    <a:pt x="2451" y="5880"/>
                    <a:pt x="2375" y="6049"/>
                    <a:pt x="2298" y="6213"/>
                  </a:cubicBezTo>
                  <a:cubicBezTo>
                    <a:pt x="2129" y="6136"/>
                    <a:pt x="1960" y="6060"/>
                    <a:pt x="1796" y="5984"/>
                  </a:cubicBezTo>
                  <a:cubicBezTo>
                    <a:pt x="1840" y="5891"/>
                    <a:pt x="1883" y="5803"/>
                    <a:pt x="1922" y="5711"/>
                  </a:cubicBezTo>
                  <a:cubicBezTo>
                    <a:pt x="1960" y="5634"/>
                    <a:pt x="1993" y="5558"/>
                    <a:pt x="2031" y="5481"/>
                  </a:cubicBezTo>
                  <a:close/>
                  <a:moveTo>
                    <a:pt x="475" y="5525"/>
                  </a:moveTo>
                  <a:cubicBezTo>
                    <a:pt x="639" y="5601"/>
                    <a:pt x="808" y="5678"/>
                    <a:pt x="977" y="5754"/>
                  </a:cubicBezTo>
                  <a:cubicBezTo>
                    <a:pt x="895" y="5923"/>
                    <a:pt x="814" y="6093"/>
                    <a:pt x="732" y="6262"/>
                  </a:cubicBezTo>
                  <a:cubicBezTo>
                    <a:pt x="568" y="6186"/>
                    <a:pt x="399" y="6109"/>
                    <a:pt x="229" y="6027"/>
                  </a:cubicBezTo>
                  <a:cubicBezTo>
                    <a:pt x="311" y="5858"/>
                    <a:pt x="393" y="5694"/>
                    <a:pt x="475" y="5525"/>
                  </a:cubicBezTo>
                  <a:close/>
                  <a:moveTo>
                    <a:pt x="7299" y="5651"/>
                  </a:moveTo>
                  <a:cubicBezTo>
                    <a:pt x="7468" y="5732"/>
                    <a:pt x="7632" y="5814"/>
                    <a:pt x="7795" y="5902"/>
                  </a:cubicBezTo>
                  <a:cubicBezTo>
                    <a:pt x="7719" y="6065"/>
                    <a:pt x="7642" y="6235"/>
                    <a:pt x="7566" y="6404"/>
                  </a:cubicBezTo>
                  <a:cubicBezTo>
                    <a:pt x="7402" y="6322"/>
                    <a:pt x="7233" y="6240"/>
                    <a:pt x="7069" y="6158"/>
                  </a:cubicBezTo>
                  <a:cubicBezTo>
                    <a:pt x="7146" y="5989"/>
                    <a:pt x="7222" y="5820"/>
                    <a:pt x="7299" y="5651"/>
                  </a:cubicBezTo>
                  <a:close/>
                  <a:moveTo>
                    <a:pt x="5759" y="5683"/>
                  </a:moveTo>
                  <a:cubicBezTo>
                    <a:pt x="5928" y="5760"/>
                    <a:pt x="6092" y="5842"/>
                    <a:pt x="6261" y="5918"/>
                  </a:cubicBezTo>
                  <a:cubicBezTo>
                    <a:pt x="6185" y="6087"/>
                    <a:pt x="6103" y="6256"/>
                    <a:pt x="6027" y="6420"/>
                  </a:cubicBezTo>
                  <a:cubicBezTo>
                    <a:pt x="5863" y="6344"/>
                    <a:pt x="5699" y="6262"/>
                    <a:pt x="5530" y="6186"/>
                  </a:cubicBezTo>
                  <a:cubicBezTo>
                    <a:pt x="5606" y="6016"/>
                    <a:pt x="5683" y="5847"/>
                    <a:pt x="5759" y="5683"/>
                  </a:cubicBezTo>
                  <a:close/>
                  <a:moveTo>
                    <a:pt x="4214" y="5727"/>
                  </a:moveTo>
                  <a:cubicBezTo>
                    <a:pt x="4384" y="5803"/>
                    <a:pt x="4547" y="5880"/>
                    <a:pt x="4717" y="5956"/>
                  </a:cubicBezTo>
                  <a:cubicBezTo>
                    <a:pt x="4635" y="6125"/>
                    <a:pt x="4558" y="6289"/>
                    <a:pt x="4482" y="6458"/>
                  </a:cubicBezTo>
                  <a:cubicBezTo>
                    <a:pt x="4318" y="6382"/>
                    <a:pt x="4149" y="6300"/>
                    <a:pt x="3980" y="6224"/>
                  </a:cubicBezTo>
                  <a:cubicBezTo>
                    <a:pt x="4062" y="6060"/>
                    <a:pt x="4138" y="5891"/>
                    <a:pt x="4214" y="5727"/>
                  </a:cubicBezTo>
                  <a:close/>
                  <a:moveTo>
                    <a:pt x="2659" y="5771"/>
                  </a:moveTo>
                  <a:cubicBezTo>
                    <a:pt x="2828" y="5847"/>
                    <a:pt x="2997" y="5929"/>
                    <a:pt x="3161" y="6005"/>
                  </a:cubicBezTo>
                  <a:cubicBezTo>
                    <a:pt x="3084" y="6169"/>
                    <a:pt x="3008" y="6338"/>
                    <a:pt x="2926" y="6502"/>
                  </a:cubicBezTo>
                  <a:cubicBezTo>
                    <a:pt x="2762" y="6426"/>
                    <a:pt x="2593" y="6349"/>
                    <a:pt x="2424" y="6273"/>
                  </a:cubicBezTo>
                  <a:cubicBezTo>
                    <a:pt x="2457" y="6207"/>
                    <a:pt x="2489" y="6142"/>
                    <a:pt x="2522" y="6076"/>
                  </a:cubicBezTo>
                  <a:cubicBezTo>
                    <a:pt x="2566" y="5978"/>
                    <a:pt x="2615" y="5874"/>
                    <a:pt x="2659" y="5771"/>
                  </a:cubicBezTo>
                  <a:close/>
                  <a:moveTo>
                    <a:pt x="1103" y="5814"/>
                  </a:moveTo>
                  <a:cubicBezTo>
                    <a:pt x="1261" y="5891"/>
                    <a:pt x="1414" y="5962"/>
                    <a:pt x="1572" y="6033"/>
                  </a:cubicBezTo>
                  <a:cubicBezTo>
                    <a:pt x="1583" y="6038"/>
                    <a:pt x="1594" y="6044"/>
                    <a:pt x="1605" y="6049"/>
                  </a:cubicBezTo>
                  <a:cubicBezTo>
                    <a:pt x="1523" y="6218"/>
                    <a:pt x="1447" y="6382"/>
                    <a:pt x="1365" y="6551"/>
                  </a:cubicBezTo>
                  <a:cubicBezTo>
                    <a:pt x="1196" y="6475"/>
                    <a:pt x="1032" y="6398"/>
                    <a:pt x="863" y="6322"/>
                  </a:cubicBezTo>
                  <a:cubicBezTo>
                    <a:pt x="945" y="6153"/>
                    <a:pt x="1026" y="5984"/>
                    <a:pt x="1103" y="5814"/>
                  </a:cubicBezTo>
                  <a:close/>
                  <a:moveTo>
                    <a:pt x="6387" y="5984"/>
                  </a:moveTo>
                  <a:cubicBezTo>
                    <a:pt x="6551" y="6060"/>
                    <a:pt x="6720" y="6142"/>
                    <a:pt x="6884" y="6224"/>
                  </a:cubicBezTo>
                  <a:cubicBezTo>
                    <a:pt x="6807" y="6393"/>
                    <a:pt x="6731" y="6557"/>
                    <a:pt x="6654" y="6726"/>
                  </a:cubicBezTo>
                  <a:cubicBezTo>
                    <a:pt x="6485" y="6644"/>
                    <a:pt x="6321" y="6562"/>
                    <a:pt x="6158" y="6486"/>
                  </a:cubicBezTo>
                  <a:cubicBezTo>
                    <a:pt x="6234" y="6317"/>
                    <a:pt x="6311" y="6147"/>
                    <a:pt x="6387" y="5984"/>
                  </a:cubicBezTo>
                  <a:close/>
                  <a:moveTo>
                    <a:pt x="4842" y="6016"/>
                  </a:moveTo>
                  <a:cubicBezTo>
                    <a:pt x="5011" y="6098"/>
                    <a:pt x="5175" y="6175"/>
                    <a:pt x="5344" y="6251"/>
                  </a:cubicBezTo>
                  <a:cubicBezTo>
                    <a:pt x="5268" y="6420"/>
                    <a:pt x="5186" y="6584"/>
                    <a:pt x="5110" y="6753"/>
                  </a:cubicBezTo>
                  <a:cubicBezTo>
                    <a:pt x="4995" y="6699"/>
                    <a:pt x="4875" y="6644"/>
                    <a:pt x="4760" y="6589"/>
                  </a:cubicBezTo>
                  <a:cubicBezTo>
                    <a:pt x="4711" y="6562"/>
                    <a:pt x="4662" y="6540"/>
                    <a:pt x="4613" y="6518"/>
                  </a:cubicBezTo>
                  <a:cubicBezTo>
                    <a:pt x="4689" y="6349"/>
                    <a:pt x="4766" y="6186"/>
                    <a:pt x="4842" y="6016"/>
                  </a:cubicBezTo>
                  <a:close/>
                  <a:moveTo>
                    <a:pt x="3292" y="6065"/>
                  </a:moveTo>
                  <a:cubicBezTo>
                    <a:pt x="3461" y="6142"/>
                    <a:pt x="3625" y="6218"/>
                    <a:pt x="3794" y="6295"/>
                  </a:cubicBezTo>
                  <a:cubicBezTo>
                    <a:pt x="3712" y="6458"/>
                    <a:pt x="3636" y="6628"/>
                    <a:pt x="3559" y="6791"/>
                  </a:cubicBezTo>
                  <a:cubicBezTo>
                    <a:pt x="3390" y="6715"/>
                    <a:pt x="3226" y="6639"/>
                    <a:pt x="3057" y="6562"/>
                  </a:cubicBezTo>
                  <a:cubicBezTo>
                    <a:pt x="3079" y="6524"/>
                    <a:pt x="3095" y="6486"/>
                    <a:pt x="3117" y="6442"/>
                  </a:cubicBezTo>
                  <a:cubicBezTo>
                    <a:pt x="3172" y="6317"/>
                    <a:pt x="3232" y="6191"/>
                    <a:pt x="3292" y="6065"/>
                  </a:cubicBezTo>
                  <a:close/>
                  <a:moveTo>
                    <a:pt x="1736" y="6109"/>
                  </a:moveTo>
                  <a:cubicBezTo>
                    <a:pt x="1900" y="6186"/>
                    <a:pt x="2069" y="6262"/>
                    <a:pt x="2238" y="6338"/>
                  </a:cubicBezTo>
                  <a:cubicBezTo>
                    <a:pt x="2156" y="6508"/>
                    <a:pt x="2080" y="6671"/>
                    <a:pt x="1998" y="6841"/>
                  </a:cubicBezTo>
                  <a:cubicBezTo>
                    <a:pt x="1829" y="6764"/>
                    <a:pt x="1665" y="6688"/>
                    <a:pt x="1496" y="6611"/>
                  </a:cubicBezTo>
                  <a:cubicBezTo>
                    <a:pt x="1578" y="6442"/>
                    <a:pt x="1654" y="6278"/>
                    <a:pt x="1736" y="6109"/>
                  </a:cubicBezTo>
                  <a:close/>
                  <a:moveTo>
                    <a:pt x="7009" y="6284"/>
                  </a:moveTo>
                  <a:cubicBezTo>
                    <a:pt x="7178" y="6366"/>
                    <a:pt x="7342" y="6448"/>
                    <a:pt x="7506" y="6535"/>
                  </a:cubicBezTo>
                  <a:cubicBezTo>
                    <a:pt x="7430" y="6699"/>
                    <a:pt x="7353" y="6868"/>
                    <a:pt x="7271" y="7037"/>
                  </a:cubicBezTo>
                  <a:cubicBezTo>
                    <a:pt x="7108" y="6955"/>
                    <a:pt x="6944" y="6873"/>
                    <a:pt x="6780" y="6791"/>
                  </a:cubicBezTo>
                  <a:cubicBezTo>
                    <a:pt x="6856" y="6622"/>
                    <a:pt x="6933" y="6453"/>
                    <a:pt x="7009" y="6284"/>
                  </a:cubicBezTo>
                  <a:close/>
                  <a:moveTo>
                    <a:pt x="5470" y="6317"/>
                  </a:moveTo>
                  <a:cubicBezTo>
                    <a:pt x="5639" y="6393"/>
                    <a:pt x="5803" y="6469"/>
                    <a:pt x="5967" y="6551"/>
                  </a:cubicBezTo>
                  <a:cubicBezTo>
                    <a:pt x="5890" y="6720"/>
                    <a:pt x="5814" y="6884"/>
                    <a:pt x="5737" y="7053"/>
                  </a:cubicBezTo>
                  <a:cubicBezTo>
                    <a:pt x="5574" y="6972"/>
                    <a:pt x="5404" y="6895"/>
                    <a:pt x="5241" y="6813"/>
                  </a:cubicBezTo>
                  <a:cubicBezTo>
                    <a:pt x="5317" y="6649"/>
                    <a:pt x="5393" y="6480"/>
                    <a:pt x="5470" y="6317"/>
                  </a:cubicBezTo>
                  <a:close/>
                  <a:moveTo>
                    <a:pt x="3920" y="6355"/>
                  </a:moveTo>
                  <a:cubicBezTo>
                    <a:pt x="4089" y="6431"/>
                    <a:pt x="4258" y="6508"/>
                    <a:pt x="4422" y="6589"/>
                  </a:cubicBezTo>
                  <a:cubicBezTo>
                    <a:pt x="4345" y="6753"/>
                    <a:pt x="4269" y="6922"/>
                    <a:pt x="4187" y="7086"/>
                  </a:cubicBezTo>
                  <a:cubicBezTo>
                    <a:pt x="4023" y="7010"/>
                    <a:pt x="3854" y="6933"/>
                    <a:pt x="3690" y="6857"/>
                  </a:cubicBezTo>
                  <a:cubicBezTo>
                    <a:pt x="3696" y="6841"/>
                    <a:pt x="3701" y="6824"/>
                    <a:pt x="3712" y="6813"/>
                  </a:cubicBezTo>
                  <a:cubicBezTo>
                    <a:pt x="3783" y="6660"/>
                    <a:pt x="3849" y="6508"/>
                    <a:pt x="3920" y="6355"/>
                  </a:cubicBezTo>
                  <a:close/>
                  <a:moveTo>
                    <a:pt x="2364" y="6398"/>
                  </a:moveTo>
                  <a:cubicBezTo>
                    <a:pt x="2533" y="6480"/>
                    <a:pt x="2702" y="6557"/>
                    <a:pt x="2866" y="6633"/>
                  </a:cubicBezTo>
                  <a:cubicBezTo>
                    <a:pt x="2790" y="6797"/>
                    <a:pt x="2708" y="6966"/>
                    <a:pt x="2631" y="7130"/>
                  </a:cubicBezTo>
                  <a:cubicBezTo>
                    <a:pt x="2462" y="7053"/>
                    <a:pt x="2293" y="6977"/>
                    <a:pt x="2129" y="6901"/>
                  </a:cubicBezTo>
                  <a:cubicBezTo>
                    <a:pt x="2206" y="6731"/>
                    <a:pt x="2287" y="6568"/>
                    <a:pt x="2364" y="6398"/>
                  </a:cubicBezTo>
                  <a:close/>
                  <a:moveTo>
                    <a:pt x="803" y="6442"/>
                  </a:moveTo>
                  <a:cubicBezTo>
                    <a:pt x="939" y="6502"/>
                    <a:pt x="1070" y="6568"/>
                    <a:pt x="1207" y="6628"/>
                  </a:cubicBezTo>
                  <a:cubicBezTo>
                    <a:pt x="1239" y="6644"/>
                    <a:pt x="1272" y="6660"/>
                    <a:pt x="1305" y="6677"/>
                  </a:cubicBezTo>
                  <a:cubicBezTo>
                    <a:pt x="1223" y="6841"/>
                    <a:pt x="1141" y="7010"/>
                    <a:pt x="1059" y="7174"/>
                  </a:cubicBezTo>
                  <a:cubicBezTo>
                    <a:pt x="895" y="7097"/>
                    <a:pt x="726" y="7021"/>
                    <a:pt x="557" y="6944"/>
                  </a:cubicBezTo>
                  <a:cubicBezTo>
                    <a:pt x="639" y="6775"/>
                    <a:pt x="721" y="6611"/>
                    <a:pt x="803" y="6442"/>
                  </a:cubicBezTo>
                  <a:close/>
                  <a:moveTo>
                    <a:pt x="6098" y="6611"/>
                  </a:moveTo>
                  <a:cubicBezTo>
                    <a:pt x="6261" y="6693"/>
                    <a:pt x="6431" y="6775"/>
                    <a:pt x="6594" y="6857"/>
                  </a:cubicBezTo>
                  <a:cubicBezTo>
                    <a:pt x="6518" y="7021"/>
                    <a:pt x="6436" y="7190"/>
                    <a:pt x="6360" y="7359"/>
                  </a:cubicBezTo>
                  <a:cubicBezTo>
                    <a:pt x="6196" y="7277"/>
                    <a:pt x="6032" y="7195"/>
                    <a:pt x="5863" y="7113"/>
                  </a:cubicBezTo>
                  <a:cubicBezTo>
                    <a:pt x="5945" y="6950"/>
                    <a:pt x="6021" y="6781"/>
                    <a:pt x="6098" y="6611"/>
                  </a:cubicBezTo>
                  <a:close/>
                  <a:moveTo>
                    <a:pt x="4553" y="6649"/>
                  </a:moveTo>
                  <a:cubicBezTo>
                    <a:pt x="4717" y="6726"/>
                    <a:pt x="4886" y="6802"/>
                    <a:pt x="5050" y="6884"/>
                  </a:cubicBezTo>
                  <a:cubicBezTo>
                    <a:pt x="4973" y="7048"/>
                    <a:pt x="4897" y="7217"/>
                    <a:pt x="4815" y="7381"/>
                  </a:cubicBezTo>
                  <a:cubicBezTo>
                    <a:pt x="4678" y="7315"/>
                    <a:pt x="4536" y="7250"/>
                    <a:pt x="4395" y="7184"/>
                  </a:cubicBezTo>
                  <a:cubicBezTo>
                    <a:pt x="4367" y="7168"/>
                    <a:pt x="4345" y="7157"/>
                    <a:pt x="4318" y="7146"/>
                  </a:cubicBezTo>
                  <a:cubicBezTo>
                    <a:pt x="4400" y="6982"/>
                    <a:pt x="4476" y="6813"/>
                    <a:pt x="4553" y="6649"/>
                  </a:cubicBezTo>
                  <a:close/>
                  <a:moveTo>
                    <a:pt x="2997" y="6693"/>
                  </a:moveTo>
                  <a:cubicBezTo>
                    <a:pt x="3166" y="6770"/>
                    <a:pt x="3330" y="6846"/>
                    <a:pt x="3499" y="6922"/>
                  </a:cubicBezTo>
                  <a:cubicBezTo>
                    <a:pt x="3417" y="7092"/>
                    <a:pt x="3341" y="7255"/>
                    <a:pt x="3259" y="7419"/>
                  </a:cubicBezTo>
                  <a:cubicBezTo>
                    <a:pt x="3095" y="7343"/>
                    <a:pt x="2926" y="7266"/>
                    <a:pt x="2762" y="7190"/>
                  </a:cubicBezTo>
                  <a:cubicBezTo>
                    <a:pt x="2839" y="7021"/>
                    <a:pt x="2921" y="6857"/>
                    <a:pt x="2997" y="6693"/>
                  </a:cubicBezTo>
                  <a:close/>
                  <a:moveTo>
                    <a:pt x="1436" y="6737"/>
                  </a:moveTo>
                  <a:cubicBezTo>
                    <a:pt x="1600" y="6813"/>
                    <a:pt x="1769" y="6890"/>
                    <a:pt x="1938" y="6966"/>
                  </a:cubicBezTo>
                  <a:cubicBezTo>
                    <a:pt x="1856" y="7135"/>
                    <a:pt x="1774" y="7299"/>
                    <a:pt x="1692" y="7463"/>
                  </a:cubicBezTo>
                  <a:cubicBezTo>
                    <a:pt x="1529" y="7386"/>
                    <a:pt x="1359" y="7310"/>
                    <a:pt x="1190" y="7234"/>
                  </a:cubicBezTo>
                  <a:cubicBezTo>
                    <a:pt x="1272" y="7070"/>
                    <a:pt x="1354" y="6901"/>
                    <a:pt x="1436" y="6737"/>
                  </a:cubicBezTo>
                  <a:close/>
                  <a:moveTo>
                    <a:pt x="6720" y="6917"/>
                  </a:moveTo>
                  <a:cubicBezTo>
                    <a:pt x="6867" y="6993"/>
                    <a:pt x="7020" y="7064"/>
                    <a:pt x="7168" y="7141"/>
                  </a:cubicBezTo>
                  <a:cubicBezTo>
                    <a:pt x="7184" y="7152"/>
                    <a:pt x="7200" y="7157"/>
                    <a:pt x="7217" y="7168"/>
                  </a:cubicBezTo>
                  <a:cubicBezTo>
                    <a:pt x="7135" y="7332"/>
                    <a:pt x="7058" y="7501"/>
                    <a:pt x="6982" y="7670"/>
                  </a:cubicBezTo>
                  <a:cubicBezTo>
                    <a:pt x="6818" y="7588"/>
                    <a:pt x="6654" y="7501"/>
                    <a:pt x="6491" y="7419"/>
                  </a:cubicBezTo>
                  <a:cubicBezTo>
                    <a:pt x="6567" y="7255"/>
                    <a:pt x="6644" y="7086"/>
                    <a:pt x="6720" y="6917"/>
                  </a:cubicBezTo>
                  <a:close/>
                  <a:moveTo>
                    <a:pt x="5181" y="6944"/>
                  </a:moveTo>
                  <a:cubicBezTo>
                    <a:pt x="5344" y="7021"/>
                    <a:pt x="5514" y="7103"/>
                    <a:pt x="5677" y="7184"/>
                  </a:cubicBezTo>
                  <a:cubicBezTo>
                    <a:pt x="5601" y="7348"/>
                    <a:pt x="5519" y="7517"/>
                    <a:pt x="5443" y="7681"/>
                  </a:cubicBezTo>
                  <a:cubicBezTo>
                    <a:pt x="5279" y="7605"/>
                    <a:pt x="5115" y="7523"/>
                    <a:pt x="4946" y="7446"/>
                  </a:cubicBezTo>
                  <a:cubicBezTo>
                    <a:pt x="5022" y="7277"/>
                    <a:pt x="5104" y="7113"/>
                    <a:pt x="5181" y="6944"/>
                  </a:cubicBezTo>
                  <a:close/>
                  <a:moveTo>
                    <a:pt x="3630" y="6982"/>
                  </a:moveTo>
                  <a:cubicBezTo>
                    <a:pt x="3794" y="7059"/>
                    <a:pt x="3963" y="7141"/>
                    <a:pt x="4127" y="7217"/>
                  </a:cubicBezTo>
                  <a:cubicBezTo>
                    <a:pt x="4051" y="7381"/>
                    <a:pt x="3969" y="7550"/>
                    <a:pt x="3892" y="7714"/>
                  </a:cubicBezTo>
                  <a:cubicBezTo>
                    <a:pt x="3723" y="7638"/>
                    <a:pt x="3559" y="7561"/>
                    <a:pt x="3390" y="7479"/>
                  </a:cubicBezTo>
                  <a:cubicBezTo>
                    <a:pt x="3472" y="7315"/>
                    <a:pt x="3548" y="7152"/>
                    <a:pt x="3630" y="6982"/>
                  </a:cubicBezTo>
                  <a:close/>
                  <a:moveTo>
                    <a:pt x="2064" y="7026"/>
                  </a:moveTo>
                  <a:cubicBezTo>
                    <a:pt x="2233" y="7103"/>
                    <a:pt x="2402" y="7179"/>
                    <a:pt x="2566" y="7261"/>
                  </a:cubicBezTo>
                  <a:cubicBezTo>
                    <a:pt x="2489" y="7425"/>
                    <a:pt x="2408" y="7588"/>
                    <a:pt x="2326" y="7752"/>
                  </a:cubicBezTo>
                  <a:cubicBezTo>
                    <a:pt x="2162" y="7676"/>
                    <a:pt x="1993" y="7599"/>
                    <a:pt x="1823" y="7523"/>
                  </a:cubicBezTo>
                  <a:cubicBezTo>
                    <a:pt x="1905" y="7359"/>
                    <a:pt x="1987" y="7195"/>
                    <a:pt x="2064" y="7026"/>
                  </a:cubicBezTo>
                  <a:close/>
                  <a:moveTo>
                    <a:pt x="5803" y="7245"/>
                  </a:moveTo>
                  <a:cubicBezTo>
                    <a:pt x="5972" y="7326"/>
                    <a:pt x="6136" y="7408"/>
                    <a:pt x="6300" y="7490"/>
                  </a:cubicBezTo>
                  <a:cubicBezTo>
                    <a:pt x="6223" y="7654"/>
                    <a:pt x="6147" y="7823"/>
                    <a:pt x="6065" y="7992"/>
                  </a:cubicBezTo>
                  <a:cubicBezTo>
                    <a:pt x="5901" y="7910"/>
                    <a:pt x="5737" y="7829"/>
                    <a:pt x="5574" y="7747"/>
                  </a:cubicBezTo>
                  <a:cubicBezTo>
                    <a:pt x="5650" y="7577"/>
                    <a:pt x="5726" y="7414"/>
                    <a:pt x="5803" y="7245"/>
                  </a:cubicBezTo>
                  <a:close/>
                  <a:moveTo>
                    <a:pt x="4258" y="7277"/>
                  </a:moveTo>
                  <a:cubicBezTo>
                    <a:pt x="4422" y="7354"/>
                    <a:pt x="4591" y="7436"/>
                    <a:pt x="4755" y="7512"/>
                  </a:cubicBezTo>
                  <a:cubicBezTo>
                    <a:pt x="4678" y="7681"/>
                    <a:pt x="4596" y="7845"/>
                    <a:pt x="4520" y="8009"/>
                  </a:cubicBezTo>
                  <a:cubicBezTo>
                    <a:pt x="4356" y="7932"/>
                    <a:pt x="4193" y="7856"/>
                    <a:pt x="4029" y="7779"/>
                  </a:cubicBezTo>
                  <a:cubicBezTo>
                    <a:pt x="4023" y="7774"/>
                    <a:pt x="4023" y="7774"/>
                    <a:pt x="4023" y="7774"/>
                  </a:cubicBezTo>
                  <a:cubicBezTo>
                    <a:pt x="4100" y="7610"/>
                    <a:pt x="4182" y="7441"/>
                    <a:pt x="4258" y="7277"/>
                  </a:cubicBezTo>
                  <a:close/>
                  <a:moveTo>
                    <a:pt x="2697" y="7315"/>
                  </a:moveTo>
                  <a:cubicBezTo>
                    <a:pt x="2866" y="7397"/>
                    <a:pt x="3030" y="7474"/>
                    <a:pt x="3199" y="7550"/>
                  </a:cubicBezTo>
                  <a:cubicBezTo>
                    <a:pt x="3117" y="7714"/>
                    <a:pt x="3041" y="7883"/>
                    <a:pt x="2959" y="8047"/>
                  </a:cubicBezTo>
                  <a:cubicBezTo>
                    <a:pt x="2790" y="7971"/>
                    <a:pt x="2626" y="7889"/>
                    <a:pt x="2457" y="7812"/>
                  </a:cubicBezTo>
                  <a:cubicBezTo>
                    <a:pt x="2539" y="7648"/>
                    <a:pt x="2620" y="7485"/>
                    <a:pt x="2697" y="7315"/>
                  </a:cubicBezTo>
                  <a:close/>
                  <a:moveTo>
                    <a:pt x="1130" y="7359"/>
                  </a:moveTo>
                  <a:cubicBezTo>
                    <a:pt x="1294" y="7436"/>
                    <a:pt x="1463" y="7512"/>
                    <a:pt x="1632" y="7588"/>
                  </a:cubicBezTo>
                  <a:cubicBezTo>
                    <a:pt x="1550" y="7758"/>
                    <a:pt x="1469" y="7921"/>
                    <a:pt x="1387" y="8085"/>
                  </a:cubicBezTo>
                  <a:cubicBezTo>
                    <a:pt x="1218" y="8009"/>
                    <a:pt x="1048" y="7932"/>
                    <a:pt x="879" y="7856"/>
                  </a:cubicBezTo>
                  <a:cubicBezTo>
                    <a:pt x="961" y="7692"/>
                    <a:pt x="1048" y="7523"/>
                    <a:pt x="1130" y="7359"/>
                  </a:cubicBezTo>
                  <a:close/>
                  <a:moveTo>
                    <a:pt x="6431" y="7550"/>
                  </a:moveTo>
                  <a:cubicBezTo>
                    <a:pt x="6551" y="7610"/>
                    <a:pt x="6676" y="7676"/>
                    <a:pt x="6802" y="7736"/>
                  </a:cubicBezTo>
                  <a:cubicBezTo>
                    <a:pt x="6840" y="7758"/>
                    <a:pt x="6878" y="7779"/>
                    <a:pt x="6922" y="7801"/>
                  </a:cubicBezTo>
                  <a:cubicBezTo>
                    <a:pt x="6845" y="7965"/>
                    <a:pt x="6764" y="8134"/>
                    <a:pt x="6687" y="8303"/>
                  </a:cubicBezTo>
                  <a:cubicBezTo>
                    <a:pt x="6523" y="8216"/>
                    <a:pt x="6360" y="8134"/>
                    <a:pt x="6196" y="8052"/>
                  </a:cubicBezTo>
                  <a:cubicBezTo>
                    <a:pt x="6272" y="7889"/>
                    <a:pt x="6349" y="7719"/>
                    <a:pt x="6431" y="7550"/>
                  </a:cubicBezTo>
                  <a:close/>
                  <a:moveTo>
                    <a:pt x="4886" y="7572"/>
                  </a:moveTo>
                  <a:cubicBezTo>
                    <a:pt x="5050" y="7654"/>
                    <a:pt x="5219" y="7730"/>
                    <a:pt x="5383" y="7812"/>
                  </a:cubicBezTo>
                  <a:cubicBezTo>
                    <a:pt x="5306" y="7981"/>
                    <a:pt x="5224" y="8145"/>
                    <a:pt x="5148" y="8314"/>
                  </a:cubicBezTo>
                  <a:cubicBezTo>
                    <a:pt x="4979" y="8233"/>
                    <a:pt x="4815" y="8151"/>
                    <a:pt x="4651" y="8074"/>
                  </a:cubicBezTo>
                  <a:cubicBezTo>
                    <a:pt x="4727" y="7905"/>
                    <a:pt x="4809" y="7741"/>
                    <a:pt x="4886" y="7572"/>
                  </a:cubicBezTo>
                  <a:close/>
                  <a:moveTo>
                    <a:pt x="3330" y="7610"/>
                  </a:moveTo>
                  <a:cubicBezTo>
                    <a:pt x="3494" y="7687"/>
                    <a:pt x="3663" y="7763"/>
                    <a:pt x="3827" y="7845"/>
                  </a:cubicBezTo>
                  <a:cubicBezTo>
                    <a:pt x="3750" y="8009"/>
                    <a:pt x="3668" y="8172"/>
                    <a:pt x="3592" y="8342"/>
                  </a:cubicBezTo>
                  <a:cubicBezTo>
                    <a:pt x="3423" y="8260"/>
                    <a:pt x="3254" y="8183"/>
                    <a:pt x="3090" y="8107"/>
                  </a:cubicBezTo>
                  <a:cubicBezTo>
                    <a:pt x="3172" y="7943"/>
                    <a:pt x="3248" y="7774"/>
                    <a:pt x="3330" y="7610"/>
                  </a:cubicBezTo>
                  <a:close/>
                  <a:moveTo>
                    <a:pt x="1763" y="7648"/>
                  </a:moveTo>
                  <a:cubicBezTo>
                    <a:pt x="1927" y="7730"/>
                    <a:pt x="2096" y="7807"/>
                    <a:pt x="2266" y="7883"/>
                  </a:cubicBezTo>
                  <a:cubicBezTo>
                    <a:pt x="2184" y="8047"/>
                    <a:pt x="2102" y="8211"/>
                    <a:pt x="2020" y="8374"/>
                  </a:cubicBezTo>
                  <a:cubicBezTo>
                    <a:pt x="1851" y="8298"/>
                    <a:pt x="1682" y="8222"/>
                    <a:pt x="1512" y="8145"/>
                  </a:cubicBezTo>
                  <a:cubicBezTo>
                    <a:pt x="1600" y="7981"/>
                    <a:pt x="1682" y="7818"/>
                    <a:pt x="1763" y="7648"/>
                  </a:cubicBezTo>
                  <a:close/>
                  <a:moveTo>
                    <a:pt x="5514" y="7878"/>
                  </a:moveTo>
                  <a:cubicBezTo>
                    <a:pt x="5677" y="7954"/>
                    <a:pt x="5841" y="8036"/>
                    <a:pt x="6005" y="8118"/>
                  </a:cubicBezTo>
                  <a:cubicBezTo>
                    <a:pt x="5928" y="8287"/>
                    <a:pt x="5847" y="8451"/>
                    <a:pt x="5770" y="8620"/>
                  </a:cubicBezTo>
                  <a:cubicBezTo>
                    <a:pt x="5606" y="8538"/>
                    <a:pt x="5443" y="8456"/>
                    <a:pt x="5273" y="8374"/>
                  </a:cubicBezTo>
                  <a:cubicBezTo>
                    <a:pt x="5350" y="8222"/>
                    <a:pt x="5421" y="8069"/>
                    <a:pt x="5497" y="7910"/>
                  </a:cubicBezTo>
                  <a:cubicBezTo>
                    <a:pt x="5503" y="7900"/>
                    <a:pt x="5508" y="7889"/>
                    <a:pt x="5514" y="7878"/>
                  </a:cubicBezTo>
                  <a:close/>
                  <a:moveTo>
                    <a:pt x="3958" y="7905"/>
                  </a:moveTo>
                  <a:cubicBezTo>
                    <a:pt x="4127" y="7981"/>
                    <a:pt x="4291" y="8063"/>
                    <a:pt x="4460" y="8140"/>
                  </a:cubicBezTo>
                  <a:cubicBezTo>
                    <a:pt x="4378" y="8309"/>
                    <a:pt x="4296" y="8473"/>
                    <a:pt x="4220" y="8636"/>
                  </a:cubicBezTo>
                  <a:cubicBezTo>
                    <a:pt x="4051" y="8560"/>
                    <a:pt x="3887" y="8478"/>
                    <a:pt x="3718" y="8402"/>
                  </a:cubicBezTo>
                  <a:cubicBezTo>
                    <a:pt x="3800" y="8238"/>
                    <a:pt x="3881" y="8069"/>
                    <a:pt x="3958" y="7905"/>
                  </a:cubicBezTo>
                  <a:close/>
                  <a:moveTo>
                    <a:pt x="2391" y="7943"/>
                  </a:moveTo>
                  <a:cubicBezTo>
                    <a:pt x="2560" y="8020"/>
                    <a:pt x="2730" y="8096"/>
                    <a:pt x="2899" y="8172"/>
                  </a:cubicBezTo>
                  <a:cubicBezTo>
                    <a:pt x="2817" y="8342"/>
                    <a:pt x="2735" y="8505"/>
                    <a:pt x="2653" y="8669"/>
                  </a:cubicBezTo>
                  <a:cubicBezTo>
                    <a:pt x="2484" y="8593"/>
                    <a:pt x="2315" y="8511"/>
                    <a:pt x="2145" y="8435"/>
                  </a:cubicBezTo>
                  <a:cubicBezTo>
                    <a:pt x="2233" y="8271"/>
                    <a:pt x="2315" y="8107"/>
                    <a:pt x="2391" y="7943"/>
                  </a:cubicBezTo>
                  <a:close/>
                  <a:moveTo>
                    <a:pt x="4586" y="8205"/>
                  </a:moveTo>
                  <a:cubicBezTo>
                    <a:pt x="4755" y="8282"/>
                    <a:pt x="4919" y="8364"/>
                    <a:pt x="5082" y="8440"/>
                  </a:cubicBezTo>
                  <a:cubicBezTo>
                    <a:pt x="5006" y="8609"/>
                    <a:pt x="4924" y="8773"/>
                    <a:pt x="4848" y="8942"/>
                  </a:cubicBezTo>
                  <a:cubicBezTo>
                    <a:pt x="4678" y="8860"/>
                    <a:pt x="4515" y="8778"/>
                    <a:pt x="4345" y="8702"/>
                  </a:cubicBezTo>
                  <a:cubicBezTo>
                    <a:pt x="4427" y="8533"/>
                    <a:pt x="4509" y="8369"/>
                    <a:pt x="4586" y="8205"/>
                  </a:cubicBezTo>
                  <a:close/>
                  <a:moveTo>
                    <a:pt x="3024" y="8233"/>
                  </a:moveTo>
                  <a:cubicBezTo>
                    <a:pt x="3194" y="8314"/>
                    <a:pt x="3357" y="8391"/>
                    <a:pt x="3527" y="8467"/>
                  </a:cubicBezTo>
                  <a:cubicBezTo>
                    <a:pt x="3445" y="8636"/>
                    <a:pt x="3363" y="8800"/>
                    <a:pt x="3281" y="8964"/>
                  </a:cubicBezTo>
                  <a:cubicBezTo>
                    <a:pt x="3117" y="8882"/>
                    <a:pt x="2948" y="8806"/>
                    <a:pt x="2779" y="8729"/>
                  </a:cubicBezTo>
                  <a:cubicBezTo>
                    <a:pt x="2861" y="8566"/>
                    <a:pt x="2942" y="8402"/>
                    <a:pt x="3024" y="8233"/>
                  </a:cubicBezTo>
                  <a:close/>
                  <a:moveTo>
                    <a:pt x="3658" y="8527"/>
                  </a:moveTo>
                  <a:cubicBezTo>
                    <a:pt x="3821" y="8609"/>
                    <a:pt x="3991" y="8686"/>
                    <a:pt x="4154" y="8767"/>
                  </a:cubicBezTo>
                  <a:cubicBezTo>
                    <a:pt x="4072" y="8931"/>
                    <a:pt x="3996" y="9095"/>
                    <a:pt x="3914" y="9259"/>
                  </a:cubicBezTo>
                  <a:cubicBezTo>
                    <a:pt x="3745" y="9182"/>
                    <a:pt x="3581" y="9100"/>
                    <a:pt x="3412" y="9024"/>
                  </a:cubicBezTo>
                  <a:cubicBezTo>
                    <a:pt x="3494" y="8860"/>
                    <a:pt x="3576" y="8697"/>
                    <a:pt x="3658" y="8527"/>
                  </a:cubicBezTo>
                  <a:close/>
                  <a:moveTo>
                    <a:pt x="4575" y="1"/>
                  </a:moveTo>
                  <a:cubicBezTo>
                    <a:pt x="4531" y="1"/>
                    <a:pt x="4487" y="6"/>
                    <a:pt x="4444" y="6"/>
                  </a:cubicBezTo>
                  <a:cubicBezTo>
                    <a:pt x="4367" y="165"/>
                    <a:pt x="4291" y="317"/>
                    <a:pt x="4214" y="476"/>
                  </a:cubicBezTo>
                  <a:cubicBezTo>
                    <a:pt x="4149" y="612"/>
                    <a:pt x="4078" y="754"/>
                    <a:pt x="4012" y="896"/>
                  </a:cubicBezTo>
                  <a:cubicBezTo>
                    <a:pt x="3838" y="814"/>
                    <a:pt x="3668" y="732"/>
                    <a:pt x="3494" y="656"/>
                  </a:cubicBezTo>
                  <a:cubicBezTo>
                    <a:pt x="3521" y="596"/>
                    <a:pt x="3548" y="530"/>
                    <a:pt x="3581" y="470"/>
                  </a:cubicBezTo>
                  <a:cubicBezTo>
                    <a:pt x="3636" y="350"/>
                    <a:pt x="3696" y="225"/>
                    <a:pt x="3756" y="104"/>
                  </a:cubicBezTo>
                  <a:lnTo>
                    <a:pt x="3756" y="104"/>
                  </a:lnTo>
                  <a:cubicBezTo>
                    <a:pt x="3707" y="115"/>
                    <a:pt x="3652" y="126"/>
                    <a:pt x="3603" y="143"/>
                  </a:cubicBezTo>
                  <a:cubicBezTo>
                    <a:pt x="3527" y="296"/>
                    <a:pt x="3456" y="448"/>
                    <a:pt x="3385" y="601"/>
                  </a:cubicBezTo>
                  <a:cubicBezTo>
                    <a:pt x="3232" y="530"/>
                    <a:pt x="3079" y="459"/>
                    <a:pt x="2926" y="388"/>
                  </a:cubicBezTo>
                  <a:cubicBezTo>
                    <a:pt x="2833" y="437"/>
                    <a:pt x="2735" y="487"/>
                    <a:pt x="2642" y="536"/>
                  </a:cubicBezTo>
                  <a:cubicBezTo>
                    <a:pt x="2577" y="672"/>
                    <a:pt x="2517" y="803"/>
                    <a:pt x="2451" y="934"/>
                  </a:cubicBezTo>
                  <a:cubicBezTo>
                    <a:pt x="2369" y="896"/>
                    <a:pt x="2282" y="858"/>
                    <a:pt x="2200" y="820"/>
                  </a:cubicBezTo>
                  <a:cubicBezTo>
                    <a:pt x="2162" y="841"/>
                    <a:pt x="2124" y="874"/>
                    <a:pt x="2085" y="901"/>
                  </a:cubicBezTo>
                  <a:cubicBezTo>
                    <a:pt x="2189" y="951"/>
                    <a:pt x="2293" y="1000"/>
                    <a:pt x="2397" y="1049"/>
                  </a:cubicBezTo>
                  <a:cubicBezTo>
                    <a:pt x="2315" y="1218"/>
                    <a:pt x="2238" y="1393"/>
                    <a:pt x="2156" y="1562"/>
                  </a:cubicBezTo>
                  <a:cubicBezTo>
                    <a:pt x="2014" y="1496"/>
                    <a:pt x="1867" y="1431"/>
                    <a:pt x="1725" y="1360"/>
                  </a:cubicBezTo>
                  <a:cubicBezTo>
                    <a:pt x="1698" y="1349"/>
                    <a:pt x="1676" y="1338"/>
                    <a:pt x="1649" y="1327"/>
                  </a:cubicBezTo>
                  <a:cubicBezTo>
                    <a:pt x="1665" y="1294"/>
                    <a:pt x="1682" y="1262"/>
                    <a:pt x="1698" y="1229"/>
                  </a:cubicBezTo>
                  <a:lnTo>
                    <a:pt x="1698" y="1229"/>
                  </a:lnTo>
                  <a:cubicBezTo>
                    <a:pt x="1600" y="1322"/>
                    <a:pt x="1507" y="1415"/>
                    <a:pt x="1414" y="1518"/>
                  </a:cubicBezTo>
                  <a:cubicBezTo>
                    <a:pt x="1370" y="1606"/>
                    <a:pt x="1327" y="1698"/>
                    <a:pt x="1288" y="1786"/>
                  </a:cubicBezTo>
                  <a:cubicBezTo>
                    <a:pt x="1267" y="1824"/>
                    <a:pt x="1250" y="1862"/>
                    <a:pt x="1234" y="1900"/>
                  </a:cubicBezTo>
                  <a:cubicBezTo>
                    <a:pt x="1201" y="1884"/>
                    <a:pt x="1168" y="1868"/>
                    <a:pt x="1136" y="1851"/>
                  </a:cubicBezTo>
                  <a:cubicBezTo>
                    <a:pt x="1108" y="1884"/>
                    <a:pt x="1086" y="1917"/>
                    <a:pt x="1059" y="1950"/>
                  </a:cubicBezTo>
                  <a:cubicBezTo>
                    <a:pt x="1103" y="1966"/>
                    <a:pt x="1141" y="1988"/>
                    <a:pt x="1185" y="2010"/>
                  </a:cubicBezTo>
                  <a:cubicBezTo>
                    <a:pt x="1103" y="2184"/>
                    <a:pt x="1026" y="2353"/>
                    <a:pt x="945" y="2528"/>
                  </a:cubicBezTo>
                  <a:cubicBezTo>
                    <a:pt x="879" y="2501"/>
                    <a:pt x="814" y="2468"/>
                    <a:pt x="743" y="2435"/>
                  </a:cubicBezTo>
                  <a:cubicBezTo>
                    <a:pt x="726" y="2468"/>
                    <a:pt x="704" y="2506"/>
                    <a:pt x="683" y="2539"/>
                  </a:cubicBezTo>
                  <a:cubicBezTo>
                    <a:pt x="754" y="2572"/>
                    <a:pt x="824" y="2605"/>
                    <a:pt x="895" y="2637"/>
                  </a:cubicBezTo>
                  <a:cubicBezTo>
                    <a:pt x="814" y="2812"/>
                    <a:pt x="732" y="2987"/>
                    <a:pt x="655" y="3161"/>
                  </a:cubicBezTo>
                  <a:cubicBezTo>
                    <a:pt x="644" y="3156"/>
                    <a:pt x="633" y="3150"/>
                    <a:pt x="623" y="3145"/>
                  </a:cubicBezTo>
                  <a:cubicBezTo>
                    <a:pt x="557" y="3118"/>
                    <a:pt x="497" y="3085"/>
                    <a:pt x="437" y="3058"/>
                  </a:cubicBezTo>
                  <a:cubicBezTo>
                    <a:pt x="421" y="3096"/>
                    <a:pt x="404" y="3129"/>
                    <a:pt x="388" y="3167"/>
                  </a:cubicBezTo>
                  <a:cubicBezTo>
                    <a:pt x="459" y="3205"/>
                    <a:pt x="530" y="3238"/>
                    <a:pt x="601" y="3271"/>
                  </a:cubicBezTo>
                  <a:cubicBezTo>
                    <a:pt x="524" y="3445"/>
                    <a:pt x="442" y="3620"/>
                    <a:pt x="360" y="3789"/>
                  </a:cubicBezTo>
                  <a:cubicBezTo>
                    <a:pt x="328" y="3773"/>
                    <a:pt x="290" y="3756"/>
                    <a:pt x="257" y="3740"/>
                  </a:cubicBezTo>
                  <a:cubicBezTo>
                    <a:pt x="240" y="3735"/>
                    <a:pt x="224" y="3724"/>
                    <a:pt x="208" y="3718"/>
                  </a:cubicBezTo>
                  <a:cubicBezTo>
                    <a:pt x="197" y="3756"/>
                    <a:pt x="186" y="3795"/>
                    <a:pt x="175" y="3838"/>
                  </a:cubicBezTo>
                  <a:cubicBezTo>
                    <a:pt x="219" y="3860"/>
                    <a:pt x="262" y="3882"/>
                    <a:pt x="311" y="3904"/>
                  </a:cubicBezTo>
                  <a:cubicBezTo>
                    <a:pt x="229" y="4073"/>
                    <a:pt x="148" y="4248"/>
                    <a:pt x="66" y="4422"/>
                  </a:cubicBezTo>
                  <a:lnTo>
                    <a:pt x="60" y="4417"/>
                  </a:lnTo>
                  <a:cubicBezTo>
                    <a:pt x="33" y="4570"/>
                    <a:pt x="22" y="4723"/>
                    <a:pt x="11" y="4881"/>
                  </a:cubicBezTo>
                  <a:cubicBezTo>
                    <a:pt x="55" y="4788"/>
                    <a:pt x="98" y="4701"/>
                    <a:pt x="137" y="4608"/>
                  </a:cubicBezTo>
                  <a:cubicBezTo>
                    <a:pt x="142" y="4602"/>
                    <a:pt x="142" y="4597"/>
                    <a:pt x="148" y="4597"/>
                  </a:cubicBezTo>
                  <a:cubicBezTo>
                    <a:pt x="311" y="4673"/>
                    <a:pt x="475" y="4755"/>
                    <a:pt x="644" y="4832"/>
                  </a:cubicBezTo>
                  <a:cubicBezTo>
                    <a:pt x="562" y="5001"/>
                    <a:pt x="481" y="5170"/>
                    <a:pt x="404" y="5345"/>
                  </a:cubicBezTo>
                  <a:cubicBezTo>
                    <a:pt x="268" y="5279"/>
                    <a:pt x="137" y="5219"/>
                    <a:pt x="6" y="5159"/>
                  </a:cubicBezTo>
                  <a:cubicBezTo>
                    <a:pt x="6" y="5203"/>
                    <a:pt x="0" y="5252"/>
                    <a:pt x="6" y="5296"/>
                  </a:cubicBezTo>
                  <a:cubicBezTo>
                    <a:pt x="115" y="5350"/>
                    <a:pt x="229" y="5405"/>
                    <a:pt x="344" y="5459"/>
                  </a:cubicBezTo>
                  <a:cubicBezTo>
                    <a:pt x="262" y="5629"/>
                    <a:pt x="180" y="5798"/>
                    <a:pt x="104" y="5967"/>
                  </a:cubicBezTo>
                  <a:cubicBezTo>
                    <a:pt x="88" y="5962"/>
                    <a:pt x="77" y="5956"/>
                    <a:pt x="60" y="5951"/>
                  </a:cubicBezTo>
                  <a:lnTo>
                    <a:pt x="60" y="5951"/>
                  </a:lnTo>
                  <a:cubicBezTo>
                    <a:pt x="77" y="6054"/>
                    <a:pt x="98" y="6158"/>
                    <a:pt x="120" y="6262"/>
                  </a:cubicBezTo>
                  <a:cubicBezTo>
                    <a:pt x="137" y="6224"/>
                    <a:pt x="153" y="6186"/>
                    <a:pt x="175" y="6147"/>
                  </a:cubicBezTo>
                  <a:cubicBezTo>
                    <a:pt x="339" y="6224"/>
                    <a:pt x="508" y="6306"/>
                    <a:pt x="672" y="6382"/>
                  </a:cubicBezTo>
                  <a:cubicBezTo>
                    <a:pt x="595" y="6551"/>
                    <a:pt x="513" y="6715"/>
                    <a:pt x="426" y="6884"/>
                  </a:cubicBezTo>
                  <a:cubicBezTo>
                    <a:pt x="377" y="6862"/>
                    <a:pt x="322" y="6835"/>
                    <a:pt x="273" y="6813"/>
                  </a:cubicBezTo>
                  <a:lnTo>
                    <a:pt x="273" y="6813"/>
                  </a:lnTo>
                  <a:cubicBezTo>
                    <a:pt x="295" y="6873"/>
                    <a:pt x="317" y="6933"/>
                    <a:pt x="339" y="6993"/>
                  </a:cubicBezTo>
                  <a:cubicBezTo>
                    <a:pt x="350" y="6999"/>
                    <a:pt x="360" y="6999"/>
                    <a:pt x="366" y="7004"/>
                  </a:cubicBezTo>
                  <a:cubicBezTo>
                    <a:pt x="366" y="7015"/>
                    <a:pt x="360" y="7021"/>
                    <a:pt x="355" y="7032"/>
                  </a:cubicBezTo>
                  <a:cubicBezTo>
                    <a:pt x="377" y="7092"/>
                    <a:pt x="404" y="7146"/>
                    <a:pt x="426" y="7201"/>
                  </a:cubicBezTo>
                  <a:cubicBezTo>
                    <a:pt x="453" y="7157"/>
                    <a:pt x="475" y="7113"/>
                    <a:pt x="497" y="7064"/>
                  </a:cubicBezTo>
                  <a:cubicBezTo>
                    <a:pt x="612" y="7119"/>
                    <a:pt x="726" y="7174"/>
                    <a:pt x="841" y="7223"/>
                  </a:cubicBezTo>
                  <a:cubicBezTo>
                    <a:pt x="890" y="7250"/>
                    <a:pt x="945" y="7277"/>
                    <a:pt x="999" y="7299"/>
                  </a:cubicBezTo>
                  <a:cubicBezTo>
                    <a:pt x="923" y="7452"/>
                    <a:pt x="852" y="7599"/>
                    <a:pt x="775" y="7747"/>
                  </a:cubicBezTo>
                  <a:cubicBezTo>
                    <a:pt x="770" y="7763"/>
                    <a:pt x="759" y="7779"/>
                    <a:pt x="754" y="7796"/>
                  </a:cubicBezTo>
                  <a:cubicBezTo>
                    <a:pt x="803" y="7872"/>
                    <a:pt x="863" y="7949"/>
                    <a:pt x="917" y="8025"/>
                  </a:cubicBezTo>
                  <a:cubicBezTo>
                    <a:pt x="1054" y="8091"/>
                    <a:pt x="1185" y="8151"/>
                    <a:pt x="1321" y="8211"/>
                  </a:cubicBezTo>
                  <a:cubicBezTo>
                    <a:pt x="1288" y="8271"/>
                    <a:pt x="1261" y="8331"/>
                    <a:pt x="1228" y="8391"/>
                  </a:cubicBezTo>
                  <a:cubicBezTo>
                    <a:pt x="1261" y="8424"/>
                    <a:pt x="1299" y="8462"/>
                    <a:pt x="1332" y="8495"/>
                  </a:cubicBezTo>
                  <a:cubicBezTo>
                    <a:pt x="1370" y="8418"/>
                    <a:pt x="1414" y="8347"/>
                    <a:pt x="1452" y="8271"/>
                  </a:cubicBezTo>
                  <a:cubicBezTo>
                    <a:pt x="1616" y="8347"/>
                    <a:pt x="1785" y="8429"/>
                    <a:pt x="1954" y="8505"/>
                  </a:cubicBezTo>
                  <a:cubicBezTo>
                    <a:pt x="1894" y="8620"/>
                    <a:pt x="1834" y="8740"/>
                    <a:pt x="1774" y="8860"/>
                  </a:cubicBezTo>
                  <a:cubicBezTo>
                    <a:pt x="1813" y="8888"/>
                    <a:pt x="1851" y="8909"/>
                    <a:pt x="1889" y="8937"/>
                  </a:cubicBezTo>
                  <a:cubicBezTo>
                    <a:pt x="1954" y="8811"/>
                    <a:pt x="2020" y="8691"/>
                    <a:pt x="2085" y="8566"/>
                  </a:cubicBezTo>
                  <a:cubicBezTo>
                    <a:pt x="2249" y="8642"/>
                    <a:pt x="2418" y="8718"/>
                    <a:pt x="2588" y="8795"/>
                  </a:cubicBezTo>
                  <a:cubicBezTo>
                    <a:pt x="2577" y="8817"/>
                    <a:pt x="2571" y="8833"/>
                    <a:pt x="2560" y="8849"/>
                  </a:cubicBezTo>
                  <a:cubicBezTo>
                    <a:pt x="2500" y="8969"/>
                    <a:pt x="2440" y="9084"/>
                    <a:pt x="2380" y="9204"/>
                  </a:cubicBezTo>
                  <a:cubicBezTo>
                    <a:pt x="2424" y="9226"/>
                    <a:pt x="2462" y="9242"/>
                    <a:pt x="2506" y="9259"/>
                  </a:cubicBezTo>
                  <a:cubicBezTo>
                    <a:pt x="2577" y="9128"/>
                    <a:pt x="2648" y="8991"/>
                    <a:pt x="2713" y="8855"/>
                  </a:cubicBezTo>
                  <a:cubicBezTo>
                    <a:pt x="2882" y="8937"/>
                    <a:pt x="3052" y="9013"/>
                    <a:pt x="3215" y="9090"/>
                  </a:cubicBezTo>
                  <a:cubicBezTo>
                    <a:pt x="3199" y="9133"/>
                    <a:pt x="3177" y="9177"/>
                    <a:pt x="3155" y="9215"/>
                  </a:cubicBezTo>
                  <a:cubicBezTo>
                    <a:pt x="3117" y="9292"/>
                    <a:pt x="3079" y="9362"/>
                    <a:pt x="3046" y="9433"/>
                  </a:cubicBezTo>
                  <a:cubicBezTo>
                    <a:pt x="3090" y="9444"/>
                    <a:pt x="3139" y="9455"/>
                    <a:pt x="3188" y="9466"/>
                  </a:cubicBezTo>
                  <a:cubicBezTo>
                    <a:pt x="3243" y="9362"/>
                    <a:pt x="3292" y="9259"/>
                    <a:pt x="3346" y="9150"/>
                  </a:cubicBezTo>
                  <a:cubicBezTo>
                    <a:pt x="3516" y="9231"/>
                    <a:pt x="3679" y="9308"/>
                    <a:pt x="3849" y="9390"/>
                  </a:cubicBezTo>
                  <a:cubicBezTo>
                    <a:pt x="3821" y="9439"/>
                    <a:pt x="3800" y="9488"/>
                    <a:pt x="3778" y="9532"/>
                  </a:cubicBezTo>
                  <a:cubicBezTo>
                    <a:pt x="3827" y="9537"/>
                    <a:pt x="3881" y="9537"/>
                    <a:pt x="3931" y="9537"/>
                  </a:cubicBezTo>
                  <a:cubicBezTo>
                    <a:pt x="3947" y="9510"/>
                    <a:pt x="3963" y="9477"/>
                    <a:pt x="3974" y="9450"/>
                  </a:cubicBezTo>
                  <a:cubicBezTo>
                    <a:pt x="4029" y="9477"/>
                    <a:pt x="4083" y="9504"/>
                    <a:pt x="4138" y="9532"/>
                  </a:cubicBezTo>
                  <a:cubicBezTo>
                    <a:pt x="4231" y="9526"/>
                    <a:pt x="4318" y="9515"/>
                    <a:pt x="4411" y="9504"/>
                  </a:cubicBezTo>
                  <a:cubicBezTo>
                    <a:pt x="4285" y="9444"/>
                    <a:pt x="4165" y="9384"/>
                    <a:pt x="4040" y="9324"/>
                  </a:cubicBezTo>
                  <a:cubicBezTo>
                    <a:pt x="4122" y="9161"/>
                    <a:pt x="4203" y="8991"/>
                    <a:pt x="4285" y="8828"/>
                  </a:cubicBezTo>
                  <a:cubicBezTo>
                    <a:pt x="4449" y="8909"/>
                    <a:pt x="4618" y="8986"/>
                    <a:pt x="4782" y="9068"/>
                  </a:cubicBezTo>
                  <a:cubicBezTo>
                    <a:pt x="4717" y="9204"/>
                    <a:pt x="4651" y="9341"/>
                    <a:pt x="4580" y="9477"/>
                  </a:cubicBezTo>
                  <a:cubicBezTo>
                    <a:pt x="4640" y="9466"/>
                    <a:pt x="4700" y="9455"/>
                    <a:pt x="4760" y="9444"/>
                  </a:cubicBezTo>
                  <a:cubicBezTo>
                    <a:pt x="4809" y="9341"/>
                    <a:pt x="4859" y="9237"/>
                    <a:pt x="4913" y="9133"/>
                  </a:cubicBezTo>
                  <a:cubicBezTo>
                    <a:pt x="5022" y="9188"/>
                    <a:pt x="5137" y="9242"/>
                    <a:pt x="5252" y="9297"/>
                  </a:cubicBezTo>
                  <a:cubicBezTo>
                    <a:pt x="5312" y="9275"/>
                    <a:pt x="5372" y="9253"/>
                    <a:pt x="5432" y="9231"/>
                  </a:cubicBezTo>
                  <a:cubicBezTo>
                    <a:pt x="5279" y="9155"/>
                    <a:pt x="5126" y="9079"/>
                    <a:pt x="4973" y="9002"/>
                  </a:cubicBezTo>
                  <a:cubicBezTo>
                    <a:pt x="5055" y="8838"/>
                    <a:pt x="5137" y="8669"/>
                    <a:pt x="5213" y="8505"/>
                  </a:cubicBezTo>
                  <a:cubicBezTo>
                    <a:pt x="5377" y="8587"/>
                    <a:pt x="5546" y="8669"/>
                    <a:pt x="5710" y="8746"/>
                  </a:cubicBezTo>
                  <a:cubicBezTo>
                    <a:pt x="5634" y="8898"/>
                    <a:pt x="5563" y="9051"/>
                    <a:pt x="5492" y="9204"/>
                  </a:cubicBezTo>
                  <a:cubicBezTo>
                    <a:pt x="5557" y="9177"/>
                    <a:pt x="5628" y="9144"/>
                    <a:pt x="5694" y="9111"/>
                  </a:cubicBezTo>
                  <a:cubicBezTo>
                    <a:pt x="5743" y="9013"/>
                    <a:pt x="5786" y="8915"/>
                    <a:pt x="5836" y="8811"/>
                  </a:cubicBezTo>
                  <a:cubicBezTo>
                    <a:pt x="5907" y="8849"/>
                    <a:pt x="5978" y="8882"/>
                    <a:pt x="6049" y="8920"/>
                  </a:cubicBezTo>
                  <a:cubicBezTo>
                    <a:pt x="6098" y="8888"/>
                    <a:pt x="6141" y="8860"/>
                    <a:pt x="6190" y="8833"/>
                  </a:cubicBezTo>
                  <a:cubicBezTo>
                    <a:pt x="6092" y="8784"/>
                    <a:pt x="5994" y="8735"/>
                    <a:pt x="5896" y="8686"/>
                  </a:cubicBezTo>
                  <a:cubicBezTo>
                    <a:pt x="5961" y="8549"/>
                    <a:pt x="6027" y="8413"/>
                    <a:pt x="6092" y="8282"/>
                  </a:cubicBezTo>
                  <a:cubicBezTo>
                    <a:pt x="6103" y="8249"/>
                    <a:pt x="6119" y="8216"/>
                    <a:pt x="6136" y="8183"/>
                  </a:cubicBezTo>
                  <a:cubicBezTo>
                    <a:pt x="6234" y="8233"/>
                    <a:pt x="6332" y="8282"/>
                    <a:pt x="6431" y="8331"/>
                  </a:cubicBezTo>
                  <a:cubicBezTo>
                    <a:pt x="6496" y="8364"/>
                    <a:pt x="6562" y="8396"/>
                    <a:pt x="6627" y="8429"/>
                  </a:cubicBezTo>
                  <a:cubicBezTo>
                    <a:pt x="6605" y="8473"/>
                    <a:pt x="6589" y="8516"/>
                    <a:pt x="6567" y="8555"/>
                  </a:cubicBezTo>
                  <a:cubicBezTo>
                    <a:pt x="6660" y="8484"/>
                    <a:pt x="6747" y="8407"/>
                    <a:pt x="6835" y="8331"/>
                  </a:cubicBezTo>
                  <a:cubicBezTo>
                    <a:pt x="6906" y="8172"/>
                    <a:pt x="6977" y="8020"/>
                    <a:pt x="7047" y="7867"/>
                  </a:cubicBezTo>
                  <a:cubicBezTo>
                    <a:pt x="7102" y="7889"/>
                    <a:pt x="7151" y="7916"/>
                    <a:pt x="7206" y="7943"/>
                  </a:cubicBezTo>
                  <a:cubicBezTo>
                    <a:pt x="7239" y="7910"/>
                    <a:pt x="7271" y="7872"/>
                    <a:pt x="7299" y="7834"/>
                  </a:cubicBezTo>
                  <a:cubicBezTo>
                    <a:pt x="7239" y="7801"/>
                    <a:pt x="7173" y="7769"/>
                    <a:pt x="7108" y="7736"/>
                  </a:cubicBezTo>
                  <a:cubicBezTo>
                    <a:pt x="7184" y="7567"/>
                    <a:pt x="7266" y="7397"/>
                    <a:pt x="7342" y="7234"/>
                  </a:cubicBezTo>
                  <a:cubicBezTo>
                    <a:pt x="7440" y="7283"/>
                    <a:pt x="7539" y="7332"/>
                    <a:pt x="7637" y="7381"/>
                  </a:cubicBezTo>
                  <a:cubicBezTo>
                    <a:pt x="7659" y="7343"/>
                    <a:pt x="7686" y="7305"/>
                    <a:pt x="7713" y="7261"/>
                  </a:cubicBezTo>
                  <a:cubicBezTo>
                    <a:pt x="7610" y="7206"/>
                    <a:pt x="7506" y="7157"/>
                    <a:pt x="7402" y="7103"/>
                  </a:cubicBezTo>
                  <a:cubicBezTo>
                    <a:pt x="7479" y="6933"/>
                    <a:pt x="7555" y="6764"/>
                    <a:pt x="7632" y="6595"/>
                  </a:cubicBezTo>
                  <a:cubicBezTo>
                    <a:pt x="7752" y="6655"/>
                    <a:pt x="7866" y="6715"/>
                    <a:pt x="7981" y="6775"/>
                  </a:cubicBezTo>
                  <a:cubicBezTo>
                    <a:pt x="8003" y="6737"/>
                    <a:pt x="8025" y="6693"/>
                    <a:pt x="8041" y="6649"/>
                  </a:cubicBezTo>
                  <a:cubicBezTo>
                    <a:pt x="7926" y="6589"/>
                    <a:pt x="7806" y="6529"/>
                    <a:pt x="7692" y="6469"/>
                  </a:cubicBezTo>
                  <a:cubicBezTo>
                    <a:pt x="7768" y="6300"/>
                    <a:pt x="7844" y="6131"/>
                    <a:pt x="7921" y="5962"/>
                  </a:cubicBezTo>
                  <a:cubicBezTo>
                    <a:pt x="8030" y="6016"/>
                    <a:pt x="8139" y="6076"/>
                    <a:pt x="8248" y="6131"/>
                  </a:cubicBezTo>
                  <a:cubicBezTo>
                    <a:pt x="8265" y="6087"/>
                    <a:pt x="8281" y="6038"/>
                    <a:pt x="8292" y="5994"/>
                  </a:cubicBezTo>
                  <a:cubicBezTo>
                    <a:pt x="8188" y="5940"/>
                    <a:pt x="8085" y="5885"/>
                    <a:pt x="7981" y="5836"/>
                  </a:cubicBezTo>
                  <a:cubicBezTo>
                    <a:pt x="8057" y="5667"/>
                    <a:pt x="8134" y="5498"/>
                    <a:pt x="8210" y="5328"/>
                  </a:cubicBezTo>
                  <a:cubicBezTo>
                    <a:pt x="8232" y="5339"/>
                    <a:pt x="8248" y="5345"/>
                    <a:pt x="8265" y="5356"/>
                  </a:cubicBezTo>
                  <a:cubicBezTo>
                    <a:pt x="8325" y="5383"/>
                    <a:pt x="8379" y="5416"/>
                    <a:pt x="8439" y="5443"/>
                  </a:cubicBezTo>
                  <a:cubicBezTo>
                    <a:pt x="8450" y="5394"/>
                    <a:pt x="8456" y="5345"/>
                    <a:pt x="8467" y="5301"/>
                  </a:cubicBezTo>
                  <a:cubicBezTo>
                    <a:pt x="8401" y="5268"/>
                    <a:pt x="8336" y="5230"/>
                    <a:pt x="8270" y="5197"/>
                  </a:cubicBezTo>
                  <a:cubicBezTo>
                    <a:pt x="8347" y="5034"/>
                    <a:pt x="8429" y="4864"/>
                    <a:pt x="8505" y="4695"/>
                  </a:cubicBezTo>
                  <a:cubicBezTo>
                    <a:pt x="8516" y="4701"/>
                    <a:pt x="8527" y="4706"/>
                    <a:pt x="8538" y="4712"/>
                  </a:cubicBezTo>
                  <a:cubicBezTo>
                    <a:pt x="8549" y="4575"/>
                    <a:pt x="8549" y="4433"/>
                    <a:pt x="8549" y="4297"/>
                  </a:cubicBezTo>
                  <a:lnTo>
                    <a:pt x="8549" y="4297"/>
                  </a:lnTo>
                  <a:cubicBezTo>
                    <a:pt x="8516" y="4368"/>
                    <a:pt x="8483" y="4439"/>
                    <a:pt x="8450" y="4510"/>
                  </a:cubicBezTo>
                  <a:cubicBezTo>
                    <a:pt x="8281" y="4422"/>
                    <a:pt x="8112" y="4340"/>
                    <a:pt x="7943" y="4259"/>
                  </a:cubicBezTo>
                  <a:cubicBezTo>
                    <a:pt x="8019" y="4089"/>
                    <a:pt x="8101" y="3926"/>
                    <a:pt x="8177" y="3756"/>
                  </a:cubicBezTo>
                  <a:cubicBezTo>
                    <a:pt x="8298" y="3816"/>
                    <a:pt x="8412" y="3876"/>
                    <a:pt x="8532" y="3931"/>
                  </a:cubicBezTo>
                  <a:cubicBezTo>
                    <a:pt x="8527" y="3876"/>
                    <a:pt x="8521" y="3822"/>
                    <a:pt x="8516" y="3767"/>
                  </a:cubicBezTo>
                  <a:cubicBezTo>
                    <a:pt x="8423" y="3718"/>
                    <a:pt x="8330" y="3674"/>
                    <a:pt x="8237" y="3625"/>
                  </a:cubicBezTo>
                  <a:cubicBezTo>
                    <a:pt x="8270" y="3554"/>
                    <a:pt x="8308" y="3478"/>
                    <a:pt x="8341" y="3407"/>
                  </a:cubicBezTo>
                  <a:cubicBezTo>
                    <a:pt x="8368" y="3347"/>
                    <a:pt x="8396" y="3292"/>
                    <a:pt x="8423" y="3232"/>
                  </a:cubicBezTo>
                  <a:cubicBezTo>
                    <a:pt x="8401" y="3123"/>
                    <a:pt x="8368" y="3009"/>
                    <a:pt x="8336" y="2905"/>
                  </a:cubicBezTo>
                  <a:cubicBezTo>
                    <a:pt x="8194" y="2834"/>
                    <a:pt x="8052" y="2763"/>
                    <a:pt x="7910" y="2697"/>
                  </a:cubicBezTo>
                  <a:cubicBezTo>
                    <a:pt x="7975" y="2561"/>
                    <a:pt x="8041" y="2424"/>
                    <a:pt x="8106" y="2293"/>
                  </a:cubicBezTo>
                  <a:cubicBezTo>
                    <a:pt x="8085" y="2250"/>
                    <a:pt x="8063" y="2206"/>
                    <a:pt x="8041" y="2162"/>
                  </a:cubicBezTo>
                  <a:cubicBezTo>
                    <a:pt x="7959" y="2321"/>
                    <a:pt x="7877" y="2484"/>
                    <a:pt x="7801" y="2643"/>
                  </a:cubicBezTo>
                  <a:cubicBezTo>
                    <a:pt x="7642" y="2572"/>
                    <a:pt x="7490" y="2495"/>
                    <a:pt x="7331" y="2419"/>
                  </a:cubicBezTo>
                  <a:cubicBezTo>
                    <a:pt x="7315" y="2414"/>
                    <a:pt x="7299" y="2408"/>
                    <a:pt x="7282" y="2397"/>
                  </a:cubicBezTo>
                  <a:cubicBezTo>
                    <a:pt x="7413" y="2124"/>
                    <a:pt x="7544" y="1846"/>
                    <a:pt x="7681" y="1573"/>
                  </a:cubicBezTo>
                  <a:cubicBezTo>
                    <a:pt x="7659" y="1540"/>
                    <a:pt x="7632" y="1507"/>
                    <a:pt x="7604" y="1475"/>
                  </a:cubicBezTo>
                  <a:cubicBezTo>
                    <a:pt x="7468" y="1753"/>
                    <a:pt x="7326" y="2031"/>
                    <a:pt x="7189" y="2310"/>
                  </a:cubicBezTo>
                  <a:cubicBezTo>
                    <a:pt x="7184" y="2321"/>
                    <a:pt x="7178" y="2337"/>
                    <a:pt x="7173" y="2348"/>
                  </a:cubicBezTo>
                  <a:cubicBezTo>
                    <a:pt x="6998" y="2266"/>
                    <a:pt x="6824" y="2184"/>
                    <a:pt x="6649" y="2108"/>
                  </a:cubicBezTo>
                  <a:cubicBezTo>
                    <a:pt x="6824" y="1737"/>
                    <a:pt x="7004" y="1371"/>
                    <a:pt x="7184" y="1011"/>
                  </a:cubicBezTo>
                  <a:cubicBezTo>
                    <a:pt x="7157" y="983"/>
                    <a:pt x="7129" y="956"/>
                    <a:pt x="7097" y="929"/>
                  </a:cubicBezTo>
                  <a:cubicBezTo>
                    <a:pt x="6927" y="1267"/>
                    <a:pt x="6758" y="1606"/>
                    <a:pt x="6594" y="1944"/>
                  </a:cubicBezTo>
                  <a:cubicBezTo>
                    <a:pt x="6578" y="1982"/>
                    <a:pt x="6562" y="2015"/>
                    <a:pt x="6540" y="2053"/>
                  </a:cubicBezTo>
                  <a:cubicBezTo>
                    <a:pt x="6365" y="1977"/>
                    <a:pt x="6196" y="1895"/>
                    <a:pt x="6021" y="1813"/>
                  </a:cubicBezTo>
                  <a:cubicBezTo>
                    <a:pt x="6218" y="1398"/>
                    <a:pt x="6414" y="989"/>
                    <a:pt x="6622" y="579"/>
                  </a:cubicBezTo>
                  <a:cubicBezTo>
                    <a:pt x="6622" y="574"/>
                    <a:pt x="6622" y="574"/>
                    <a:pt x="6622" y="574"/>
                  </a:cubicBezTo>
                  <a:cubicBezTo>
                    <a:pt x="6589" y="552"/>
                    <a:pt x="6556" y="536"/>
                    <a:pt x="6529" y="514"/>
                  </a:cubicBezTo>
                  <a:cubicBezTo>
                    <a:pt x="6349" y="869"/>
                    <a:pt x="6174" y="1224"/>
                    <a:pt x="5999" y="1578"/>
                  </a:cubicBezTo>
                  <a:cubicBezTo>
                    <a:pt x="5967" y="1638"/>
                    <a:pt x="5939" y="1698"/>
                    <a:pt x="5912" y="1764"/>
                  </a:cubicBezTo>
                  <a:cubicBezTo>
                    <a:pt x="5737" y="1682"/>
                    <a:pt x="5563" y="1606"/>
                    <a:pt x="5388" y="1524"/>
                  </a:cubicBezTo>
                  <a:cubicBezTo>
                    <a:pt x="5590" y="1098"/>
                    <a:pt x="5792" y="678"/>
                    <a:pt x="5999" y="257"/>
                  </a:cubicBezTo>
                  <a:cubicBezTo>
                    <a:pt x="5967" y="246"/>
                    <a:pt x="5934" y="230"/>
                    <a:pt x="5896" y="219"/>
                  </a:cubicBezTo>
                  <a:cubicBezTo>
                    <a:pt x="5732" y="547"/>
                    <a:pt x="5568" y="880"/>
                    <a:pt x="5404" y="1207"/>
                  </a:cubicBezTo>
                  <a:cubicBezTo>
                    <a:pt x="5361" y="1294"/>
                    <a:pt x="5322" y="1387"/>
                    <a:pt x="5279" y="1475"/>
                  </a:cubicBezTo>
                  <a:cubicBezTo>
                    <a:pt x="5104" y="1393"/>
                    <a:pt x="4929" y="1316"/>
                    <a:pt x="4755" y="1234"/>
                  </a:cubicBezTo>
                  <a:cubicBezTo>
                    <a:pt x="4760" y="1224"/>
                    <a:pt x="4766" y="1213"/>
                    <a:pt x="4771" y="1202"/>
                  </a:cubicBezTo>
                  <a:cubicBezTo>
                    <a:pt x="4951" y="825"/>
                    <a:pt x="5137" y="443"/>
                    <a:pt x="5322" y="66"/>
                  </a:cubicBezTo>
                  <a:cubicBezTo>
                    <a:pt x="5284" y="55"/>
                    <a:pt x="5246" y="50"/>
                    <a:pt x="5202" y="44"/>
                  </a:cubicBezTo>
                  <a:cubicBezTo>
                    <a:pt x="5071" y="306"/>
                    <a:pt x="4940" y="574"/>
                    <a:pt x="4809" y="841"/>
                  </a:cubicBezTo>
                  <a:cubicBezTo>
                    <a:pt x="4755" y="956"/>
                    <a:pt x="4700" y="1071"/>
                    <a:pt x="4646" y="1185"/>
                  </a:cubicBezTo>
                  <a:cubicBezTo>
                    <a:pt x="4471" y="1103"/>
                    <a:pt x="4296" y="1027"/>
                    <a:pt x="4127" y="945"/>
                  </a:cubicBezTo>
                  <a:cubicBezTo>
                    <a:pt x="4143" y="907"/>
                    <a:pt x="4160" y="874"/>
                    <a:pt x="4176" y="836"/>
                  </a:cubicBezTo>
                  <a:cubicBezTo>
                    <a:pt x="4307" y="558"/>
                    <a:pt x="4444" y="279"/>
                    <a:pt x="45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8"/>
            <p:cNvSpPr/>
            <p:nvPr/>
          </p:nvSpPr>
          <p:spPr>
            <a:xfrm>
              <a:off x="-5661191" y="2801295"/>
              <a:ext cx="394184" cy="394257"/>
            </a:xfrm>
            <a:custGeom>
              <a:avLst/>
              <a:gdLst/>
              <a:ahLst/>
              <a:cxnLst/>
              <a:rect l="l" t="t" r="r" b="b"/>
              <a:pathLst>
                <a:path w="5383" h="5384" extrusionOk="0">
                  <a:moveTo>
                    <a:pt x="2691" y="1"/>
                  </a:moveTo>
                  <a:cubicBezTo>
                    <a:pt x="1207" y="1"/>
                    <a:pt x="0" y="1207"/>
                    <a:pt x="0" y="2692"/>
                  </a:cubicBezTo>
                  <a:cubicBezTo>
                    <a:pt x="0" y="4182"/>
                    <a:pt x="1207" y="5383"/>
                    <a:pt x="2691" y="5383"/>
                  </a:cubicBezTo>
                  <a:cubicBezTo>
                    <a:pt x="4182" y="5383"/>
                    <a:pt x="5383" y="4182"/>
                    <a:pt x="5383" y="2692"/>
                  </a:cubicBezTo>
                  <a:cubicBezTo>
                    <a:pt x="5383" y="1207"/>
                    <a:pt x="4182" y="1"/>
                    <a:pt x="2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8"/>
            <p:cNvSpPr/>
            <p:nvPr/>
          </p:nvSpPr>
          <p:spPr>
            <a:xfrm>
              <a:off x="-5615204" y="2860096"/>
              <a:ext cx="327840" cy="277166"/>
            </a:xfrm>
            <a:custGeom>
              <a:avLst/>
              <a:gdLst/>
              <a:ahLst/>
              <a:cxnLst/>
              <a:rect l="l" t="t" r="r" b="b"/>
              <a:pathLst>
                <a:path w="4477" h="3785" extrusionOk="0">
                  <a:moveTo>
                    <a:pt x="1762" y="0"/>
                  </a:moveTo>
                  <a:cubicBezTo>
                    <a:pt x="1561" y="0"/>
                    <a:pt x="1350" y="27"/>
                    <a:pt x="1146" y="104"/>
                  </a:cubicBezTo>
                  <a:cubicBezTo>
                    <a:pt x="808" y="235"/>
                    <a:pt x="508" y="486"/>
                    <a:pt x="306" y="814"/>
                  </a:cubicBezTo>
                  <a:cubicBezTo>
                    <a:pt x="93" y="1152"/>
                    <a:pt x="0" y="1572"/>
                    <a:pt x="33" y="2004"/>
                  </a:cubicBezTo>
                  <a:cubicBezTo>
                    <a:pt x="49" y="2282"/>
                    <a:pt x="137" y="2812"/>
                    <a:pt x="480" y="3216"/>
                  </a:cubicBezTo>
                  <a:cubicBezTo>
                    <a:pt x="704" y="3478"/>
                    <a:pt x="1054" y="3669"/>
                    <a:pt x="1458" y="3745"/>
                  </a:cubicBezTo>
                  <a:cubicBezTo>
                    <a:pt x="1612" y="3773"/>
                    <a:pt x="1767" y="3785"/>
                    <a:pt x="1916" y="3785"/>
                  </a:cubicBezTo>
                  <a:cubicBezTo>
                    <a:pt x="2198" y="3785"/>
                    <a:pt x="2463" y="3744"/>
                    <a:pt x="2680" y="3701"/>
                  </a:cubicBezTo>
                  <a:cubicBezTo>
                    <a:pt x="2811" y="3674"/>
                    <a:pt x="2948" y="3647"/>
                    <a:pt x="3079" y="3614"/>
                  </a:cubicBezTo>
                  <a:cubicBezTo>
                    <a:pt x="3161" y="3598"/>
                    <a:pt x="3243" y="3581"/>
                    <a:pt x="3330" y="3559"/>
                  </a:cubicBezTo>
                  <a:cubicBezTo>
                    <a:pt x="3516" y="3523"/>
                    <a:pt x="3708" y="3477"/>
                    <a:pt x="3899" y="3477"/>
                  </a:cubicBezTo>
                  <a:cubicBezTo>
                    <a:pt x="3910" y="3477"/>
                    <a:pt x="3920" y="3477"/>
                    <a:pt x="3930" y="3478"/>
                  </a:cubicBezTo>
                  <a:cubicBezTo>
                    <a:pt x="4029" y="3478"/>
                    <a:pt x="4116" y="3494"/>
                    <a:pt x="4203" y="3521"/>
                  </a:cubicBezTo>
                  <a:cubicBezTo>
                    <a:pt x="4296" y="3401"/>
                    <a:pt x="4383" y="3270"/>
                    <a:pt x="4454" y="3134"/>
                  </a:cubicBezTo>
                  <a:cubicBezTo>
                    <a:pt x="4449" y="3128"/>
                    <a:pt x="4438" y="3123"/>
                    <a:pt x="4433" y="3123"/>
                  </a:cubicBezTo>
                  <a:cubicBezTo>
                    <a:pt x="4262" y="3049"/>
                    <a:pt x="4086" y="3022"/>
                    <a:pt x="3910" y="3022"/>
                  </a:cubicBezTo>
                  <a:cubicBezTo>
                    <a:pt x="3659" y="3022"/>
                    <a:pt x="3408" y="3077"/>
                    <a:pt x="3177" y="3128"/>
                  </a:cubicBezTo>
                  <a:lnTo>
                    <a:pt x="3002" y="3166"/>
                  </a:lnTo>
                  <a:cubicBezTo>
                    <a:pt x="2647" y="3246"/>
                    <a:pt x="2265" y="3331"/>
                    <a:pt x="1897" y="3331"/>
                  </a:cubicBezTo>
                  <a:cubicBezTo>
                    <a:pt x="1586" y="3331"/>
                    <a:pt x="1286" y="3270"/>
                    <a:pt x="1021" y="3095"/>
                  </a:cubicBezTo>
                  <a:cubicBezTo>
                    <a:pt x="775" y="2932"/>
                    <a:pt x="606" y="2642"/>
                    <a:pt x="519" y="2233"/>
                  </a:cubicBezTo>
                  <a:cubicBezTo>
                    <a:pt x="431" y="1856"/>
                    <a:pt x="470" y="1474"/>
                    <a:pt x="611" y="1169"/>
                  </a:cubicBezTo>
                  <a:cubicBezTo>
                    <a:pt x="748" y="885"/>
                    <a:pt x="972" y="661"/>
                    <a:pt x="1239" y="541"/>
                  </a:cubicBezTo>
                  <a:cubicBezTo>
                    <a:pt x="1407" y="465"/>
                    <a:pt x="1591" y="438"/>
                    <a:pt x="1770" y="438"/>
                  </a:cubicBezTo>
                  <a:cubicBezTo>
                    <a:pt x="1975" y="438"/>
                    <a:pt x="2173" y="473"/>
                    <a:pt x="2331" y="508"/>
                  </a:cubicBezTo>
                  <a:cubicBezTo>
                    <a:pt x="2478" y="535"/>
                    <a:pt x="2626" y="579"/>
                    <a:pt x="2768" y="617"/>
                  </a:cubicBezTo>
                  <a:cubicBezTo>
                    <a:pt x="3035" y="688"/>
                    <a:pt x="3319" y="759"/>
                    <a:pt x="3608" y="792"/>
                  </a:cubicBezTo>
                  <a:cubicBezTo>
                    <a:pt x="3688" y="801"/>
                    <a:pt x="3767" y="805"/>
                    <a:pt x="3843" y="805"/>
                  </a:cubicBezTo>
                  <a:cubicBezTo>
                    <a:pt x="4001" y="805"/>
                    <a:pt x="4151" y="787"/>
                    <a:pt x="4291" y="754"/>
                  </a:cubicBezTo>
                  <a:cubicBezTo>
                    <a:pt x="4356" y="737"/>
                    <a:pt x="4416" y="715"/>
                    <a:pt x="4476" y="688"/>
                  </a:cubicBezTo>
                  <a:cubicBezTo>
                    <a:pt x="4411" y="563"/>
                    <a:pt x="4340" y="443"/>
                    <a:pt x="4258" y="328"/>
                  </a:cubicBezTo>
                  <a:cubicBezTo>
                    <a:pt x="4152" y="363"/>
                    <a:pt x="4033" y="379"/>
                    <a:pt x="3889" y="379"/>
                  </a:cubicBezTo>
                  <a:cubicBezTo>
                    <a:pt x="3832" y="379"/>
                    <a:pt x="3772" y="376"/>
                    <a:pt x="3707" y="372"/>
                  </a:cubicBezTo>
                  <a:cubicBezTo>
                    <a:pt x="3434" y="344"/>
                    <a:pt x="3166" y="273"/>
                    <a:pt x="2888" y="197"/>
                  </a:cubicBezTo>
                  <a:cubicBezTo>
                    <a:pt x="2746" y="159"/>
                    <a:pt x="2598" y="120"/>
                    <a:pt x="2451" y="88"/>
                  </a:cubicBezTo>
                  <a:cubicBezTo>
                    <a:pt x="2261" y="45"/>
                    <a:pt x="2020" y="0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" name="Google Shape;538;p38"/>
          <p:cNvGrpSpPr/>
          <p:nvPr/>
        </p:nvGrpSpPr>
        <p:grpSpPr>
          <a:xfrm>
            <a:off x="3863249" y="48781"/>
            <a:ext cx="753172" cy="1260929"/>
            <a:chOff x="-6500225" y="1932825"/>
            <a:chExt cx="658022" cy="1101633"/>
          </a:xfrm>
        </p:grpSpPr>
        <p:sp>
          <p:nvSpPr>
            <p:cNvPr id="539" name="Google Shape;539;p38"/>
            <p:cNvSpPr/>
            <p:nvPr/>
          </p:nvSpPr>
          <p:spPr>
            <a:xfrm>
              <a:off x="-6486532" y="1932825"/>
              <a:ext cx="644329" cy="530826"/>
            </a:xfrm>
            <a:custGeom>
              <a:avLst/>
              <a:gdLst/>
              <a:ahLst/>
              <a:cxnLst/>
              <a:rect l="l" t="t" r="r" b="b"/>
              <a:pathLst>
                <a:path w="8799" h="7249" extrusionOk="0">
                  <a:moveTo>
                    <a:pt x="8666" y="1"/>
                  </a:moveTo>
                  <a:cubicBezTo>
                    <a:pt x="8633" y="1"/>
                    <a:pt x="8601" y="16"/>
                    <a:pt x="8580" y="54"/>
                  </a:cubicBezTo>
                  <a:cubicBezTo>
                    <a:pt x="8269" y="649"/>
                    <a:pt x="7598" y="862"/>
                    <a:pt x="6970" y="916"/>
                  </a:cubicBezTo>
                  <a:cubicBezTo>
                    <a:pt x="6742" y="937"/>
                    <a:pt x="6513" y="942"/>
                    <a:pt x="6284" y="942"/>
                  </a:cubicBezTo>
                  <a:cubicBezTo>
                    <a:pt x="6144" y="942"/>
                    <a:pt x="6005" y="940"/>
                    <a:pt x="5867" y="938"/>
                  </a:cubicBezTo>
                  <a:cubicBezTo>
                    <a:pt x="5501" y="933"/>
                    <a:pt x="5136" y="922"/>
                    <a:pt x="4770" y="894"/>
                  </a:cubicBezTo>
                  <a:cubicBezTo>
                    <a:pt x="4226" y="851"/>
                    <a:pt x="3686" y="724"/>
                    <a:pt x="3141" y="724"/>
                  </a:cubicBezTo>
                  <a:cubicBezTo>
                    <a:pt x="3002" y="724"/>
                    <a:pt x="2863" y="732"/>
                    <a:pt x="2723" y="752"/>
                  </a:cubicBezTo>
                  <a:cubicBezTo>
                    <a:pt x="2122" y="834"/>
                    <a:pt x="1538" y="1096"/>
                    <a:pt x="1080" y="1489"/>
                  </a:cubicBezTo>
                  <a:cubicBezTo>
                    <a:pt x="758" y="1768"/>
                    <a:pt x="468" y="2139"/>
                    <a:pt x="348" y="2554"/>
                  </a:cubicBezTo>
                  <a:cubicBezTo>
                    <a:pt x="337" y="2499"/>
                    <a:pt x="326" y="2445"/>
                    <a:pt x="316" y="2390"/>
                  </a:cubicBezTo>
                  <a:cubicBezTo>
                    <a:pt x="297" y="2312"/>
                    <a:pt x="235" y="2277"/>
                    <a:pt x="173" y="2277"/>
                  </a:cubicBezTo>
                  <a:cubicBezTo>
                    <a:pt x="87" y="2277"/>
                    <a:pt x="1" y="2343"/>
                    <a:pt x="26" y="2450"/>
                  </a:cubicBezTo>
                  <a:cubicBezTo>
                    <a:pt x="397" y="4060"/>
                    <a:pt x="894" y="5643"/>
                    <a:pt x="1506" y="7183"/>
                  </a:cubicBezTo>
                  <a:cubicBezTo>
                    <a:pt x="1525" y="7227"/>
                    <a:pt x="1569" y="7248"/>
                    <a:pt x="1613" y="7248"/>
                  </a:cubicBezTo>
                  <a:cubicBezTo>
                    <a:pt x="1667" y="7248"/>
                    <a:pt x="1722" y="7218"/>
                    <a:pt x="1740" y="7161"/>
                  </a:cubicBezTo>
                  <a:cubicBezTo>
                    <a:pt x="2161" y="5693"/>
                    <a:pt x="3847" y="5289"/>
                    <a:pt x="5136" y="4950"/>
                  </a:cubicBezTo>
                  <a:cubicBezTo>
                    <a:pt x="5540" y="4841"/>
                    <a:pt x="5949" y="4726"/>
                    <a:pt x="6347" y="4601"/>
                  </a:cubicBezTo>
                  <a:cubicBezTo>
                    <a:pt x="6702" y="4492"/>
                    <a:pt x="7046" y="4372"/>
                    <a:pt x="7352" y="4164"/>
                  </a:cubicBezTo>
                  <a:cubicBezTo>
                    <a:pt x="7881" y="3798"/>
                    <a:pt x="8253" y="3242"/>
                    <a:pt x="8471" y="2647"/>
                  </a:cubicBezTo>
                  <a:cubicBezTo>
                    <a:pt x="8766" y="1844"/>
                    <a:pt x="8793" y="971"/>
                    <a:pt x="8798" y="130"/>
                  </a:cubicBezTo>
                  <a:cubicBezTo>
                    <a:pt x="8798" y="58"/>
                    <a:pt x="8730" y="1"/>
                    <a:pt x="8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-6347547" y="2014693"/>
              <a:ext cx="278264" cy="282219"/>
            </a:xfrm>
            <a:custGeom>
              <a:avLst/>
              <a:gdLst/>
              <a:ahLst/>
              <a:cxnLst/>
              <a:rect l="l" t="t" r="r" b="b"/>
              <a:pathLst>
                <a:path w="3800" h="3854" extrusionOk="0">
                  <a:moveTo>
                    <a:pt x="1616" y="0"/>
                  </a:moveTo>
                  <a:lnTo>
                    <a:pt x="1272" y="1310"/>
                  </a:lnTo>
                  <a:lnTo>
                    <a:pt x="1" y="1769"/>
                  </a:lnTo>
                  <a:lnTo>
                    <a:pt x="1141" y="2500"/>
                  </a:lnTo>
                  <a:lnTo>
                    <a:pt x="1185" y="3854"/>
                  </a:lnTo>
                  <a:lnTo>
                    <a:pt x="2233" y="2997"/>
                  </a:lnTo>
                  <a:lnTo>
                    <a:pt x="3538" y="3374"/>
                  </a:lnTo>
                  <a:lnTo>
                    <a:pt x="3041" y="2113"/>
                  </a:lnTo>
                  <a:lnTo>
                    <a:pt x="3800" y="988"/>
                  </a:lnTo>
                  <a:lnTo>
                    <a:pt x="3800" y="988"/>
                  </a:lnTo>
                  <a:lnTo>
                    <a:pt x="2452" y="1070"/>
                  </a:lnTo>
                  <a:lnTo>
                    <a:pt x="16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-6500225" y="2098684"/>
              <a:ext cx="323080" cy="935774"/>
            </a:xfrm>
            <a:custGeom>
              <a:avLst/>
              <a:gdLst/>
              <a:ahLst/>
              <a:cxnLst/>
              <a:rect l="l" t="t" r="r" b="b"/>
              <a:pathLst>
                <a:path w="4412" h="12779" extrusionOk="0">
                  <a:moveTo>
                    <a:pt x="237" y="0"/>
                  </a:moveTo>
                  <a:cubicBezTo>
                    <a:pt x="177" y="0"/>
                    <a:pt x="115" y="13"/>
                    <a:pt x="49" y="43"/>
                  </a:cubicBezTo>
                  <a:cubicBezTo>
                    <a:pt x="33" y="49"/>
                    <a:pt x="17" y="60"/>
                    <a:pt x="0" y="70"/>
                  </a:cubicBezTo>
                  <a:cubicBezTo>
                    <a:pt x="972" y="3002"/>
                    <a:pt x="3156" y="9689"/>
                    <a:pt x="4160" y="12767"/>
                  </a:cubicBezTo>
                  <a:cubicBezTo>
                    <a:pt x="4190" y="12774"/>
                    <a:pt x="4221" y="12779"/>
                    <a:pt x="4251" y="12779"/>
                  </a:cubicBezTo>
                  <a:cubicBezTo>
                    <a:pt x="4270" y="12779"/>
                    <a:pt x="4289" y="12777"/>
                    <a:pt x="4307" y="12773"/>
                  </a:cubicBezTo>
                  <a:cubicBezTo>
                    <a:pt x="4356" y="12767"/>
                    <a:pt x="4411" y="12713"/>
                    <a:pt x="4406" y="12664"/>
                  </a:cubicBezTo>
                  <a:cubicBezTo>
                    <a:pt x="4367" y="12063"/>
                    <a:pt x="4242" y="11457"/>
                    <a:pt x="3963" y="10922"/>
                  </a:cubicBezTo>
                  <a:cubicBezTo>
                    <a:pt x="3641" y="9574"/>
                    <a:pt x="3254" y="8237"/>
                    <a:pt x="2861" y="6910"/>
                  </a:cubicBezTo>
                  <a:cubicBezTo>
                    <a:pt x="2342" y="5136"/>
                    <a:pt x="1785" y="3368"/>
                    <a:pt x="1190" y="1615"/>
                  </a:cubicBezTo>
                  <a:cubicBezTo>
                    <a:pt x="1119" y="1397"/>
                    <a:pt x="1043" y="1184"/>
                    <a:pt x="972" y="966"/>
                  </a:cubicBezTo>
                  <a:cubicBezTo>
                    <a:pt x="907" y="786"/>
                    <a:pt x="857" y="600"/>
                    <a:pt x="770" y="425"/>
                  </a:cubicBezTo>
                  <a:cubicBezTo>
                    <a:pt x="665" y="207"/>
                    <a:pt x="474" y="0"/>
                    <a:pt x="2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38"/>
          <p:cNvGrpSpPr/>
          <p:nvPr/>
        </p:nvGrpSpPr>
        <p:grpSpPr>
          <a:xfrm>
            <a:off x="7390575" y="2450098"/>
            <a:ext cx="921074" cy="921248"/>
            <a:chOff x="-4277250" y="1402148"/>
            <a:chExt cx="921074" cy="921248"/>
          </a:xfrm>
        </p:grpSpPr>
        <p:sp>
          <p:nvSpPr>
            <p:cNvPr id="565" name="Google Shape;565;p38"/>
            <p:cNvSpPr/>
            <p:nvPr/>
          </p:nvSpPr>
          <p:spPr>
            <a:xfrm>
              <a:off x="-4277250" y="1404989"/>
              <a:ext cx="918323" cy="918407"/>
            </a:xfrm>
            <a:custGeom>
              <a:avLst/>
              <a:gdLst/>
              <a:ahLst/>
              <a:cxnLst/>
              <a:rect l="l" t="t" r="r" b="b"/>
              <a:pathLst>
                <a:path w="10989" h="10990" extrusionOk="0">
                  <a:moveTo>
                    <a:pt x="5492" y="1"/>
                  </a:moveTo>
                  <a:cubicBezTo>
                    <a:pt x="2462" y="1"/>
                    <a:pt x="0" y="2457"/>
                    <a:pt x="0" y="5492"/>
                  </a:cubicBezTo>
                  <a:cubicBezTo>
                    <a:pt x="0" y="8527"/>
                    <a:pt x="2462" y="10989"/>
                    <a:pt x="5492" y="10989"/>
                  </a:cubicBezTo>
                  <a:cubicBezTo>
                    <a:pt x="8527" y="10989"/>
                    <a:pt x="10989" y="8527"/>
                    <a:pt x="10989" y="5492"/>
                  </a:cubicBezTo>
                  <a:cubicBezTo>
                    <a:pt x="10989" y="2457"/>
                    <a:pt x="8527" y="1"/>
                    <a:pt x="54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6" name="Google Shape;566;p38"/>
            <p:cNvGrpSpPr/>
            <p:nvPr/>
          </p:nvGrpSpPr>
          <p:grpSpPr>
            <a:xfrm>
              <a:off x="-4276832" y="1402148"/>
              <a:ext cx="920657" cy="918904"/>
              <a:chOff x="-4276832" y="1402148"/>
              <a:chExt cx="920657" cy="918904"/>
            </a:xfrm>
          </p:grpSpPr>
          <p:sp>
            <p:nvSpPr>
              <p:cNvPr id="567" name="Google Shape;567;p38"/>
              <p:cNvSpPr/>
              <p:nvPr/>
            </p:nvSpPr>
            <p:spPr>
              <a:xfrm>
                <a:off x="-3734902" y="2223863"/>
                <a:ext cx="53901" cy="8081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967" extrusionOk="0">
                    <a:moveTo>
                      <a:pt x="1" y="0"/>
                    </a:moveTo>
                    <a:lnTo>
                      <a:pt x="563" y="966"/>
                    </a:lnTo>
                    <a:lnTo>
                      <a:pt x="645" y="945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8"/>
              <p:cNvSpPr/>
              <p:nvPr/>
            </p:nvSpPr>
            <p:spPr>
              <a:xfrm>
                <a:off x="-4154992" y="1526830"/>
                <a:ext cx="77634" cy="671548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036" extrusionOk="0">
                    <a:moveTo>
                      <a:pt x="284" y="0"/>
                    </a:moveTo>
                    <a:lnTo>
                      <a:pt x="224" y="60"/>
                    </a:lnTo>
                    <a:lnTo>
                      <a:pt x="835" y="1119"/>
                    </a:lnTo>
                    <a:lnTo>
                      <a:pt x="0" y="2571"/>
                    </a:lnTo>
                    <a:lnTo>
                      <a:pt x="835" y="4018"/>
                    </a:lnTo>
                    <a:lnTo>
                      <a:pt x="0" y="5464"/>
                    </a:lnTo>
                    <a:lnTo>
                      <a:pt x="835" y="6916"/>
                    </a:lnTo>
                    <a:lnTo>
                      <a:pt x="224" y="7975"/>
                    </a:lnTo>
                    <a:lnTo>
                      <a:pt x="284" y="8036"/>
                    </a:lnTo>
                    <a:lnTo>
                      <a:pt x="928" y="6916"/>
                    </a:lnTo>
                    <a:lnTo>
                      <a:pt x="93" y="5464"/>
                    </a:lnTo>
                    <a:lnTo>
                      <a:pt x="928" y="4018"/>
                    </a:lnTo>
                    <a:lnTo>
                      <a:pt x="93" y="2571"/>
                    </a:lnTo>
                    <a:lnTo>
                      <a:pt x="928" y="11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8"/>
              <p:cNvSpPr/>
              <p:nvPr/>
            </p:nvSpPr>
            <p:spPr>
              <a:xfrm>
                <a:off x="-3513199" y="1555995"/>
                <a:ext cx="138806" cy="185771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2223" extrusionOk="0">
                    <a:moveTo>
                      <a:pt x="448" y="1"/>
                    </a:moveTo>
                    <a:lnTo>
                      <a:pt x="1" y="770"/>
                    </a:lnTo>
                    <a:lnTo>
                      <a:pt x="836" y="2222"/>
                    </a:lnTo>
                    <a:lnTo>
                      <a:pt x="1660" y="2222"/>
                    </a:lnTo>
                    <a:cubicBezTo>
                      <a:pt x="1431" y="1382"/>
                      <a:pt x="1011" y="623"/>
                      <a:pt x="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8"/>
              <p:cNvSpPr/>
              <p:nvPr/>
            </p:nvSpPr>
            <p:spPr>
              <a:xfrm>
                <a:off x="-3521388" y="1860764"/>
                <a:ext cx="78971" cy="3153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3773" extrusionOk="0">
                    <a:moveTo>
                      <a:pt x="1" y="0"/>
                    </a:moveTo>
                    <a:lnTo>
                      <a:pt x="852" y="1468"/>
                    </a:lnTo>
                    <a:lnTo>
                      <a:pt x="11" y="2920"/>
                    </a:lnTo>
                    <a:lnTo>
                      <a:pt x="503" y="3772"/>
                    </a:lnTo>
                    <a:lnTo>
                      <a:pt x="563" y="3707"/>
                    </a:lnTo>
                    <a:lnTo>
                      <a:pt x="110" y="2920"/>
                    </a:lnTo>
                    <a:lnTo>
                      <a:pt x="945" y="1468"/>
                    </a:lnTo>
                    <a:lnTo>
                      <a:pt x="104" y="11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8"/>
              <p:cNvSpPr/>
              <p:nvPr/>
            </p:nvSpPr>
            <p:spPr>
              <a:xfrm>
                <a:off x="-3941980" y="1402148"/>
                <a:ext cx="292486" cy="825396"/>
              </a:xfrm>
              <a:custGeom>
                <a:avLst/>
                <a:gdLst/>
                <a:ahLst/>
                <a:cxnLst/>
                <a:rect l="l" t="t" r="r" b="b"/>
                <a:pathLst>
                  <a:path w="3500" h="9877" extrusionOk="0">
                    <a:moveTo>
                      <a:pt x="1504" y="47"/>
                    </a:moveTo>
                    <a:cubicBezTo>
                      <a:pt x="2046" y="47"/>
                      <a:pt x="2586" y="128"/>
                      <a:pt x="3101" y="286"/>
                    </a:cubicBezTo>
                    <a:lnTo>
                      <a:pt x="2604" y="1154"/>
                    </a:lnTo>
                    <a:lnTo>
                      <a:pt x="2593" y="1137"/>
                    </a:lnTo>
                    <a:lnTo>
                      <a:pt x="896" y="1137"/>
                    </a:lnTo>
                    <a:lnTo>
                      <a:pt x="885" y="1154"/>
                    </a:lnTo>
                    <a:lnTo>
                      <a:pt x="323" y="177"/>
                    </a:lnTo>
                    <a:cubicBezTo>
                      <a:pt x="713" y="89"/>
                      <a:pt x="1109" y="47"/>
                      <a:pt x="1504" y="47"/>
                    </a:cubicBezTo>
                    <a:close/>
                    <a:moveTo>
                      <a:pt x="1509" y="0"/>
                    </a:moveTo>
                    <a:cubicBezTo>
                      <a:pt x="1099" y="0"/>
                      <a:pt x="686" y="46"/>
                      <a:pt x="279" y="138"/>
                    </a:cubicBezTo>
                    <a:lnTo>
                      <a:pt x="252" y="144"/>
                    </a:lnTo>
                    <a:lnTo>
                      <a:pt x="841" y="1165"/>
                    </a:lnTo>
                    <a:lnTo>
                      <a:pt x="1" y="2611"/>
                    </a:lnTo>
                    <a:lnTo>
                      <a:pt x="841" y="4063"/>
                    </a:lnTo>
                    <a:lnTo>
                      <a:pt x="1" y="5510"/>
                    </a:lnTo>
                    <a:lnTo>
                      <a:pt x="841" y="6956"/>
                    </a:lnTo>
                    <a:lnTo>
                      <a:pt x="1" y="8408"/>
                    </a:lnTo>
                    <a:lnTo>
                      <a:pt x="847" y="9866"/>
                    </a:lnTo>
                    <a:lnTo>
                      <a:pt x="852" y="9877"/>
                    </a:lnTo>
                    <a:lnTo>
                      <a:pt x="945" y="9877"/>
                    </a:lnTo>
                    <a:lnTo>
                      <a:pt x="99" y="8408"/>
                    </a:lnTo>
                    <a:lnTo>
                      <a:pt x="934" y="6956"/>
                    </a:lnTo>
                    <a:lnTo>
                      <a:pt x="99" y="5510"/>
                    </a:lnTo>
                    <a:lnTo>
                      <a:pt x="934" y="4063"/>
                    </a:lnTo>
                    <a:lnTo>
                      <a:pt x="99" y="2611"/>
                    </a:lnTo>
                    <a:lnTo>
                      <a:pt x="923" y="1187"/>
                    </a:lnTo>
                    <a:lnTo>
                      <a:pt x="2566" y="1187"/>
                    </a:lnTo>
                    <a:lnTo>
                      <a:pt x="3390" y="2611"/>
                    </a:lnTo>
                    <a:lnTo>
                      <a:pt x="2555" y="4063"/>
                    </a:lnTo>
                    <a:lnTo>
                      <a:pt x="3396" y="5521"/>
                    </a:lnTo>
                    <a:lnTo>
                      <a:pt x="3401" y="5532"/>
                    </a:lnTo>
                    <a:lnTo>
                      <a:pt x="3500" y="5532"/>
                    </a:lnTo>
                    <a:lnTo>
                      <a:pt x="2648" y="4063"/>
                    </a:lnTo>
                    <a:lnTo>
                      <a:pt x="3489" y="2611"/>
                    </a:lnTo>
                    <a:lnTo>
                      <a:pt x="2648" y="1165"/>
                    </a:lnTo>
                    <a:lnTo>
                      <a:pt x="3172" y="259"/>
                    </a:lnTo>
                    <a:lnTo>
                      <a:pt x="3145" y="248"/>
                    </a:lnTo>
                    <a:cubicBezTo>
                      <a:pt x="2617" y="84"/>
                      <a:pt x="2065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8"/>
              <p:cNvSpPr/>
              <p:nvPr/>
            </p:nvSpPr>
            <p:spPr>
              <a:xfrm>
                <a:off x="-3938303" y="1739425"/>
                <a:ext cx="285132" cy="246357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8" extrusionOk="0">
                    <a:moveTo>
                      <a:pt x="2522" y="49"/>
                    </a:moveTo>
                    <a:lnTo>
                      <a:pt x="3341" y="1458"/>
                    </a:lnTo>
                    <a:lnTo>
                      <a:pt x="2506" y="2899"/>
                    </a:lnTo>
                    <a:lnTo>
                      <a:pt x="879" y="2899"/>
                    </a:lnTo>
                    <a:lnTo>
                      <a:pt x="55" y="1474"/>
                    </a:lnTo>
                    <a:lnTo>
                      <a:pt x="879" y="49"/>
                    </a:lnTo>
                    <a:close/>
                    <a:moveTo>
                      <a:pt x="852" y="0"/>
                    </a:moveTo>
                    <a:lnTo>
                      <a:pt x="0" y="1474"/>
                    </a:lnTo>
                    <a:lnTo>
                      <a:pt x="846" y="2931"/>
                    </a:lnTo>
                    <a:lnTo>
                      <a:pt x="852" y="2948"/>
                    </a:lnTo>
                    <a:lnTo>
                      <a:pt x="2533" y="2948"/>
                    </a:lnTo>
                    <a:lnTo>
                      <a:pt x="3368" y="1496"/>
                    </a:lnTo>
                    <a:lnTo>
                      <a:pt x="3412" y="1496"/>
                    </a:lnTo>
                    <a:lnTo>
                      <a:pt x="2555" y="11"/>
                    </a:lnTo>
                    <a:lnTo>
                      <a:pt x="25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8"/>
              <p:cNvSpPr/>
              <p:nvPr/>
            </p:nvSpPr>
            <p:spPr>
              <a:xfrm>
                <a:off x="-4151816" y="1618503"/>
                <a:ext cx="284297" cy="245939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943" extrusionOk="0">
                    <a:moveTo>
                      <a:pt x="2528" y="44"/>
                    </a:moveTo>
                    <a:lnTo>
                      <a:pt x="3347" y="1474"/>
                    </a:lnTo>
                    <a:lnTo>
                      <a:pt x="2528" y="2899"/>
                    </a:lnTo>
                    <a:lnTo>
                      <a:pt x="879" y="2899"/>
                    </a:lnTo>
                    <a:lnTo>
                      <a:pt x="55" y="1474"/>
                    </a:lnTo>
                    <a:lnTo>
                      <a:pt x="879" y="44"/>
                    </a:lnTo>
                    <a:close/>
                    <a:moveTo>
                      <a:pt x="852" y="0"/>
                    </a:moveTo>
                    <a:lnTo>
                      <a:pt x="0" y="1474"/>
                    </a:lnTo>
                    <a:lnTo>
                      <a:pt x="847" y="2932"/>
                    </a:lnTo>
                    <a:lnTo>
                      <a:pt x="852" y="2943"/>
                    </a:lnTo>
                    <a:lnTo>
                      <a:pt x="2550" y="2943"/>
                    </a:lnTo>
                    <a:lnTo>
                      <a:pt x="3401" y="1474"/>
                    </a:lnTo>
                    <a:lnTo>
                      <a:pt x="2561" y="11"/>
                    </a:lnTo>
                    <a:lnTo>
                      <a:pt x="25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8"/>
              <p:cNvSpPr/>
              <p:nvPr/>
            </p:nvSpPr>
            <p:spPr>
              <a:xfrm>
                <a:off x="-3724874" y="1618503"/>
                <a:ext cx="285216" cy="245939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2943" extrusionOk="0">
                    <a:moveTo>
                      <a:pt x="2523" y="44"/>
                    </a:moveTo>
                    <a:lnTo>
                      <a:pt x="3336" y="1458"/>
                    </a:lnTo>
                    <a:lnTo>
                      <a:pt x="2506" y="2899"/>
                    </a:lnTo>
                    <a:lnTo>
                      <a:pt x="874" y="2899"/>
                    </a:lnTo>
                    <a:lnTo>
                      <a:pt x="50" y="1474"/>
                    </a:lnTo>
                    <a:lnTo>
                      <a:pt x="874" y="44"/>
                    </a:lnTo>
                    <a:close/>
                    <a:moveTo>
                      <a:pt x="847" y="0"/>
                    </a:moveTo>
                    <a:lnTo>
                      <a:pt x="1" y="1474"/>
                    </a:lnTo>
                    <a:lnTo>
                      <a:pt x="842" y="2932"/>
                    </a:lnTo>
                    <a:lnTo>
                      <a:pt x="847" y="2943"/>
                    </a:lnTo>
                    <a:lnTo>
                      <a:pt x="2534" y="2943"/>
                    </a:lnTo>
                    <a:lnTo>
                      <a:pt x="3369" y="1496"/>
                    </a:lnTo>
                    <a:lnTo>
                      <a:pt x="3413" y="1496"/>
                    </a:lnTo>
                    <a:lnTo>
                      <a:pt x="2556" y="11"/>
                    </a:lnTo>
                    <a:lnTo>
                      <a:pt x="25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8"/>
              <p:cNvSpPr/>
              <p:nvPr/>
            </p:nvSpPr>
            <p:spPr>
              <a:xfrm>
                <a:off x="-3936047" y="1499420"/>
                <a:ext cx="279700" cy="242346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2900" extrusionOk="0">
                    <a:moveTo>
                      <a:pt x="836" y="1"/>
                    </a:moveTo>
                    <a:lnTo>
                      <a:pt x="0" y="1447"/>
                    </a:lnTo>
                    <a:lnTo>
                      <a:pt x="836" y="2899"/>
                    </a:lnTo>
                    <a:lnTo>
                      <a:pt x="2512" y="2899"/>
                    </a:lnTo>
                    <a:lnTo>
                      <a:pt x="3347" y="1447"/>
                    </a:lnTo>
                    <a:lnTo>
                      <a:pt x="25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8"/>
              <p:cNvSpPr/>
              <p:nvPr/>
            </p:nvSpPr>
            <p:spPr>
              <a:xfrm>
                <a:off x="-4134017" y="2102941"/>
                <a:ext cx="267834" cy="208584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2496" extrusionOk="0">
                    <a:moveTo>
                      <a:pt x="2315" y="44"/>
                    </a:moveTo>
                    <a:lnTo>
                      <a:pt x="3128" y="1458"/>
                    </a:lnTo>
                    <a:lnTo>
                      <a:pt x="2555" y="2441"/>
                    </a:lnTo>
                    <a:cubicBezTo>
                      <a:pt x="1622" y="2228"/>
                      <a:pt x="759" y="1764"/>
                      <a:pt x="55" y="1103"/>
                    </a:cubicBezTo>
                    <a:lnTo>
                      <a:pt x="666" y="44"/>
                    </a:lnTo>
                    <a:close/>
                    <a:moveTo>
                      <a:pt x="639" y="1"/>
                    </a:moveTo>
                    <a:lnTo>
                      <a:pt x="0" y="1109"/>
                    </a:lnTo>
                    <a:lnTo>
                      <a:pt x="11" y="1120"/>
                    </a:lnTo>
                    <a:cubicBezTo>
                      <a:pt x="726" y="1797"/>
                      <a:pt x="1611" y="2271"/>
                      <a:pt x="2566" y="2490"/>
                    </a:cubicBezTo>
                    <a:lnTo>
                      <a:pt x="2582" y="2495"/>
                    </a:lnTo>
                    <a:lnTo>
                      <a:pt x="3161" y="1491"/>
                    </a:lnTo>
                    <a:lnTo>
                      <a:pt x="3205" y="1491"/>
                    </a:lnTo>
                    <a:lnTo>
                      <a:pt x="2348" y="12"/>
                    </a:lnTo>
                    <a:lnTo>
                      <a:pt x="23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8"/>
              <p:cNvSpPr/>
              <p:nvPr/>
            </p:nvSpPr>
            <p:spPr>
              <a:xfrm>
                <a:off x="-4261289" y="1981602"/>
                <a:ext cx="180757" cy="214518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2567" extrusionOk="0">
                    <a:moveTo>
                      <a:pt x="1283" y="50"/>
                    </a:moveTo>
                    <a:lnTo>
                      <a:pt x="2107" y="1474"/>
                    </a:lnTo>
                    <a:lnTo>
                      <a:pt x="1518" y="2495"/>
                    </a:lnTo>
                    <a:cubicBezTo>
                      <a:pt x="825" y="1818"/>
                      <a:pt x="322" y="972"/>
                      <a:pt x="60" y="50"/>
                    </a:cubicBezTo>
                    <a:close/>
                    <a:moveTo>
                      <a:pt x="0" y="1"/>
                    </a:moveTo>
                    <a:lnTo>
                      <a:pt x="11" y="28"/>
                    </a:lnTo>
                    <a:cubicBezTo>
                      <a:pt x="273" y="989"/>
                      <a:pt x="786" y="1857"/>
                      <a:pt x="1507" y="2544"/>
                    </a:cubicBezTo>
                    <a:lnTo>
                      <a:pt x="1529" y="2566"/>
                    </a:lnTo>
                    <a:lnTo>
                      <a:pt x="2162" y="1474"/>
                    </a:lnTo>
                    <a:lnTo>
                      <a:pt x="1316" y="12"/>
                    </a:lnTo>
                    <a:lnTo>
                      <a:pt x="13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8"/>
              <p:cNvSpPr/>
              <p:nvPr/>
            </p:nvSpPr>
            <p:spPr>
              <a:xfrm>
                <a:off x="-3938303" y="1981602"/>
                <a:ext cx="282876" cy="245939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2943" extrusionOk="0">
                    <a:moveTo>
                      <a:pt x="2506" y="50"/>
                    </a:moveTo>
                    <a:lnTo>
                      <a:pt x="3330" y="1474"/>
                    </a:lnTo>
                    <a:lnTo>
                      <a:pt x="2506" y="2899"/>
                    </a:lnTo>
                    <a:lnTo>
                      <a:pt x="879" y="2899"/>
                    </a:lnTo>
                    <a:lnTo>
                      <a:pt x="55" y="1474"/>
                    </a:lnTo>
                    <a:lnTo>
                      <a:pt x="879" y="50"/>
                    </a:lnTo>
                    <a:close/>
                    <a:moveTo>
                      <a:pt x="852" y="1"/>
                    </a:moveTo>
                    <a:lnTo>
                      <a:pt x="0" y="1474"/>
                    </a:lnTo>
                    <a:lnTo>
                      <a:pt x="846" y="2932"/>
                    </a:lnTo>
                    <a:lnTo>
                      <a:pt x="852" y="2943"/>
                    </a:lnTo>
                    <a:lnTo>
                      <a:pt x="2533" y="2943"/>
                    </a:lnTo>
                    <a:lnTo>
                      <a:pt x="3385" y="1474"/>
                    </a:lnTo>
                    <a:lnTo>
                      <a:pt x="2539" y="12"/>
                    </a:lnTo>
                    <a:lnTo>
                      <a:pt x="25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8"/>
              <p:cNvSpPr/>
              <p:nvPr/>
            </p:nvSpPr>
            <p:spPr>
              <a:xfrm>
                <a:off x="-4149560" y="1862519"/>
                <a:ext cx="279700" cy="242346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2900" extrusionOk="0">
                    <a:moveTo>
                      <a:pt x="841" y="1"/>
                    </a:moveTo>
                    <a:lnTo>
                      <a:pt x="1" y="1447"/>
                    </a:lnTo>
                    <a:lnTo>
                      <a:pt x="841" y="2899"/>
                    </a:lnTo>
                    <a:lnTo>
                      <a:pt x="2512" y="2899"/>
                    </a:lnTo>
                    <a:lnTo>
                      <a:pt x="3347" y="1447"/>
                    </a:lnTo>
                    <a:lnTo>
                      <a:pt x="25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8"/>
              <p:cNvSpPr/>
              <p:nvPr/>
            </p:nvSpPr>
            <p:spPr>
              <a:xfrm>
                <a:off x="-3516792" y="1981602"/>
                <a:ext cx="145073" cy="191704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294" extrusionOk="0">
                    <a:moveTo>
                      <a:pt x="1676" y="50"/>
                    </a:moveTo>
                    <a:cubicBezTo>
                      <a:pt x="1452" y="847"/>
                      <a:pt x="1043" y="1600"/>
                      <a:pt x="486" y="2217"/>
                    </a:cubicBezTo>
                    <a:lnTo>
                      <a:pt x="55" y="1474"/>
                    </a:lnTo>
                    <a:lnTo>
                      <a:pt x="879" y="50"/>
                    </a:lnTo>
                    <a:close/>
                    <a:moveTo>
                      <a:pt x="852" y="1"/>
                    </a:moveTo>
                    <a:lnTo>
                      <a:pt x="0" y="1474"/>
                    </a:lnTo>
                    <a:lnTo>
                      <a:pt x="475" y="2293"/>
                    </a:lnTo>
                    <a:lnTo>
                      <a:pt x="497" y="2271"/>
                    </a:lnTo>
                    <a:cubicBezTo>
                      <a:pt x="1075" y="1633"/>
                      <a:pt x="1501" y="858"/>
                      <a:pt x="1725" y="28"/>
                    </a:cubicBezTo>
                    <a:lnTo>
                      <a:pt x="17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8"/>
              <p:cNvSpPr/>
              <p:nvPr/>
            </p:nvSpPr>
            <p:spPr>
              <a:xfrm>
                <a:off x="-3726211" y="1862519"/>
                <a:ext cx="278363" cy="242346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2900" extrusionOk="0">
                    <a:moveTo>
                      <a:pt x="836" y="1"/>
                    </a:moveTo>
                    <a:lnTo>
                      <a:pt x="1" y="1447"/>
                    </a:lnTo>
                    <a:lnTo>
                      <a:pt x="836" y="2899"/>
                    </a:lnTo>
                    <a:lnTo>
                      <a:pt x="2490" y="2899"/>
                    </a:lnTo>
                    <a:lnTo>
                      <a:pt x="3330" y="1447"/>
                    </a:lnTo>
                    <a:lnTo>
                      <a:pt x="24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8"/>
              <p:cNvSpPr/>
              <p:nvPr/>
            </p:nvSpPr>
            <p:spPr>
              <a:xfrm>
                <a:off x="-3731225" y="1860764"/>
                <a:ext cx="78052" cy="125017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496" extrusionOk="0">
                    <a:moveTo>
                      <a:pt x="863" y="0"/>
                    </a:moveTo>
                    <a:lnTo>
                      <a:pt x="0" y="1496"/>
                    </a:lnTo>
                    <a:lnTo>
                      <a:pt x="71" y="1496"/>
                    </a:ln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8"/>
              <p:cNvSpPr/>
              <p:nvPr/>
            </p:nvSpPr>
            <p:spPr>
              <a:xfrm>
                <a:off x="-3731225" y="1981602"/>
                <a:ext cx="78052" cy="125101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497" extrusionOk="0">
                    <a:moveTo>
                      <a:pt x="0" y="1"/>
                    </a:moveTo>
                    <a:lnTo>
                      <a:pt x="857" y="1485"/>
                    </a:lnTo>
                    <a:lnTo>
                      <a:pt x="863" y="1496"/>
                    </a:lnTo>
                    <a:lnTo>
                      <a:pt x="934" y="1496"/>
                    </a:lnTo>
                    <a:lnTo>
                      <a:pt x="77" y="12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8"/>
              <p:cNvSpPr/>
              <p:nvPr/>
            </p:nvSpPr>
            <p:spPr>
              <a:xfrm>
                <a:off x="-4134017" y="1413262"/>
                <a:ext cx="266497" cy="209002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2501" extrusionOk="0">
                    <a:moveTo>
                      <a:pt x="2571" y="55"/>
                    </a:moveTo>
                    <a:lnTo>
                      <a:pt x="3134" y="1032"/>
                    </a:lnTo>
                    <a:lnTo>
                      <a:pt x="2315" y="2456"/>
                    </a:lnTo>
                    <a:lnTo>
                      <a:pt x="666" y="2456"/>
                    </a:lnTo>
                    <a:lnTo>
                      <a:pt x="55" y="1397"/>
                    </a:lnTo>
                    <a:cubicBezTo>
                      <a:pt x="765" y="737"/>
                      <a:pt x="1633" y="268"/>
                      <a:pt x="2571" y="55"/>
                    </a:cubicBezTo>
                    <a:close/>
                    <a:moveTo>
                      <a:pt x="2593" y="0"/>
                    </a:moveTo>
                    <a:lnTo>
                      <a:pt x="2577" y="5"/>
                    </a:lnTo>
                    <a:cubicBezTo>
                      <a:pt x="1616" y="224"/>
                      <a:pt x="732" y="699"/>
                      <a:pt x="11" y="1381"/>
                    </a:cubicBezTo>
                    <a:lnTo>
                      <a:pt x="0" y="1392"/>
                    </a:lnTo>
                    <a:lnTo>
                      <a:pt x="634" y="2489"/>
                    </a:lnTo>
                    <a:lnTo>
                      <a:pt x="639" y="2500"/>
                    </a:lnTo>
                    <a:lnTo>
                      <a:pt x="2337" y="2500"/>
                    </a:lnTo>
                    <a:lnTo>
                      <a:pt x="3188" y="1032"/>
                    </a:lnTo>
                    <a:lnTo>
                      <a:pt x="25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8"/>
              <p:cNvSpPr/>
              <p:nvPr/>
            </p:nvSpPr>
            <p:spPr>
              <a:xfrm>
                <a:off x="-3724874" y="1422371"/>
                <a:ext cx="251455" cy="199893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2392" extrusionOk="0">
                    <a:moveTo>
                      <a:pt x="552" y="55"/>
                    </a:moveTo>
                    <a:cubicBezTo>
                      <a:pt x="1469" y="350"/>
                      <a:pt x="2299" y="879"/>
                      <a:pt x="2954" y="1600"/>
                    </a:cubicBezTo>
                    <a:lnTo>
                      <a:pt x="2523" y="2347"/>
                    </a:lnTo>
                    <a:lnTo>
                      <a:pt x="874" y="2347"/>
                    </a:lnTo>
                    <a:lnTo>
                      <a:pt x="50" y="923"/>
                    </a:lnTo>
                    <a:lnTo>
                      <a:pt x="552" y="55"/>
                    </a:lnTo>
                    <a:close/>
                    <a:moveTo>
                      <a:pt x="530" y="0"/>
                    </a:moveTo>
                    <a:lnTo>
                      <a:pt x="1" y="923"/>
                    </a:lnTo>
                    <a:lnTo>
                      <a:pt x="842" y="2380"/>
                    </a:lnTo>
                    <a:lnTo>
                      <a:pt x="847" y="2391"/>
                    </a:lnTo>
                    <a:lnTo>
                      <a:pt x="2550" y="2391"/>
                    </a:lnTo>
                    <a:lnTo>
                      <a:pt x="3009" y="1594"/>
                    </a:lnTo>
                    <a:lnTo>
                      <a:pt x="2998" y="1583"/>
                    </a:lnTo>
                    <a:cubicBezTo>
                      <a:pt x="2332" y="846"/>
                      <a:pt x="1486" y="300"/>
                      <a:pt x="547" y="6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8"/>
              <p:cNvSpPr/>
              <p:nvPr/>
            </p:nvSpPr>
            <p:spPr>
              <a:xfrm>
                <a:off x="-3517711" y="1739425"/>
                <a:ext cx="161536" cy="246357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2948" extrusionOk="0">
                    <a:moveTo>
                      <a:pt x="1698" y="49"/>
                    </a:moveTo>
                    <a:cubicBezTo>
                      <a:pt x="1823" y="513"/>
                      <a:pt x="1889" y="994"/>
                      <a:pt x="1889" y="1474"/>
                    </a:cubicBezTo>
                    <a:cubicBezTo>
                      <a:pt x="1889" y="1954"/>
                      <a:pt x="1823" y="2435"/>
                      <a:pt x="1698" y="2899"/>
                    </a:cubicBezTo>
                    <a:lnTo>
                      <a:pt x="890" y="2899"/>
                    </a:lnTo>
                    <a:lnTo>
                      <a:pt x="71" y="1490"/>
                    </a:lnTo>
                    <a:lnTo>
                      <a:pt x="906" y="49"/>
                    </a:lnTo>
                    <a:close/>
                    <a:moveTo>
                      <a:pt x="879" y="0"/>
                    </a:moveTo>
                    <a:lnTo>
                      <a:pt x="44" y="1452"/>
                    </a:lnTo>
                    <a:lnTo>
                      <a:pt x="0" y="1452"/>
                    </a:lnTo>
                    <a:lnTo>
                      <a:pt x="857" y="2931"/>
                    </a:lnTo>
                    <a:lnTo>
                      <a:pt x="863" y="2948"/>
                    </a:lnTo>
                    <a:lnTo>
                      <a:pt x="1731" y="2948"/>
                    </a:lnTo>
                    <a:lnTo>
                      <a:pt x="1736" y="2926"/>
                    </a:lnTo>
                    <a:cubicBezTo>
                      <a:pt x="1867" y="2451"/>
                      <a:pt x="1933" y="1965"/>
                      <a:pt x="1933" y="1474"/>
                    </a:cubicBezTo>
                    <a:cubicBezTo>
                      <a:pt x="1933" y="983"/>
                      <a:pt x="1867" y="491"/>
                      <a:pt x="1736" y="16"/>
                    </a:cubicBezTo>
                    <a:lnTo>
                      <a:pt x="17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8"/>
              <p:cNvSpPr/>
              <p:nvPr/>
            </p:nvSpPr>
            <p:spPr>
              <a:xfrm>
                <a:off x="-3517711" y="1739425"/>
                <a:ext cx="78052" cy="125017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496" extrusionOk="0">
                    <a:moveTo>
                      <a:pt x="863" y="0"/>
                    </a:moveTo>
                    <a:lnTo>
                      <a:pt x="0" y="1496"/>
                    </a:lnTo>
                    <a:lnTo>
                      <a:pt x="71" y="1496"/>
                    </a:ln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8"/>
              <p:cNvSpPr/>
              <p:nvPr/>
            </p:nvSpPr>
            <p:spPr>
              <a:xfrm>
                <a:off x="-4276832" y="1739425"/>
                <a:ext cx="196300" cy="246357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948" extrusionOk="0">
                    <a:moveTo>
                      <a:pt x="1469" y="49"/>
                    </a:moveTo>
                    <a:lnTo>
                      <a:pt x="2293" y="1474"/>
                    </a:lnTo>
                    <a:lnTo>
                      <a:pt x="1469" y="2899"/>
                    </a:lnTo>
                    <a:lnTo>
                      <a:pt x="236" y="2899"/>
                    </a:lnTo>
                    <a:cubicBezTo>
                      <a:pt x="110" y="2435"/>
                      <a:pt x="44" y="1954"/>
                      <a:pt x="44" y="1474"/>
                    </a:cubicBezTo>
                    <a:cubicBezTo>
                      <a:pt x="44" y="994"/>
                      <a:pt x="110" y="513"/>
                      <a:pt x="236" y="49"/>
                    </a:cubicBezTo>
                    <a:close/>
                    <a:moveTo>
                      <a:pt x="203" y="0"/>
                    </a:moveTo>
                    <a:lnTo>
                      <a:pt x="197" y="16"/>
                    </a:lnTo>
                    <a:cubicBezTo>
                      <a:pt x="66" y="491"/>
                      <a:pt x="1" y="983"/>
                      <a:pt x="1" y="1474"/>
                    </a:cubicBezTo>
                    <a:cubicBezTo>
                      <a:pt x="1" y="1965"/>
                      <a:pt x="66" y="2451"/>
                      <a:pt x="197" y="2926"/>
                    </a:cubicBezTo>
                    <a:lnTo>
                      <a:pt x="203" y="2948"/>
                    </a:lnTo>
                    <a:lnTo>
                      <a:pt x="1496" y="2948"/>
                    </a:lnTo>
                    <a:lnTo>
                      <a:pt x="2348" y="1474"/>
                    </a:lnTo>
                    <a:lnTo>
                      <a:pt x="1502" y="11"/>
                    </a:lnTo>
                    <a:lnTo>
                      <a:pt x="1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8"/>
              <p:cNvSpPr/>
              <p:nvPr/>
            </p:nvSpPr>
            <p:spPr>
              <a:xfrm>
                <a:off x="-3918247" y="2225701"/>
                <a:ext cx="231315" cy="95351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1141" extrusionOk="0">
                    <a:moveTo>
                      <a:pt x="579" y="0"/>
                    </a:moveTo>
                    <a:lnTo>
                      <a:pt x="0" y="1004"/>
                    </a:lnTo>
                    <a:cubicBezTo>
                      <a:pt x="393" y="1092"/>
                      <a:pt x="797" y="1141"/>
                      <a:pt x="1218" y="1141"/>
                    </a:cubicBezTo>
                    <a:cubicBezTo>
                      <a:pt x="1758" y="1141"/>
                      <a:pt x="2277" y="1065"/>
                      <a:pt x="2768" y="917"/>
                    </a:cubicBezTo>
                    <a:lnTo>
                      <a:pt x="22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8"/>
              <p:cNvSpPr/>
              <p:nvPr/>
            </p:nvSpPr>
            <p:spPr>
              <a:xfrm>
                <a:off x="-3922342" y="2223863"/>
                <a:ext cx="56157" cy="8808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054" extrusionOk="0">
                    <a:moveTo>
                      <a:pt x="601" y="0"/>
                    </a:moveTo>
                    <a:lnTo>
                      <a:pt x="0" y="1037"/>
                    </a:lnTo>
                    <a:lnTo>
                      <a:pt x="60" y="1054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8"/>
              <p:cNvSpPr/>
              <p:nvPr/>
            </p:nvSpPr>
            <p:spPr>
              <a:xfrm>
                <a:off x="-4258531" y="1531844"/>
                <a:ext cx="175659" cy="209922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2512" extrusionOk="0">
                    <a:moveTo>
                      <a:pt x="1490" y="0"/>
                    </a:moveTo>
                    <a:cubicBezTo>
                      <a:pt x="786" y="677"/>
                      <a:pt x="262" y="1540"/>
                      <a:pt x="0" y="2511"/>
                    </a:cubicBezTo>
                    <a:lnTo>
                      <a:pt x="1261" y="2511"/>
                    </a:lnTo>
                    <a:lnTo>
                      <a:pt x="2102" y="1059"/>
                    </a:lnTo>
                    <a:lnTo>
                      <a:pt x="14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8"/>
              <p:cNvSpPr/>
              <p:nvPr/>
            </p:nvSpPr>
            <p:spPr>
              <a:xfrm>
                <a:off x="-3731225" y="2102941"/>
                <a:ext cx="254630" cy="200813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2403" extrusionOk="0">
                    <a:moveTo>
                      <a:pt x="2539" y="44"/>
                    </a:moveTo>
                    <a:lnTo>
                      <a:pt x="2992" y="830"/>
                    </a:lnTo>
                    <a:cubicBezTo>
                      <a:pt x="2331" y="1545"/>
                      <a:pt x="1496" y="2070"/>
                      <a:pt x="574" y="2348"/>
                    </a:cubicBezTo>
                    <a:lnTo>
                      <a:pt x="77" y="1485"/>
                    </a:lnTo>
                    <a:lnTo>
                      <a:pt x="907" y="44"/>
                    </a:lnTo>
                    <a:close/>
                    <a:moveTo>
                      <a:pt x="879" y="1"/>
                    </a:moveTo>
                    <a:lnTo>
                      <a:pt x="44" y="1447"/>
                    </a:lnTo>
                    <a:lnTo>
                      <a:pt x="0" y="1447"/>
                    </a:lnTo>
                    <a:lnTo>
                      <a:pt x="552" y="2402"/>
                    </a:lnTo>
                    <a:lnTo>
                      <a:pt x="574" y="2397"/>
                    </a:lnTo>
                    <a:cubicBezTo>
                      <a:pt x="1513" y="2113"/>
                      <a:pt x="2370" y="1578"/>
                      <a:pt x="3036" y="847"/>
                    </a:cubicBezTo>
                    <a:lnTo>
                      <a:pt x="3046" y="836"/>
                    </a:lnTo>
                    <a:lnTo>
                      <a:pt x="25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8"/>
              <p:cNvSpPr/>
              <p:nvPr/>
            </p:nvSpPr>
            <p:spPr>
              <a:xfrm>
                <a:off x="-3731225" y="2102941"/>
                <a:ext cx="78052" cy="124599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491" extrusionOk="0">
                    <a:moveTo>
                      <a:pt x="863" y="1"/>
                    </a:moveTo>
                    <a:lnTo>
                      <a:pt x="0" y="1491"/>
                    </a:lnTo>
                    <a:lnTo>
                      <a:pt x="71" y="1491"/>
                    </a:lnTo>
                    <a:lnTo>
                      <a:pt x="9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5" name="Google Shape;595;p38"/>
          <p:cNvSpPr/>
          <p:nvPr/>
        </p:nvSpPr>
        <p:spPr>
          <a:xfrm>
            <a:off x="169570" y="3371345"/>
            <a:ext cx="315089" cy="314470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8"/>
          <p:cNvSpPr/>
          <p:nvPr/>
        </p:nvSpPr>
        <p:spPr>
          <a:xfrm>
            <a:off x="5379345" y="208170"/>
            <a:ext cx="315089" cy="314470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8"/>
          <p:cNvSpPr/>
          <p:nvPr/>
        </p:nvSpPr>
        <p:spPr>
          <a:xfrm>
            <a:off x="6093120" y="4694295"/>
            <a:ext cx="315089" cy="314470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8" name="Google Shape;598;p38"/>
          <p:cNvGrpSpPr/>
          <p:nvPr/>
        </p:nvGrpSpPr>
        <p:grpSpPr>
          <a:xfrm>
            <a:off x="7577800" y="3371347"/>
            <a:ext cx="994210" cy="1049570"/>
            <a:chOff x="-2984600" y="2761972"/>
            <a:chExt cx="994210" cy="1049570"/>
          </a:xfrm>
        </p:grpSpPr>
        <p:sp>
          <p:nvSpPr>
            <p:cNvPr id="599" name="Google Shape;599;p38"/>
            <p:cNvSpPr/>
            <p:nvPr/>
          </p:nvSpPr>
          <p:spPr>
            <a:xfrm>
              <a:off x="-2984600" y="2761972"/>
              <a:ext cx="994210" cy="1049570"/>
            </a:xfrm>
            <a:custGeom>
              <a:avLst/>
              <a:gdLst/>
              <a:ahLst/>
              <a:cxnLst/>
              <a:rect l="l" t="t" r="r" b="b"/>
              <a:pathLst>
                <a:path w="13577" h="14333" extrusionOk="0">
                  <a:moveTo>
                    <a:pt x="12759" y="0"/>
                  </a:moveTo>
                  <a:cubicBezTo>
                    <a:pt x="12563" y="0"/>
                    <a:pt x="12322" y="66"/>
                    <a:pt x="12026" y="232"/>
                  </a:cubicBezTo>
                  <a:cubicBezTo>
                    <a:pt x="11949" y="276"/>
                    <a:pt x="5923" y="11870"/>
                    <a:pt x="5923" y="11870"/>
                  </a:cubicBezTo>
                  <a:lnTo>
                    <a:pt x="0" y="11870"/>
                  </a:lnTo>
                  <a:cubicBezTo>
                    <a:pt x="0" y="11870"/>
                    <a:pt x="835" y="13994"/>
                    <a:pt x="2249" y="14332"/>
                  </a:cubicBezTo>
                  <a:lnTo>
                    <a:pt x="5235" y="14332"/>
                  </a:lnTo>
                  <a:cubicBezTo>
                    <a:pt x="5857" y="14332"/>
                    <a:pt x="6431" y="13994"/>
                    <a:pt x="6731" y="13448"/>
                  </a:cubicBezTo>
                  <a:lnTo>
                    <a:pt x="13401" y="1275"/>
                  </a:lnTo>
                  <a:cubicBezTo>
                    <a:pt x="13576" y="958"/>
                    <a:pt x="13565" y="554"/>
                    <a:pt x="13336" y="276"/>
                  </a:cubicBezTo>
                  <a:cubicBezTo>
                    <a:pt x="13210" y="122"/>
                    <a:pt x="13026" y="0"/>
                    <a:pt x="12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8"/>
            <p:cNvSpPr/>
            <p:nvPr/>
          </p:nvSpPr>
          <p:spPr>
            <a:xfrm>
              <a:off x="-2178005" y="2761972"/>
              <a:ext cx="187609" cy="209724"/>
            </a:xfrm>
            <a:custGeom>
              <a:avLst/>
              <a:gdLst/>
              <a:ahLst/>
              <a:cxnLst/>
              <a:rect l="l" t="t" r="r" b="b"/>
              <a:pathLst>
                <a:path w="2562" h="2864" extrusionOk="0">
                  <a:moveTo>
                    <a:pt x="1744" y="0"/>
                  </a:moveTo>
                  <a:cubicBezTo>
                    <a:pt x="1548" y="0"/>
                    <a:pt x="1307" y="66"/>
                    <a:pt x="1011" y="232"/>
                  </a:cubicBezTo>
                  <a:cubicBezTo>
                    <a:pt x="994" y="243"/>
                    <a:pt x="591" y="996"/>
                    <a:pt x="1" y="2116"/>
                  </a:cubicBezTo>
                  <a:lnTo>
                    <a:pt x="1513" y="2863"/>
                  </a:lnTo>
                  <a:lnTo>
                    <a:pt x="2386" y="1275"/>
                  </a:lnTo>
                  <a:cubicBezTo>
                    <a:pt x="2561" y="958"/>
                    <a:pt x="2550" y="554"/>
                    <a:pt x="2321" y="276"/>
                  </a:cubicBezTo>
                  <a:cubicBezTo>
                    <a:pt x="2195" y="122"/>
                    <a:pt x="2011" y="0"/>
                    <a:pt x="17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8"/>
            <p:cNvSpPr/>
            <p:nvPr/>
          </p:nvSpPr>
          <p:spPr>
            <a:xfrm>
              <a:off x="-2982623" y="3631174"/>
              <a:ext cx="325057" cy="180359"/>
            </a:xfrm>
            <a:custGeom>
              <a:avLst/>
              <a:gdLst/>
              <a:ahLst/>
              <a:cxnLst/>
              <a:rect l="l" t="t" r="r" b="b"/>
              <a:pathLst>
                <a:path w="4439" h="2463" extrusionOk="0">
                  <a:moveTo>
                    <a:pt x="0" y="0"/>
                  </a:moveTo>
                  <a:cubicBezTo>
                    <a:pt x="0" y="0"/>
                    <a:pt x="841" y="2124"/>
                    <a:pt x="2249" y="2462"/>
                  </a:cubicBezTo>
                  <a:lnTo>
                    <a:pt x="4438" y="2462"/>
                  </a:lnTo>
                  <a:cubicBezTo>
                    <a:pt x="2888" y="1894"/>
                    <a:pt x="2768" y="868"/>
                    <a:pt x="2976" y="0"/>
                  </a:cubicBezTo>
                  <a:close/>
                </a:path>
              </a:pathLst>
            </a:custGeom>
            <a:solidFill>
              <a:srgbClr val="CA7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38"/>
          <p:cNvGrpSpPr/>
          <p:nvPr/>
        </p:nvGrpSpPr>
        <p:grpSpPr>
          <a:xfrm>
            <a:off x="214689" y="2450108"/>
            <a:ext cx="903969" cy="822752"/>
            <a:chOff x="-3915599" y="3390420"/>
            <a:chExt cx="903969" cy="822752"/>
          </a:xfrm>
        </p:grpSpPr>
        <p:sp>
          <p:nvSpPr>
            <p:cNvPr id="603" name="Google Shape;603;p38"/>
            <p:cNvSpPr/>
            <p:nvPr/>
          </p:nvSpPr>
          <p:spPr>
            <a:xfrm>
              <a:off x="-3915599" y="3392318"/>
              <a:ext cx="903969" cy="818573"/>
            </a:xfrm>
            <a:custGeom>
              <a:avLst/>
              <a:gdLst/>
              <a:ahLst/>
              <a:cxnLst/>
              <a:rect l="l" t="t" r="r" b="b"/>
              <a:pathLst>
                <a:path w="9527" h="8627" extrusionOk="0">
                  <a:moveTo>
                    <a:pt x="4766" y="1"/>
                  </a:moveTo>
                  <a:cubicBezTo>
                    <a:pt x="3693" y="1"/>
                    <a:pt x="2618" y="399"/>
                    <a:pt x="1780" y="1199"/>
                  </a:cubicBezTo>
                  <a:cubicBezTo>
                    <a:pt x="61" y="2848"/>
                    <a:pt x="0" y="5577"/>
                    <a:pt x="1649" y="7297"/>
                  </a:cubicBezTo>
                  <a:cubicBezTo>
                    <a:pt x="2497" y="8181"/>
                    <a:pt x="3630" y="8626"/>
                    <a:pt x="4765" y="8626"/>
                  </a:cubicBezTo>
                  <a:cubicBezTo>
                    <a:pt x="5837" y="8626"/>
                    <a:pt x="6911" y="8229"/>
                    <a:pt x="7746" y="7428"/>
                  </a:cubicBezTo>
                  <a:cubicBezTo>
                    <a:pt x="9471" y="5785"/>
                    <a:pt x="9526" y="3050"/>
                    <a:pt x="7883" y="1330"/>
                  </a:cubicBezTo>
                  <a:cubicBezTo>
                    <a:pt x="7035" y="446"/>
                    <a:pt x="5902" y="1"/>
                    <a:pt x="47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8"/>
            <p:cNvSpPr/>
            <p:nvPr/>
          </p:nvSpPr>
          <p:spPr>
            <a:xfrm>
              <a:off x="-3909906" y="3598033"/>
              <a:ext cx="471958" cy="615139"/>
            </a:xfrm>
            <a:custGeom>
              <a:avLst/>
              <a:gdLst/>
              <a:ahLst/>
              <a:cxnLst/>
              <a:rect l="l" t="t" r="r" b="b"/>
              <a:pathLst>
                <a:path w="4974" h="6483" extrusionOk="0">
                  <a:moveTo>
                    <a:pt x="1890" y="46"/>
                  </a:moveTo>
                  <a:cubicBezTo>
                    <a:pt x="2815" y="46"/>
                    <a:pt x="3478" y="425"/>
                    <a:pt x="3909" y="795"/>
                  </a:cubicBezTo>
                  <a:cubicBezTo>
                    <a:pt x="4488" y="1297"/>
                    <a:pt x="4766" y="1881"/>
                    <a:pt x="4804" y="1963"/>
                  </a:cubicBezTo>
                  <a:cubicBezTo>
                    <a:pt x="3702" y="3928"/>
                    <a:pt x="4237" y="5473"/>
                    <a:pt x="4892" y="6434"/>
                  </a:cubicBezTo>
                  <a:cubicBezTo>
                    <a:pt x="4833" y="6436"/>
                    <a:pt x="4775" y="6437"/>
                    <a:pt x="4718" y="6437"/>
                  </a:cubicBezTo>
                  <a:cubicBezTo>
                    <a:pt x="3546" y="6437"/>
                    <a:pt x="2422" y="5966"/>
                    <a:pt x="1605" y="5113"/>
                  </a:cubicBezTo>
                  <a:cubicBezTo>
                    <a:pt x="339" y="3792"/>
                    <a:pt x="55" y="1810"/>
                    <a:pt x="890" y="183"/>
                  </a:cubicBezTo>
                  <a:cubicBezTo>
                    <a:pt x="1253" y="87"/>
                    <a:pt x="1586" y="46"/>
                    <a:pt x="1890" y="46"/>
                  </a:cubicBezTo>
                  <a:close/>
                  <a:moveTo>
                    <a:pt x="1885" y="0"/>
                  </a:moveTo>
                  <a:cubicBezTo>
                    <a:pt x="1575" y="0"/>
                    <a:pt x="1237" y="42"/>
                    <a:pt x="868" y="140"/>
                  </a:cubicBezTo>
                  <a:lnTo>
                    <a:pt x="863" y="145"/>
                  </a:lnTo>
                  <a:lnTo>
                    <a:pt x="858" y="151"/>
                  </a:lnTo>
                  <a:cubicBezTo>
                    <a:pt x="1" y="1799"/>
                    <a:pt x="290" y="3808"/>
                    <a:pt x="1573" y="5145"/>
                  </a:cubicBezTo>
                  <a:cubicBezTo>
                    <a:pt x="2391" y="6002"/>
                    <a:pt x="3527" y="6483"/>
                    <a:pt x="4706" y="6483"/>
                  </a:cubicBezTo>
                  <a:cubicBezTo>
                    <a:pt x="4782" y="6483"/>
                    <a:pt x="4859" y="6477"/>
                    <a:pt x="4935" y="6477"/>
                  </a:cubicBezTo>
                  <a:lnTo>
                    <a:pt x="4973" y="6472"/>
                  </a:lnTo>
                  <a:lnTo>
                    <a:pt x="4952" y="6439"/>
                  </a:lnTo>
                  <a:cubicBezTo>
                    <a:pt x="4291" y="5489"/>
                    <a:pt x="3734" y="3950"/>
                    <a:pt x="4853" y="1979"/>
                  </a:cubicBezTo>
                  <a:lnTo>
                    <a:pt x="4859" y="1968"/>
                  </a:lnTo>
                  <a:lnTo>
                    <a:pt x="4853" y="1957"/>
                  </a:lnTo>
                  <a:cubicBezTo>
                    <a:pt x="4848" y="1952"/>
                    <a:pt x="4570" y="1302"/>
                    <a:pt x="3942" y="762"/>
                  </a:cubicBezTo>
                  <a:cubicBezTo>
                    <a:pt x="3503" y="384"/>
                    <a:pt x="2826" y="0"/>
                    <a:pt x="1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8"/>
            <p:cNvSpPr/>
            <p:nvPr/>
          </p:nvSpPr>
          <p:spPr>
            <a:xfrm>
              <a:off x="-3558730" y="3606098"/>
              <a:ext cx="544450" cy="607074"/>
            </a:xfrm>
            <a:custGeom>
              <a:avLst/>
              <a:gdLst/>
              <a:ahLst/>
              <a:cxnLst/>
              <a:rect l="l" t="t" r="r" b="b"/>
              <a:pathLst>
                <a:path w="5738" h="6398" extrusionOk="0">
                  <a:moveTo>
                    <a:pt x="4815" y="87"/>
                  </a:moveTo>
                  <a:lnTo>
                    <a:pt x="4815" y="87"/>
                  </a:lnTo>
                  <a:cubicBezTo>
                    <a:pt x="5683" y="1769"/>
                    <a:pt x="5345" y="3848"/>
                    <a:pt x="3975" y="5159"/>
                  </a:cubicBezTo>
                  <a:cubicBezTo>
                    <a:pt x="3232" y="5868"/>
                    <a:pt x="2266" y="6288"/>
                    <a:pt x="1245" y="6343"/>
                  </a:cubicBezTo>
                  <a:cubicBezTo>
                    <a:pt x="585" y="5399"/>
                    <a:pt x="39" y="3859"/>
                    <a:pt x="1147" y="1900"/>
                  </a:cubicBezTo>
                  <a:lnTo>
                    <a:pt x="1207" y="1900"/>
                  </a:lnTo>
                  <a:cubicBezTo>
                    <a:pt x="3172" y="1900"/>
                    <a:pt x="4247" y="928"/>
                    <a:pt x="4815" y="87"/>
                  </a:cubicBezTo>
                  <a:close/>
                  <a:moveTo>
                    <a:pt x="4821" y="0"/>
                  </a:moveTo>
                  <a:lnTo>
                    <a:pt x="4799" y="33"/>
                  </a:lnTo>
                  <a:cubicBezTo>
                    <a:pt x="4244" y="868"/>
                    <a:pt x="3174" y="1857"/>
                    <a:pt x="1211" y="1857"/>
                  </a:cubicBezTo>
                  <a:cubicBezTo>
                    <a:pt x="1184" y="1857"/>
                    <a:pt x="1157" y="1856"/>
                    <a:pt x="1131" y="1856"/>
                  </a:cubicBezTo>
                  <a:lnTo>
                    <a:pt x="1098" y="1856"/>
                  </a:lnTo>
                  <a:lnTo>
                    <a:pt x="1103" y="1878"/>
                  </a:lnTo>
                  <a:cubicBezTo>
                    <a:pt x="1" y="3843"/>
                    <a:pt x="530" y="5388"/>
                    <a:pt x="1191" y="6349"/>
                  </a:cubicBezTo>
                  <a:lnTo>
                    <a:pt x="1169" y="6349"/>
                  </a:lnTo>
                  <a:lnTo>
                    <a:pt x="1087" y="6354"/>
                  </a:lnTo>
                  <a:lnTo>
                    <a:pt x="1125" y="6398"/>
                  </a:lnTo>
                  <a:lnTo>
                    <a:pt x="1136" y="6398"/>
                  </a:lnTo>
                  <a:cubicBezTo>
                    <a:pt x="2211" y="6365"/>
                    <a:pt x="3227" y="5934"/>
                    <a:pt x="4002" y="5191"/>
                  </a:cubicBezTo>
                  <a:cubicBezTo>
                    <a:pt x="5399" y="3859"/>
                    <a:pt x="5738" y="1736"/>
                    <a:pt x="4837" y="33"/>
                  </a:cubicBezTo>
                  <a:lnTo>
                    <a:pt x="48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8"/>
            <p:cNvSpPr/>
            <p:nvPr/>
          </p:nvSpPr>
          <p:spPr>
            <a:xfrm>
              <a:off x="-3103462" y="3609135"/>
              <a:ext cx="51428" cy="180376"/>
            </a:xfrm>
            <a:custGeom>
              <a:avLst/>
              <a:gdLst/>
              <a:ahLst/>
              <a:cxnLst/>
              <a:rect l="l" t="t" r="r" b="b"/>
              <a:pathLst>
                <a:path w="542" h="1901" extrusionOk="0">
                  <a:moveTo>
                    <a:pt x="39" y="1"/>
                  </a:moveTo>
                  <a:lnTo>
                    <a:pt x="1" y="23"/>
                  </a:lnTo>
                  <a:cubicBezTo>
                    <a:pt x="296" y="585"/>
                    <a:pt x="470" y="1229"/>
                    <a:pt x="492" y="1873"/>
                  </a:cubicBezTo>
                  <a:lnTo>
                    <a:pt x="492" y="1900"/>
                  </a:lnTo>
                  <a:lnTo>
                    <a:pt x="541" y="1884"/>
                  </a:lnTo>
                  <a:lnTo>
                    <a:pt x="541" y="1868"/>
                  </a:lnTo>
                  <a:cubicBezTo>
                    <a:pt x="514" y="1218"/>
                    <a:pt x="339" y="574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8"/>
            <p:cNvSpPr/>
            <p:nvPr/>
          </p:nvSpPr>
          <p:spPr>
            <a:xfrm>
              <a:off x="-3846711" y="3612266"/>
              <a:ext cx="21824" cy="41560"/>
            </a:xfrm>
            <a:custGeom>
              <a:avLst/>
              <a:gdLst/>
              <a:ahLst/>
              <a:cxnLst/>
              <a:rect l="l" t="t" r="r" b="b"/>
              <a:pathLst>
                <a:path w="230" h="438" extrusionOk="0">
                  <a:moveTo>
                    <a:pt x="192" y="1"/>
                  </a:moveTo>
                  <a:cubicBezTo>
                    <a:pt x="192" y="1"/>
                    <a:pt x="186" y="6"/>
                    <a:pt x="186" y="6"/>
                  </a:cubicBezTo>
                  <a:cubicBezTo>
                    <a:pt x="121" y="132"/>
                    <a:pt x="61" y="263"/>
                    <a:pt x="11" y="399"/>
                  </a:cubicBezTo>
                  <a:lnTo>
                    <a:pt x="0" y="415"/>
                  </a:lnTo>
                  <a:lnTo>
                    <a:pt x="44" y="437"/>
                  </a:lnTo>
                  <a:lnTo>
                    <a:pt x="55" y="415"/>
                  </a:lnTo>
                  <a:cubicBezTo>
                    <a:pt x="110" y="279"/>
                    <a:pt x="164" y="148"/>
                    <a:pt x="230" y="22"/>
                  </a:cubicBezTo>
                  <a:lnTo>
                    <a:pt x="1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-3831150" y="3390420"/>
              <a:ext cx="731943" cy="395955"/>
            </a:xfrm>
            <a:custGeom>
              <a:avLst/>
              <a:gdLst/>
              <a:ahLst/>
              <a:cxnLst/>
              <a:rect l="l" t="t" r="r" b="b"/>
              <a:pathLst>
                <a:path w="7714" h="4173" extrusionOk="0">
                  <a:moveTo>
                    <a:pt x="3874" y="46"/>
                  </a:moveTo>
                  <a:cubicBezTo>
                    <a:pt x="5005" y="46"/>
                    <a:pt x="6134" y="488"/>
                    <a:pt x="6977" y="1367"/>
                  </a:cubicBezTo>
                  <a:cubicBezTo>
                    <a:pt x="7244" y="1651"/>
                    <a:pt x="7473" y="1967"/>
                    <a:pt x="7659" y="2317"/>
                  </a:cubicBezTo>
                  <a:cubicBezTo>
                    <a:pt x="7108" y="3148"/>
                    <a:pt x="6039" y="4129"/>
                    <a:pt x="4082" y="4129"/>
                  </a:cubicBezTo>
                  <a:cubicBezTo>
                    <a:pt x="4061" y="4129"/>
                    <a:pt x="4040" y="4129"/>
                    <a:pt x="4018" y="4129"/>
                  </a:cubicBezTo>
                  <a:cubicBezTo>
                    <a:pt x="3969" y="4025"/>
                    <a:pt x="3685" y="3447"/>
                    <a:pt x="3112" y="2950"/>
                  </a:cubicBezTo>
                  <a:cubicBezTo>
                    <a:pt x="2672" y="2573"/>
                    <a:pt x="1997" y="2189"/>
                    <a:pt x="1058" y="2189"/>
                  </a:cubicBezTo>
                  <a:cubicBezTo>
                    <a:pt x="761" y="2189"/>
                    <a:pt x="438" y="2227"/>
                    <a:pt x="88" y="2317"/>
                  </a:cubicBezTo>
                  <a:cubicBezTo>
                    <a:pt x="306" y="1913"/>
                    <a:pt x="579" y="1552"/>
                    <a:pt x="906" y="1236"/>
                  </a:cubicBezTo>
                  <a:cubicBezTo>
                    <a:pt x="1736" y="440"/>
                    <a:pt x="2806" y="46"/>
                    <a:pt x="3874" y="46"/>
                  </a:cubicBezTo>
                  <a:close/>
                  <a:moveTo>
                    <a:pt x="3877" y="0"/>
                  </a:moveTo>
                  <a:cubicBezTo>
                    <a:pt x="2798" y="0"/>
                    <a:pt x="1717" y="399"/>
                    <a:pt x="879" y="1203"/>
                  </a:cubicBezTo>
                  <a:cubicBezTo>
                    <a:pt x="530" y="1531"/>
                    <a:pt x="246" y="1918"/>
                    <a:pt x="28" y="2339"/>
                  </a:cubicBezTo>
                  <a:lnTo>
                    <a:pt x="0" y="2388"/>
                  </a:lnTo>
                  <a:lnTo>
                    <a:pt x="49" y="2371"/>
                  </a:lnTo>
                  <a:cubicBezTo>
                    <a:pt x="413" y="2275"/>
                    <a:pt x="747" y="2234"/>
                    <a:pt x="1053" y="2234"/>
                  </a:cubicBezTo>
                  <a:cubicBezTo>
                    <a:pt x="1982" y="2234"/>
                    <a:pt x="2648" y="2613"/>
                    <a:pt x="3079" y="2983"/>
                  </a:cubicBezTo>
                  <a:cubicBezTo>
                    <a:pt x="3685" y="3507"/>
                    <a:pt x="3963" y="4124"/>
                    <a:pt x="3980" y="4162"/>
                  </a:cubicBezTo>
                  <a:lnTo>
                    <a:pt x="4002" y="4156"/>
                  </a:lnTo>
                  <a:lnTo>
                    <a:pt x="4002" y="4173"/>
                  </a:lnTo>
                  <a:lnTo>
                    <a:pt x="4078" y="4173"/>
                  </a:lnTo>
                  <a:cubicBezTo>
                    <a:pt x="6065" y="4173"/>
                    <a:pt x="7146" y="3174"/>
                    <a:pt x="7708" y="2328"/>
                  </a:cubicBezTo>
                  <a:lnTo>
                    <a:pt x="7713" y="2317"/>
                  </a:lnTo>
                  <a:lnTo>
                    <a:pt x="7708" y="2306"/>
                  </a:lnTo>
                  <a:cubicBezTo>
                    <a:pt x="7517" y="1951"/>
                    <a:pt x="7282" y="1623"/>
                    <a:pt x="7009" y="1334"/>
                  </a:cubicBezTo>
                  <a:cubicBezTo>
                    <a:pt x="6159" y="447"/>
                    <a:pt x="5019" y="0"/>
                    <a:pt x="3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8"/>
            <p:cNvSpPr/>
            <p:nvPr/>
          </p:nvSpPr>
          <p:spPr>
            <a:xfrm>
              <a:off x="-3743664" y="3657337"/>
              <a:ext cx="193281" cy="530502"/>
            </a:xfrm>
            <a:custGeom>
              <a:avLst/>
              <a:gdLst/>
              <a:ahLst/>
              <a:cxnLst/>
              <a:rect l="l" t="t" r="r" b="b"/>
              <a:pathLst>
                <a:path w="2037" h="5591" extrusionOk="0">
                  <a:moveTo>
                    <a:pt x="2015" y="0"/>
                  </a:moveTo>
                  <a:lnTo>
                    <a:pt x="1999" y="17"/>
                  </a:lnTo>
                  <a:lnTo>
                    <a:pt x="1982" y="11"/>
                  </a:lnTo>
                  <a:cubicBezTo>
                    <a:pt x="1977" y="17"/>
                    <a:pt x="1955" y="44"/>
                    <a:pt x="1933" y="82"/>
                  </a:cubicBezTo>
                  <a:cubicBezTo>
                    <a:pt x="1131" y="1185"/>
                    <a:pt x="1" y="3374"/>
                    <a:pt x="1464" y="5590"/>
                  </a:cubicBezTo>
                  <a:lnTo>
                    <a:pt x="1502" y="5563"/>
                  </a:lnTo>
                  <a:cubicBezTo>
                    <a:pt x="55" y="3368"/>
                    <a:pt x="1174" y="1201"/>
                    <a:pt x="1971" y="110"/>
                  </a:cubicBezTo>
                  <a:cubicBezTo>
                    <a:pt x="2031" y="17"/>
                    <a:pt x="2037" y="17"/>
                    <a:pt x="2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8"/>
            <p:cNvSpPr/>
            <p:nvPr/>
          </p:nvSpPr>
          <p:spPr>
            <a:xfrm>
              <a:off x="-3892826" y="3595661"/>
              <a:ext cx="177245" cy="484957"/>
            </a:xfrm>
            <a:custGeom>
              <a:avLst/>
              <a:gdLst/>
              <a:ahLst/>
              <a:cxnLst/>
              <a:rect l="l" t="t" r="r" b="b"/>
              <a:pathLst>
                <a:path w="1868" h="5111" extrusionOk="0">
                  <a:moveTo>
                    <a:pt x="1846" y="1"/>
                  </a:moveTo>
                  <a:lnTo>
                    <a:pt x="1829" y="17"/>
                  </a:lnTo>
                  <a:lnTo>
                    <a:pt x="1813" y="12"/>
                  </a:lnTo>
                  <a:cubicBezTo>
                    <a:pt x="1808" y="17"/>
                    <a:pt x="1791" y="45"/>
                    <a:pt x="1769" y="72"/>
                  </a:cubicBezTo>
                  <a:cubicBezTo>
                    <a:pt x="1032" y="1087"/>
                    <a:pt x="1" y="3085"/>
                    <a:pt x="1338" y="5110"/>
                  </a:cubicBezTo>
                  <a:lnTo>
                    <a:pt x="1376" y="5088"/>
                  </a:lnTo>
                  <a:cubicBezTo>
                    <a:pt x="55" y="3085"/>
                    <a:pt x="1076" y="1104"/>
                    <a:pt x="1802" y="99"/>
                  </a:cubicBezTo>
                  <a:cubicBezTo>
                    <a:pt x="1862" y="23"/>
                    <a:pt x="1868" y="17"/>
                    <a:pt x="1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8"/>
            <p:cNvSpPr/>
            <p:nvPr/>
          </p:nvSpPr>
          <p:spPr>
            <a:xfrm>
              <a:off x="-3507491" y="3728787"/>
              <a:ext cx="447098" cy="212448"/>
            </a:xfrm>
            <a:custGeom>
              <a:avLst/>
              <a:gdLst/>
              <a:ahLst/>
              <a:cxnLst/>
              <a:rect l="l" t="t" r="r" b="b"/>
              <a:pathLst>
                <a:path w="4712" h="2239" extrusionOk="0">
                  <a:moveTo>
                    <a:pt x="4668" y="1"/>
                  </a:moveTo>
                  <a:cubicBezTo>
                    <a:pt x="3805" y="1830"/>
                    <a:pt x="1999" y="2192"/>
                    <a:pt x="701" y="2192"/>
                  </a:cubicBezTo>
                  <a:cubicBezTo>
                    <a:pt x="488" y="2192"/>
                    <a:pt x="289" y="2182"/>
                    <a:pt x="110" y="2168"/>
                  </a:cubicBezTo>
                  <a:cubicBezTo>
                    <a:pt x="68" y="2166"/>
                    <a:pt x="42" y="2163"/>
                    <a:pt x="26" y="2163"/>
                  </a:cubicBezTo>
                  <a:cubicBezTo>
                    <a:pt x="3" y="2163"/>
                    <a:pt x="1" y="2168"/>
                    <a:pt x="1" y="2184"/>
                  </a:cubicBezTo>
                  <a:lnTo>
                    <a:pt x="23" y="2184"/>
                  </a:lnTo>
                  <a:lnTo>
                    <a:pt x="28" y="2206"/>
                  </a:lnTo>
                  <a:cubicBezTo>
                    <a:pt x="34" y="2206"/>
                    <a:pt x="66" y="2212"/>
                    <a:pt x="105" y="2212"/>
                  </a:cubicBezTo>
                  <a:cubicBezTo>
                    <a:pt x="285" y="2228"/>
                    <a:pt x="487" y="2239"/>
                    <a:pt x="700" y="2239"/>
                  </a:cubicBezTo>
                  <a:cubicBezTo>
                    <a:pt x="2010" y="2239"/>
                    <a:pt x="3833" y="1873"/>
                    <a:pt x="4712" y="23"/>
                  </a:cubicBezTo>
                  <a:lnTo>
                    <a:pt x="46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-3500184" y="3902335"/>
              <a:ext cx="436186" cy="197456"/>
            </a:xfrm>
            <a:custGeom>
              <a:avLst/>
              <a:gdLst/>
              <a:ahLst/>
              <a:cxnLst/>
              <a:rect l="l" t="t" r="r" b="b"/>
              <a:pathLst>
                <a:path w="4597" h="2081" extrusionOk="0">
                  <a:moveTo>
                    <a:pt x="4558" y="0"/>
                  </a:moveTo>
                  <a:cubicBezTo>
                    <a:pt x="3742" y="1694"/>
                    <a:pt x="2017" y="2038"/>
                    <a:pt x="751" y="2038"/>
                  </a:cubicBezTo>
                  <a:cubicBezTo>
                    <a:pt x="519" y="2038"/>
                    <a:pt x="302" y="2026"/>
                    <a:pt x="110" y="2009"/>
                  </a:cubicBezTo>
                  <a:cubicBezTo>
                    <a:pt x="66" y="2004"/>
                    <a:pt x="43" y="2001"/>
                    <a:pt x="29" y="2001"/>
                  </a:cubicBezTo>
                  <a:cubicBezTo>
                    <a:pt x="15" y="2001"/>
                    <a:pt x="11" y="2004"/>
                    <a:pt x="6" y="2009"/>
                  </a:cubicBezTo>
                  <a:lnTo>
                    <a:pt x="0" y="2026"/>
                  </a:lnTo>
                  <a:lnTo>
                    <a:pt x="28" y="2026"/>
                  </a:lnTo>
                  <a:lnTo>
                    <a:pt x="28" y="2047"/>
                  </a:lnTo>
                  <a:cubicBezTo>
                    <a:pt x="33" y="2047"/>
                    <a:pt x="66" y="2047"/>
                    <a:pt x="104" y="2053"/>
                  </a:cubicBezTo>
                  <a:cubicBezTo>
                    <a:pt x="301" y="2069"/>
                    <a:pt x="519" y="2080"/>
                    <a:pt x="754" y="2080"/>
                  </a:cubicBezTo>
                  <a:cubicBezTo>
                    <a:pt x="2031" y="2080"/>
                    <a:pt x="3772" y="1731"/>
                    <a:pt x="4597" y="17"/>
                  </a:cubicBezTo>
                  <a:lnTo>
                    <a:pt x="4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>
              <a:off x="-3719278" y="3474585"/>
              <a:ext cx="438748" cy="277634"/>
            </a:xfrm>
            <a:custGeom>
              <a:avLst/>
              <a:gdLst/>
              <a:ahLst/>
              <a:cxnLst/>
              <a:rect l="l" t="t" r="r" b="b"/>
              <a:pathLst>
                <a:path w="4624" h="2926" extrusionOk="0">
                  <a:moveTo>
                    <a:pt x="532" y="1"/>
                  </a:moveTo>
                  <a:cubicBezTo>
                    <a:pt x="361" y="1"/>
                    <a:pt x="184" y="11"/>
                    <a:pt x="0" y="32"/>
                  </a:cubicBezTo>
                  <a:lnTo>
                    <a:pt x="6" y="81"/>
                  </a:lnTo>
                  <a:cubicBezTo>
                    <a:pt x="189" y="60"/>
                    <a:pt x="366" y="50"/>
                    <a:pt x="537" y="50"/>
                  </a:cubicBezTo>
                  <a:cubicBezTo>
                    <a:pt x="2750" y="50"/>
                    <a:pt x="3985" y="1758"/>
                    <a:pt x="4542" y="2833"/>
                  </a:cubicBezTo>
                  <a:cubicBezTo>
                    <a:pt x="4580" y="2909"/>
                    <a:pt x="4591" y="2925"/>
                    <a:pt x="4602" y="2925"/>
                  </a:cubicBezTo>
                  <a:lnTo>
                    <a:pt x="4618" y="2925"/>
                  </a:lnTo>
                  <a:lnTo>
                    <a:pt x="4602" y="2898"/>
                  </a:lnTo>
                  <a:lnTo>
                    <a:pt x="4624" y="2887"/>
                  </a:lnTo>
                  <a:cubicBezTo>
                    <a:pt x="4618" y="2882"/>
                    <a:pt x="4602" y="2849"/>
                    <a:pt x="4580" y="2816"/>
                  </a:cubicBezTo>
                  <a:cubicBezTo>
                    <a:pt x="4022" y="1731"/>
                    <a:pt x="2772" y="1"/>
                    <a:pt x="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8"/>
            <p:cNvSpPr/>
            <p:nvPr/>
          </p:nvSpPr>
          <p:spPr>
            <a:xfrm>
              <a:off x="-3585108" y="3405318"/>
              <a:ext cx="419581" cy="279531"/>
            </a:xfrm>
            <a:custGeom>
              <a:avLst/>
              <a:gdLst/>
              <a:ahLst/>
              <a:cxnLst/>
              <a:rect l="l" t="t" r="r" b="b"/>
              <a:pathLst>
                <a:path w="4422" h="2946" extrusionOk="0">
                  <a:moveTo>
                    <a:pt x="450" y="1"/>
                  </a:moveTo>
                  <a:cubicBezTo>
                    <a:pt x="304" y="1"/>
                    <a:pt x="155" y="9"/>
                    <a:pt x="0" y="25"/>
                  </a:cubicBezTo>
                  <a:lnTo>
                    <a:pt x="6" y="74"/>
                  </a:lnTo>
                  <a:cubicBezTo>
                    <a:pt x="160" y="58"/>
                    <a:pt x="310" y="50"/>
                    <a:pt x="455" y="50"/>
                  </a:cubicBezTo>
                  <a:cubicBezTo>
                    <a:pt x="2596" y="50"/>
                    <a:pt x="3798" y="1774"/>
                    <a:pt x="4345" y="2853"/>
                  </a:cubicBezTo>
                  <a:cubicBezTo>
                    <a:pt x="4378" y="2924"/>
                    <a:pt x="4389" y="2946"/>
                    <a:pt x="4405" y="2946"/>
                  </a:cubicBezTo>
                  <a:cubicBezTo>
                    <a:pt x="4405" y="2946"/>
                    <a:pt x="4411" y="2940"/>
                    <a:pt x="4416" y="2940"/>
                  </a:cubicBezTo>
                  <a:lnTo>
                    <a:pt x="4405" y="2918"/>
                  </a:lnTo>
                  <a:lnTo>
                    <a:pt x="4422" y="2902"/>
                  </a:lnTo>
                  <a:cubicBezTo>
                    <a:pt x="4416" y="2897"/>
                    <a:pt x="4400" y="2869"/>
                    <a:pt x="4384" y="2831"/>
                  </a:cubicBezTo>
                  <a:cubicBezTo>
                    <a:pt x="3836" y="1747"/>
                    <a:pt x="2618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5" name="Google Shape;615;p38"/>
          <p:cNvGrpSpPr/>
          <p:nvPr/>
        </p:nvGrpSpPr>
        <p:grpSpPr>
          <a:xfrm>
            <a:off x="7635495" y="969975"/>
            <a:ext cx="753197" cy="1084645"/>
            <a:chOff x="-2451305" y="2321425"/>
            <a:chExt cx="753197" cy="1084645"/>
          </a:xfrm>
        </p:grpSpPr>
        <p:sp>
          <p:nvSpPr>
            <p:cNvPr id="616" name="Google Shape;616;p38"/>
            <p:cNvSpPr/>
            <p:nvPr/>
          </p:nvSpPr>
          <p:spPr>
            <a:xfrm>
              <a:off x="-2432707" y="2321425"/>
              <a:ext cx="734600" cy="662202"/>
            </a:xfrm>
            <a:custGeom>
              <a:avLst/>
              <a:gdLst/>
              <a:ahLst/>
              <a:cxnLst/>
              <a:rect l="l" t="t" r="r" b="b"/>
              <a:pathLst>
                <a:path w="7742" h="6979" extrusionOk="0">
                  <a:moveTo>
                    <a:pt x="3866" y="0"/>
                  </a:moveTo>
                  <a:cubicBezTo>
                    <a:pt x="2329" y="0"/>
                    <a:pt x="923" y="1025"/>
                    <a:pt x="503" y="2578"/>
                  </a:cubicBezTo>
                  <a:cubicBezTo>
                    <a:pt x="1" y="4439"/>
                    <a:pt x="1104" y="6355"/>
                    <a:pt x="2960" y="6858"/>
                  </a:cubicBezTo>
                  <a:cubicBezTo>
                    <a:pt x="3264" y="6940"/>
                    <a:pt x="3570" y="6979"/>
                    <a:pt x="3871" y="6979"/>
                  </a:cubicBezTo>
                  <a:cubicBezTo>
                    <a:pt x="5410" y="6979"/>
                    <a:pt x="6819" y="5953"/>
                    <a:pt x="7239" y="4396"/>
                  </a:cubicBezTo>
                  <a:cubicBezTo>
                    <a:pt x="7741" y="2534"/>
                    <a:pt x="6639" y="624"/>
                    <a:pt x="4777" y="121"/>
                  </a:cubicBezTo>
                  <a:cubicBezTo>
                    <a:pt x="4473" y="39"/>
                    <a:pt x="4167" y="0"/>
                    <a:pt x="38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8"/>
            <p:cNvSpPr/>
            <p:nvPr/>
          </p:nvSpPr>
          <p:spPr>
            <a:xfrm>
              <a:off x="-2145675" y="2881922"/>
              <a:ext cx="318624" cy="186069"/>
            </a:xfrm>
            <a:custGeom>
              <a:avLst/>
              <a:gdLst/>
              <a:ahLst/>
              <a:cxnLst/>
              <a:rect l="l" t="t" r="r" b="b"/>
              <a:pathLst>
                <a:path w="3358" h="1961" extrusionOk="0">
                  <a:moveTo>
                    <a:pt x="3357" y="1"/>
                  </a:moveTo>
                  <a:cubicBezTo>
                    <a:pt x="2708" y="671"/>
                    <a:pt x="1805" y="1068"/>
                    <a:pt x="851" y="1068"/>
                  </a:cubicBezTo>
                  <a:cubicBezTo>
                    <a:pt x="570" y="1068"/>
                    <a:pt x="285" y="1033"/>
                    <a:pt x="0" y="961"/>
                  </a:cubicBezTo>
                  <a:lnTo>
                    <a:pt x="0" y="961"/>
                  </a:lnTo>
                  <a:lnTo>
                    <a:pt x="1834" y="1960"/>
                  </a:lnTo>
                  <a:lnTo>
                    <a:pt x="2708" y="1698"/>
                  </a:lnTo>
                  <a:lnTo>
                    <a:pt x="33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8"/>
            <p:cNvSpPr/>
            <p:nvPr/>
          </p:nvSpPr>
          <p:spPr>
            <a:xfrm>
              <a:off x="-1971652" y="3043040"/>
              <a:ext cx="222790" cy="363030"/>
            </a:xfrm>
            <a:custGeom>
              <a:avLst/>
              <a:gdLst/>
              <a:ahLst/>
              <a:cxnLst/>
              <a:rect l="l" t="t" r="r" b="b"/>
              <a:pathLst>
                <a:path w="2348" h="3826" extrusionOk="0">
                  <a:moveTo>
                    <a:pt x="874" y="0"/>
                  </a:moveTo>
                  <a:lnTo>
                    <a:pt x="0" y="262"/>
                  </a:lnTo>
                  <a:lnTo>
                    <a:pt x="513" y="3701"/>
                  </a:lnTo>
                  <a:cubicBezTo>
                    <a:pt x="513" y="3701"/>
                    <a:pt x="750" y="3826"/>
                    <a:pt x="1078" y="3826"/>
                  </a:cubicBezTo>
                  <a:cubicBezTo>
                    <a:pt x="1454" y="3826"/>
                    <a:pt x="1951" y="3662"/>
                    <a:pt x="2347" y="2959"/>
                  </a:cubicBezTo>
                  <a:lnTo>
                    <a:pt x="8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8"/>
            <p:cNvSpPr/>
            <p:nvPr/>
          </p:nvSpPr>
          <p:spPr>
            <a:xfrm>
              <a:off x="-2451305" y="2744336"/>
              <a:ext cx="255430" cy="230286"/>
            </a:xfrm>
            <a:custGeom>
              <a:avLst/>
              <a:gdLst/>
              <a:ahLst/>
              <a:cxnLst/>
              <a:rect l="l" t="t" r="r" b="b"/>
              <a:pathLst>
                <a:path w="2692" h="2427" extrusionOk="0">
                  <a:moveTo>
                    <a:pt x="1344" y="0"/>
                  </a:moveTo>
                  <a:cubicBezTo>
                    <a:pt x="811" y="0"/>
                    <a:pt x="321" y="356"/>
                    <a:pt x="175" y="899"/>
                  </a:cubicBezTo>
                  <a:cubicBezTo>
                    <a:pt x="0" y="1549"/>
                    <a:pt x="383" y="2209"/>
                    <a:pt x="1032" y="2384"/>
                  </a:cubicBezTo>
                  <a:cubicBezTo>
                    <a:pt x="1138" y="2413"/>
                    <a:pt x="1244" y="2426"/>
                    <a:pt x="1348" y="2426"/>
                  </a:cubicBezTo>
                  <a:cubicBezTo>
                    <a:pt x="1881" y="2426"/>
                    <a:pt x="2371" y="2071"/>
                    <a:pt x="2517" y="1533"/>
                  </a:cubicBezTo>
                  <a:cubicBezTo>
                    <a:pt x="2692" y="883"/>
                    <a:pt x="2309" y="217"/>
                    <a:pt x="1660" y="42"/>
                  </a:cubicBezTo>
                  <a:cubicBezTo>
                    <a:pt x="1554" y="14"/>
                    <a:pt x="1448" y="0"/>
                    <a:pt x="13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" name="Google Shape;620;p38"/>
          <p:cNvSpPr/>
          <p:nvPr/>
        </p:nvSpPr>
        <p:spPr>
          <a:xfrm>
            <a:off x="8703573" y="2334201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8"/>
          <p:cNvSpPr/>
          <p:nvPr/>
        </p:nvSpPr>
        <p:spPr>
          <a:xfrm>
            <a:off x="1931848" y="208176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8"/>
          <p:cNvSpPr/>
          <p:nvPr/>
        </p:nvSpPr>
        <p:spPr>
          <a:xfrm>
            <a:off x="7577798" y="326101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38"/>
          <p:cNvSpPr/>
          <p:nvPr/>
        </p:nvSpPr>
        <p:spPr>
          <a:xfrm>
            <a:off x="794723" y="4744889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38"/>
          <p:cNvSpPr/>
          <p:nvPr/>
        </p:nvSpPr>
        <p:spPr>
          <a:xfrm>
            <a:off x="3299798" y="4802389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174391" y="1863520"/>
            <a:ext cx="701153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</a:pPr>
            <a:r>
              <a:rPr lang="en-US" sz="4000" b="1" kern="10" dirty="0">
                <a:ln w="9525">
                  <a:solidFill>
                    <a:srgbClr val="222268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ea typeface="+mn-ea"/>
                <a:cs typeface="Times New Roman"/>
              </a:rPr>
              <a:t>Unit 10: Break time activities</a:t>
            </a:r>
          </a:p>
          <a:p>
            <a:pPr lvl="0" algn="ctr">
              <a:buClrTx/>
            </a:pPr>
            <a:r>
              <a:rPr lang="en-US" sz="3600" b="1" kern="10" dirty="0">
                <a:ln w="9525">
                  <a:solidFill>
                    <a:srgbClr val="222268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ea typeface="+mn-ea"/>
                <a:cs typeface="Times New Roman"/>
              </a:rPr>
              <a:t>Lesson</a:t>
            </a:r>
            <a:r>
              <a:rPr lang="en-US" sz="3200" b="1" kern="10" dirty="0">
                <a:ln w="9525">
                  <a:solidFill>
                    <a:srgbClr val="222268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ea typeface="+mn-ea"/>
                <a:cs typeface="Times New Roman"/>
              </a:rPr>
              <a:t> 2 - Part 1, 2, 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6AF7F1D-571E-4B62-AE6F-721D6034E977}"/>
              </a:ext>
            </a:extLst>
          </p:cNvPr>
          <p:cNvSpPr/>
          <p:nvPr/>
        </p:nvSpPr>
        <p:spPr>
          <a:xfrm>
            <a:off x="380390" y="165049"/>
            <a:ext cx="8383219" cy="481340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D6A162-E9E0-4574-8E4E-23C2D5DFF7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026"/>
          <a:stretch/>
        </p:blipFill>
        <p:spPr>
          <a:xfrm>
            <a:off x="4969869" y="255955"/>
            <a:ext cx="498586" cy="6667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DB23C1A-2FA7-4DE8-8FE3-F45C37C632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389" y="1095887"/>
            <a:ext cx="8383219" cy="32178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815" y="313760"/>
            <a:ext cx="4355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Look, listen and repeat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Thoại 007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83346" y="40488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039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7" name="Google Shape;847;p43"/>
          <p:cNvGrpSpPr/>
          <p:nvPr/>
        </p:nvGrpSpPr>
        <p:grpSpPr>
          <a:xfrm rot="-2700000">
            <a:off x="6352204" y="1609827"/>
            <a:ext cx="2311177" cy="2247410"/>
            <a:chOff x="-809740" y="803824"/>
            <a:chExt cx="2340995" cy="2276405"/>
          </a:xfrm>
        </p:grpSpPr>
        <p:sp>
          <p:nvSpPr>
            <p:cNvPr id="848" name="Google Shape;848;p43"/>
            <p:cNvSpPr/>
            <p:nvPr/>
          </p:nvSpPr>
          <p:spPr>
            <a:xfrm>
              <a:off x="-303522" y="1101393"/>
              <a:ext cx="908379" cy="1623356"/>
            </a:xfrm>
            <a:custGeom>
              <a:avLst/>
              <a:gdLst/>
              <a:ahLst/>
              <a:cxnLst/>
              <a:rect l="l" t="t" r="r" b="b"/>
              <a:pathLst>
                <a:path w="8816" h="15755" extrusionOk="0">
                  <a:moveTo>
                    <a:pt x="4433" y="1"/>
                  </a:moveTo>
                  <a:lnTo>
                    <a:pt x="0" y="961"/>
                  </a:lnTo>
                  <a:cubicBezTo>
                    <a:pt x="76" y="1234"/>
                    <a:pt x="131" y="1513"/>
                    <a:pt x="169" y="1791"/>
                  </a:cubicBezTo>
                  <a:cubicBezTo>
                    <a:pt x="322" y="2959"/>
                    <a:pt x="213" y="4149"/>
                    <a:pt x="153" y="5323"/>
                  </a:cubicBezTo>
                  <a:cubicBezTo>
                    <a:pt x="120" y="5934"/>
                    <a:pt x="197" y="6540"/>
                    <a:pt x="377" y="7124"/>
                  </a:cubicBezTo>
                  <a:cubicBezTo>
                    <a:pt x="409" y="7222"/>
                    <a:pt x="442" y="7321"/>
                    <a:pt x="480" y="7419"/>
                  </a:cubicBezTo>
                  <a:lnTo>
                    <a:pt x="8816" y="15754"/>
                  </a:lnTo>
                  <a:cubicBezTo>
                    <a:pt x="8761" y="15613"/>
                    <a:pt x="8707" y="15471"/>
                    <a:pt x="8647" y="15334"/>
                  </a:cubicBezTo>
                  <a:cubicBezTo>
                    <a:pt x="8445" y="14908"/>
                    <a:pt x="8177" y="14515"/>
                    <a:pt x="7910" y="14133"/>
                  </a:cubicBezTo>
                  <a:cubicBezTo>
                    <a:pt x="7402" y="13396"/>
                    <a:pt x="6867" y="12681"/>
                    <a:pt x="6622" y="11808"/>
                  </a:cubicBezTo>
                  <a:cubicBezTo>
                    <a:pt x="6403" y="11038"/>
                    <a:pt x="6420" y="10225"/>
                    <a:pt x="6420" y="9428"/>
                  </a:cubicBezTo>
                  <a:cubicBezTo>
                    <a:pt x="6420" y="8997"/>
                    <a:pt x="6425" y="8576"/>
                    <a:pt x="6338" y="8150"/>
                  </a:cubicBezTo>
                  <a:cubicBezTo>
                    <a:pt x="6267" y="7779"/>
                    <a:pt x="6141" y="7419"/>
                    <a:pt x="5972" y="7075"/>
                  </a:cubicBezTo>
                  <a:cubicBezTo>
                    <a:pt x="5612" y="6344"/>
                    <a:pt x="5060" y="5754"/>
                    <a:pt x="4591" y="5094"/>
                  </a:cubicBezTo>
                  <a:cubicBezTo>
                    <a:pt x="4378" y="4804"/>
                    <a:pt x="4203" y="4488"/>
                    <a:pt x="4111" y="4138"/>
                  </a:cubicBezTo>
                  <a:cubicBezTo>
                    <a:pt x="4007" y="3740"/>
                    <a:pt x="3996" y="3319"/>
                    <a:pt x="4029" y="2910"/>
                  </a:cubicBezTo>
                  <a:cubicBezTo>
                    <a:pt x="4105" y="2042"/>
                    <a:pt x="4389" y="1201"/>
                    <a:pt x="4433" y="328"/>
                  </a:cubicBezTo>
                  <a:cubicBezTo>
                    <a:pt x="4433" y="219"/>
                    <a:pt x="4438" y="110"/>
                    <a:pt x="4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3"/>
            <p:cNvSpPr/>
            <p:nvPr/>
          </p:nvSpPr>
          <p:spPr>
            <a:xfrm>
              <a:off x="975471" y="803824"/>
              <a:ext cx="555784" cy="919198"/>
            </a:xfrm>
            <a:custGeom>
              <a:avLst/>
              <a:gdLst/>
              <a:ahLst/>
              <a:cxnLst/>
              <a:rect l="l" t="t" r="r" b="b"/>
              <a:pathLst>
                <a:path w="5394" h="8921" extrusionOk="0">
                  <a:moveTo>
                    <a:pt x="5394" y="1"/>
                  </a:moveTo>
                  <a:lnTo>
                    <a:pt x="0" y="1169"/>
                  </a:lnTo>
                  <a:cubicBezTo>
                    <a:pt x="104" y="1502"/>
                    <a:pt x="262" y="1813"/>
                    <a:pt x="475" y="2097"/>
                  </a:cubicBezTo>
                  <a:cubicBezTo>
                    <a:pt x="765" y="2474"/>
                    <a:pt x="1125" y="2779"/>
                    <a:pt x="1480" y="3091"/>
                  </a:cubicBezTo>
                  <a:cubicBezTo>
                    <a:pt x="1878" y="3434"/>
                    <a:pt x="2288" y="3784"/>
                    <a:pt x="2566" y="4242"/>
                  </a:cubicBezTo>
                  <a:cubicBezTo>
                    <a:pt x="2828" y="4668"/>
                    <a:pt x="2948" y="5154"/>
                    <a:pt x="2970" y="5645"/>
                  </a:cubicBezTo>
                  <a:cubicBezTo>
                    <a:pt x="2981" y="5902"/>
                    <a:pt x="2970" y="6158"/>
                    <a:pt x="2948" y="6415"/>
                  </a:cubicBezTo>
                  <a:cubicBezTo>
                    <a:pt x="2921" y="6682"/>
                    <a:pt x="2877" y="6944"/>
                    <a:pt x="2855" y="7212"/>
                  </a:cubicBezTo>
                  <a:cubicBezTo>
                    <a:pt x="2817" y="7687"/>
                    <a:pt x="2883" y="8162"/>
                    <a:pt x="3041" y="8609"/>
                  </a:cubicBezTo>
                  <a:cubicBezTo>
                    <a:pt x="3074" y="8713"/>
                    <a:pt x="3112" y="8817"/>
                    <a:pt x="3155" y="8920"/>
                  </a:cubicBezTo>
                  <a:lnTo>
                    <a:pt x="53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3"/>
            <p:cNvSpPr/>
            <p:nvPr/>
          </p:nvSpPr>
          <p:spPr>
            <a:xfrm>
              <a:off x="575586" y="925922"/>
              <a:ext cx="720026" cy="1535053"/>
            </a:xfrm>
            <a:custGeom>
              <a:avLst/>
              <a:gdLst/>
              <a:ahLst/>
              <a:cxnLst/>
              <a:rect l="l" t="t" r="r" b="b"/>
              <a:pathLst>
                <a:path w="6988" h="14898" extrusionOk="0">
                  <a:moveTo>
                    <a:pt x="3788" y="0"/>
                  </a:moveTo>
                  <a:lnTo>
                    <a:pt x="66" y="803"/>
                  </a:lnTo>
                  <a:cubicBezTo>
                    <a:pt x="0" y="1245"/>
                    <a:pt x="0" y="1693"/>
                    <a:pt x="109" y="2135"/>
                  </a:cubicBezTo>
                  <a:cubicBezTo>
                    <a:pt x="442" y="3505"/>
                    <a:pt x="1747" y="4296"/>
                    <a:pt x="2222" y="5585"/>
                  </a:cubicBezTo>
                  <a:cubicBezTo>
                    <a:pt x="2517" y="6376"/>
                    <a:pt x="2358" y="7206"/>
                    <a:pt x="2244" y="8014"/>
                  </a:cubicBezTo>
                  <a:cubicBezTo>
                    <a:pt x="2184" y="8440"/>
                    <a:pt x="2140" y="8871"/>
                    <a:pt x="2178" y="9302"/>
                  </a:cubicBezTo>
                  <a:cubicBezTo>
                    <a:pt x="2211" y="9701"/>
                    <a:pt x="2331" y="10083"/>
                    <a:pt x="2533" y="10427"/>
                  </a:cubicBezTo>
                  <a:cubicBezTo>
                    <a:pt x="2719" y="10749"/>
                    <a:pt x="2953" y="11033"/>
                    <a:pt x="3193" y="11311"/>
                  </a:cubicBezTo>
                  <a:cubicBezTo>
                    <a:pt x="3456" y="11617"/>
                    <a:pt x="3712" y="11922"/>
                    <a:pt x="3952" y="12239"/>
                  </a:cubicBezTo>
                  <a:cubicBezTo>
                    <a:pt x="4411" y="12861"/>
                    <a:pt x="4815" y="13533"/>
                    <a:pt x="5071" y="14264"/>
                  </a:cubicBezTo>
                  <a:cubicBezTo>
                    <a:pt x="5142" y="14472"/>
                    <a:pt x="5197" y="14684"/>
                    <a:pt x="5246" y="14897"/>
                  </a:cubicBezTo>
                  <a:lnTo>
                    <a:pt x="6987" y="7943"/>
                  </a:lnTo>
                  <a:cubicBezTo>
                    <a:pt x="6862" y="7681"/>
                    <a:pt x="6764" y="7413"/>
                    <a:pt x="6693" y="7135"/>
                  </a:cubicBezTo>
                  <a:cubicBezTo>
                    <a:pt x="6638" y="6906"/>
                    <a:pt x="6605" y="6671"/>
                    <a:pt x="6594" y="6442"/>
                  </a:cubicBezTo>
                  <a:cubicBezTo>
                    <a:pt x="6583" y="6174"/>
                    <a:pt x="6616" y="5918"/>
                    <a:pt x="6649" y="5656"/>
                  </a:cubicBezTo>
                  <a:cubicBezTo>
                    <a:pt x="6709" y="5153"/>
                    <a:pt x="6764" y="4640"/>
                    <a:pt x="6693" y="4138"/>
                  </a:cubicBezTo>
                  <a:cubicBezTo>
                    <a:pt x="6622" y="3603"/>
                    <a:pt x="6398" y="3123"/>
                    <a:pt x="6048" y="2719"/>
                  </a:cubicBezTo>
                  <a:cubicBezTo>
                    <a:pt x="5715" y="2337"/>
                    <a:pt x="5311" y="2020"/>
                    <a:pt x="4940" y="1682"/>
                  </a:cubicBezTo>
                  <a:cubicBezTo>
                    <a:pt x="4591" y="1365"/>
                    <a:pt x="4263" y="1021"/>
                    <a:pt x="4040" y="606"/>
                  </a:cubicBezTo>
                  <a:cubicBezTo>
                    <a:pt x="3930" y="415"/>
                    <a:pt x="3849" y="208"/>
                    <a:pt x="3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3"/>
            <p:cNvSpPr/>
            <p:nvPr/>
          </p:nvSpPr>
          <p:spPr>
            <a:xfrm>
              <a:off x="121607" y="1011442"/>
              <a:ext cx="987305" cy="2068787"/>
            </a:xfrm>
            <a:custGeom>
              <a:avLst/>
              <a:gdLst/>
              <a:ahLst/>
              <a:cxnLst/>
              <a:rect l="l" t="t" r="r" b="b"/>
              <a:pathLst>
                <a:path w="9582" h="20078" extrusionOk="0">
                  <a:moveTo>
                    <a:pt x="4368" y="0"/>
                  </a:moveTo>
                  <a:lnTo>
                    <a:pt x="405" y="857"/>
                  </a:lnTo>
                  <a:cubicBezTo>
                    <a:pt x="416" y="1076"/>
                    <a:pt x="405" y="1299"/>
                    <a:pt x="383" y="1523"/>
                  </a:cubicBezTo>
                  <a:cubicBezTo>
                    <a:pt x="290" y="2407"/>
                    <a:pt x="1" y="3270"/>
                    <a:pt x="1" y="4160"/>
                  </a:cubicBezTo>
                  <a:cubicBezTo>
                    <a:pt x="1" y="4580"/>
                    <a:pt x="66" y="4995"/>
                    <a:pt x="247" y="5372"/>
                  </a:cubicBezTo>
                  <a:cubicBezTo>
                    <a:pt x="410" y="5726"/>
                    <a:pt x="656" y="6038"/>
                    <a:pt x="902" y="6338"/>
                  </a:cubicBezTo>
                  <a:cubicBezTo>
                    <a:pt x="1398" y="6966"/>
                    <a:pt x="1879" y="7599"/>
                    <a:pt x="2157" y="8357"/>
                  </a:cubicBezTo>
                  <a:cubicBezTo>
                    <a:pt x="2294" y="8723"/>
                    <a:pt x="2375" y="9111"/>
                    <a:pt x="2408" y="9498"/>
                  </a:cubicBezTo>
                  <a:cubicBezTo>
                    <a:pt x="2446" y="9935"/>
                    <a:pt x="2419" y="10383"/>
                    <a:pt x="2425" y="10825"/>
                  </a:cubicBezTo>
                  <a:cubicBezTo>
                    <a:pt x="2425" y="11655"/>
                    <a:pt x="2496" y="12479"/>
                    <a:pt x="2834" y="13249"/>
                  </a:cubicBezTo>
                  <a:cubicBezTo>
                    <a:pt x="3222" y="14111"/>
                    <a:pt x="3866" y="14826"/>
                    <a:pt x="4352" y="15634"/>
                  </a:cubicBezTo>
                  <a:cubicBezTo>
                    <a:pt x="4575" y="16005"/>
                    <a:pt x="4750" y="16404"/>
                    <a:pt x="4876" y="16813"/>
                  </a:cubicBezTo>
                  <a:lnTo>
                    <a:pt x="8145" y="20077"/>
                  </a:lnTo>
                  <a:lnTo>
                    <a:pt x="9581" y="14346"/>
                  </a:lnTo>
                  <a:cubicBezTo>
                    <a:pt x="9494" y="13811"/>
                    <a:pt x="9314" y="13287"/>
                    <a:pt x="9073" y="12801"/>
                  </a:cubicBezTo>
                  <a:cubicBezTo>
                    <a:pt x="8713" y="12075"/>
                    <a:pt x="8233" y="11420"/>
                    <a:pt x="7714" y="10808"/>
                  </a:cubicBezTo>
                  <a:cubicBezTo>
                    <a:pt x="7239" y="10252"/>
                    <a:pt x="6742" y="9700"/>
                    <a:pt x="6546" y="8980"/>
                  </a:cubicBezTo>
                  <a:cubicBezTo>
                    <a:pt x="6328" y="8166"/>
                    <a:pt x="6513" y="7337"/>
                    <a:pt x="6617" y="6529"/>
                  </a:cubicBezTo>
                  <a:cubicBezTo>
                    <a:pt x="6672" y="6119"/>
                    <a:pt x="6704" y="5699"/>
                    <a:pt x="6639" y="5290"/>
                  </a:cubicBezTo>
                  <a:cubicBezTo>
                    <a:pt x="6579" y="4891"/>
                    <a:pt x="6415" y="4525"/>
                    <a:pt x="6208" y="4182"/>
                  </a:cubicBezTo>
                  <a:cubicBezTo>
                    <a:pt x="5869" y="3625"/>
                    <a:pt x="5405" y="3155"/>
                    <a:pt x="5028" y="2620"/>
                  </a:cubicBezTo>
                  <a:cubicBezTo>
                    <a:pt x="4619" y="2053"/>
                    <a:pt x="4352" y="1414"/>
                    <a:pt x="4324" y="710"/>
                  </a:cubicBezTo>
                  <a:cubicBezTo>
                    <a:pt x="4313" y="464"/>
                    <a:pt x="4330" y="229"/>
                    <a:pt x="43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3"/>
            <p:cNvSpPr/>
            <p:nvPr/>
          </p:nvSpPr>
          <p:spPr>
            <a:xfrm>
              <a:off x="-809740" y="1201544"/>
              <a:ext cx="538886" cy="647488"/>
            </a:xfrm>
            <a:custGeom>
              <a:avLst/>
              <a:gdLst/>
              <a:ahLst/>
              <a:cxnLst/>
              <a:rect l="l" t="t" r="r" b="b"/>
              <a:pathLst>
                <a:path w="5230" h="6284" extrusionOk="0">
                  <a:moveTo>
                    <a:pt x="4848" y="0"/>
                  </a:moveTo>
                  <a:lnTo>
                    <a:pt x="0" y="1048"/>
                  </a:lnTo>
                  <a:lnTo>
                    <a:pt x="5230" y="6283"/>
                  </a:lnTo>
                  <a:cubicBezTo>
                    <a:pt x="5175" y="6114"/>
                    <a:pt x="5126" y="5945"/>
                    <a:pt x="5088" y="5770"/>
                  </a:cubicBezTo>
                  <a:cubicBezTo>
                    <a:pt x="5022" y="5486"/>
                    <a:pt x="4979" y="5197"/>
                    <a:pt x="4962" y="4902"/>
                  </a:cubicBezTo>
                  <a:cubicBezTo>
                    <a:pt x="4951" y="4613"/>
                    <a:pt x="4973" y="4318"/>
                    <a:pt x="4989" y="4029"/>
                  </a:cubicBezTo>
                  <a:cubicBezTo>
                    <a:pt x="5060" y="2855"/>
                    <a:pt x="5164" y="1660"/>
                    <a:pt x="4957" y="497"/>
                  </a:cubicBezTo>
                  <a:cubicBezTo>
                    <a:pt x="4929" y="328"/>
                    <a:pt x="4891" y="164"/>
                    <a:pt x="48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3" name="Google Shape;853;p43"/>
          <p:cNvSpPr/>
          <p:nvPr/>
        </p:nvSpPr>
        <p:spPr>
          <a:xfrm>
            <a:off x="6546228" y="2370677"/>
            <a:ext cx="1923160" cy="2001265"/>
          </a:xfrm>
          <a:custGeom>
            <a:avLst/>
            <a:gdLst/>
            <a:ahLst/>
            <a:cxnLst/>
            <a:rect l="l" t="t" r="r" b="b"/>
            <a:pathLst>
              <a:path w="14914" h="15520" extrusionOk="0">
                <a:moveTo>
                  <a:pt x="14816" y="104"/>
                </a:moveTo>
                <a:lnTo>
                  <a:pt x="13795" y="15318"/>
                </a:lnTo>
                <a:lnTo>
                  <a:pt x="203" y="1720"/>
                </a:lnTo>
                <a:lnTo>
                  <a:pt x="14816" y="104"/>
                </a:lnTo>
                <a:close/>
                <a:moveTo>
                  <a:pt x="14914" y="1"/>
                </a:moveTo>
                <a:lnTo>
                  <a:pt x="1" y="1649"/>
                </a:lnTo>
                <a:lnTo>
                  <a:pt x="13877" y="15520"/>
                </a:lnTo>
                <a:lnTo>
                  <a:pt x="14908" y="55"/>
                </a:lnTo>
                <a:lnTo>
                  <a:pt x="1491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4" name="Google Shape;854;p43"/>
          <p:cNvGrpSpPr/>
          <p:nvPr/>
        </p:nvGrpSpPr>
        <p:grpSpPr>
          <a:xfrm>
            <a:off x="7195641" y="489797"/>
            <a:ext cx="1127653" cy="1887868"/>
            <a:chOff x="-6500225" y="1932825"/>
            <a:chExt cx="658022" cy="1101633"/>
          </a:xfrm>
        </p:grpSpPr>
        <p:sp>
          <p:nvSpPr>
            <p:cNvPr id="855" name="Google Shape;855;p43"/>
            <p:cNvSpPr/>
            <p:nvPr/>
          </p:nvSpPr>
          <p:spPr>
            <a:xfrm>
              <a:off x="-6486532" y="1932825"/>
              <a:ext cx="644329" cy="530826"/>
            </a:xfrm>
            <a:custGeom>
              <a:avLst/>
              <a:gdLst/>
              <a:ahLst/>
              <a:cxnLst/>
              <a:rect l="l" t="t" r="r" b="b"/>
              <a:pathLst>
                <a:path w="8799" h="7249" extrusionOk="0">
                  <a:moveTo>
                    <a:pt x="8666" y="1"/>
                  </a:moveTo>
                  <a:cubicBezTo>
                    <a:pt x="8633" y="1"/>
                    <a:pt x="8601" y="16"/>
                    <a:pt x="8580" y="54"/>
                  </a:cubicBezTo>
                  <a:cubicBezTo>
                    <a:pt x="8269" y="649"/>
                    <a:pt x="7598" y="862"/>
                    <a:pt x="6970" y="916"/>
                  </a:cubicBezTo>
                  <a:cubicBezTo>
                    <a:pt x="6742" y="937"/>
                    <a:pt x="6513" y="942"/>
                    <a:pt x="6284" y="942"/>
                  </a:cubicBezTo>
                  <a:cubicBezTo>
                    <a:pt x="6144" y="942"/>
                    <a:pt x="6005" y="940"/>
                    <a:pt x="5867" y="938"/>
                  </a:cubicBezTo>
                  <a:cubicBezTo>
                    <a:pt x="5501" y="933"/>
                    <a:pt x="5136" y="922"/>
                    <a:pt x="4770" y="894"/>
                  </a:cubicBezTo>
                  <a:cubicBezTo>
                    <a:pt x="4226" y="851"/>
                    <a:pt x="3686" y="724"/>
                    <a:pt x="3141" y="724"/>
                  </a:cubicBezTo>
                  <a:cubicBezTo>
                    <a:pt x="3002" y="724"/>
                    <a:pt x="2863" y="732"/>
                    <a:pt x="2723" y="752"/>
                  </a:cubicBezTo>
                  <a:cubicBezTo>
                    <a:pt x="2122" y="834"/>
                    <a:pt x="1538" y="1096"/>
                    <a:pt x="1080" y="1489"/>
                  </a:cubicBezTo>
                  <a:cubicBezTo>
                    <a:pt x="758" y="1768"/>
                    <a:pt x="468" y="2139"/>
                    <a:pt x="348" y="2554"/>
                  </a:cubicBezTo>
                  <a:cubicBezTo>
                    <a:pt x="337" y="2499"/>
                    <a:pt x="326" y="2445"/>
                    <a:pt x="316" y="2390"/>
                  </a:cubicBezTo>
                  <a:cubicBezTo>
                    <a:pt x="297" y="2312"/>
                    <a:pt x="235" y="2277"/>
                    <a:pt x="173" y="2277"/>
                  </a:cubicBezTo>
                  <a:cubicBezTo>
                    <a:pt x="87" y="2277"/>
                    <a:pt x="1" y="2343"/>
                    <a:pt x="26" y="2450"/>
                  </a:cubicBezTo>
                  <a:cubicBezTo>
                    <a:pt x="397" y="4060"/>
                    <a:pt x="894" y="5643"/>
                    <a:pt x="1506" y="7183"/>
                  </a:cubicBezTo>
                  <a:cubicBezTo>
                    <a:pt x="1525" y="7227"/>
                    <a:pt x="1569" y="7248"/>
                    <a:pt x="1613" y="7248"/>
                  </a:cubicBezTo>
                  <a:cubicBezTo>
                    <a:pt x="1667" y="7248"/>
                    <a:pt x="1722" y="7218"/>
                    <a:pt x="1740" y="7161"/>
                  </a:cubicBezTo>
                  <a:cubicBezTo>
                    <a:pt x="2161" y="5693"/>
                    <a:pt x="3847" y="5289"/>
                    <a:pt x="5136" y="4950"/>
                  </a:cubicBezTo>
                  <a:cubicBezTo>
                    <a:pt x="5540" y="4841"/>
                    <a:pt x="5949" y="4726"/>
                    <a:pt x="6347" y="4601"/>
                  </a:cubicBezTo>
                  <a:cubicBezTo>
                    <a:pt x="6702" y="4492"/>
                    <a:pt x="7046" y="4372"/>
                    <a:pt x="7352" y="4164"/>
                  </a:cubicBezTo>
                  <a:cubicBezTo>
                    <a:pt x="7881" y="3798"/>
                    <a:pt x="8253" y="3242"/>
                    <a:pt x="8471" y="2647"/>
                  </a:cubicBezTo>
                  <a:cubicBezTo>
                    <a:pt x="8766" y="1844"/>
                    <a:pt x="8793" y="971"/>
                    <a:pt x="8798" y="130"/>
                  </a:cubicBezTo>
                  <a:cubicBezTo>
                    <a:pt x="8798" y="58"/>
                    <a:pt x="8730" y="1"/>
                    <a:pt x="8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3"/>
            <p:cNvSpPr/>
            <p:nvPr/>
          </p:nvSpPr>
          <p:spPr>
            <a:xfrm>
              <a:off x="-6347547" y="2014693"/>
              <a:ext cx="278264" cy="282219"/>
            </a:xfrm>
            <a:custGeom>
              <a:avLst/>
              <a:gdLst/>
              <a:ahLst/>
              <a:cxnLst/>
              <a:rect l="l" t="t" r="r" b="b"/>
              <a:pathLst>
                <a:path w="3800" h="3854" extrusionOk="0">
                  <a:moveTo>
                    <a:pt x="1616" y="0"/>
                  </a:moveTo>
                  <a:lnTo>
                    <a:pt x="1272" y="1310"/>
                  </a:lnTo>
                  <a:lnTo>
                    <a:pt x="1" y="1769"/>
                  </a:lnTo>
                  <a:lnTo>
                    <a:pt x="1141" y="2500"/>
                  </a:lnTo>
                  <a:lnTo>
                    <a:pt x="1185" y="3854"/>
                  </a:lnTo>
                  <a:lnTo>
                    <a:pt x="2233" y="2997"/>
                  </a:lnTo>
                  <a:lnTo>
                    <a:pt x="3538" y="3374"/>
                  </a:lnTo>
                  <a:lnTo>
                    <a:pt x="3041" y="2113"/>
                  </a:lnTo>
                  <a:lnTo>
                    <a:pt x="3800" y="988"/>
                  </a:lnTo>
                  <a:lnTo>
                    <a:pt x="3800" y="988"/>
                  </a:lnTo>
                  <a:lnTo>
                    <a:pt x="2452" y="1070"/>
                  </a:lnTo>
                  <a:lnTo>
                    <a:pt x="16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3"/>
            <p:cNvSpPr/>
            <p:nvPr/>
          </p:nvSpPr>
          <p:spPr>
            <a:xfrm>
              <a:off x="-6500225" y="2098684"/>
              <a:ext cx="323080" cy="935774"/>
            </a:xfrm>
            <a:custGeom>
              <a:avLst/>
              <a:gdLst/>
              <a:ahLst/>
              <a:cxnLst/>
              <a:rect l="l" t="t" r="r" b="b"/>
              <a:pathLst>
                <a:path w="4412" h="12779" extrusionOk="0">
                  <a:moveTo>
                    <a:pt x="237" y="0"/>
                  </a:moveTo>
                  <a:cubicBezTo>
                    <a:pt x="177" y="0"/>
                    <a:pt x="115" y="13"/>
                    <a:pt x="49" y="43"/>
                  </a:cubicBezTo>
                  <a:cubicBezTo>
                    <a:pt x="33" y="49"/>
                    <a:pt x="17" y="60"/>
                    <a:pt x="0" y="70"/>
                  </a:cubicBezTo>
                  <a:cubicBezTo>
                    <a:pt x="972" y="3002"/>
                    <a:pt x="3156" y="9689"/>
                    <a:pt x="4160" y="12767"/>
                  </a:cubicBezTo>
                  <a:cubicBezTo>
                    <a:pt x="4190" y="12774"/>
                    <a:pt x="4221" y="12779"/>
                    <a:pt x="4251" y="12779"/>
                  </a:cubicBezTo>
                  <a:cubicBezTo>
                    <a:pt x="4270" y="12779"/>
                    <a:pt x="4289" y="12777"/>
                    <a:pt x="4307" y="12773"/>
                  </a:cubicBezTo>
                  <a:cubicBezTo>
                    <a:pt x="4356" y="12767"/>
                    <a:pt x="4411" y="12713"/>
                    <a:pt x="4406" y="12664"/>
                  </a:cubicBezTo>
                  <a:cubicBezTo>
                    <a:pt x="4367" y="12063"/>
                    <a:pt x="4242" y="11457"/>
                    <a:pt x="3963" y="10922"/>
                  </a:cubicBezTo>
                  <a:cubicBezTo>
                    <a:pt x="3641" y="9574"/>
                    <a:pt x="3254" y="8237"/>
                    <a:pt x="2861" y="6910"/>
                  </a:cubicBezTo>
                  <a:cubicBezTo>
                    <a:pt x="2342" y="5136"/>
                    <a:pt x="1785" y="3368"/>
                    <a:pt x="1190" y="1615"/>
                  </a:cubicBezTo>
                  <a:cubicBezTo>
                    <a:pt x="1119" y="1397"/>
                    <a:pt x="1043" y="1184"/>
                    <a:pt x="972" y="966"/>
                  </a:cubicBezTo>
                  <a:cubicBezTo>
                    <a:pt x="907" y="786"/>
                    <a:pt x="857" y="600"/>
                    <a:pt x="770" y="425"/>
                  </a:cubicBezTo>
                  <a:cubicBezTo>
                    <a:pt x="665" y="207"/>
                    <a:pt x="474" y="0"/>
                    <a:pt x="2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8" name="Google Shape;858;p43"/>
          <p:cNvGrpSpPr/>
          <p:nvPr/>
        </p:nvGrpSpPr>
        <p:grpSpPr>
          <a:xfrm>
            <a:off x="578794" y="2135740"/>
            <a:ext cx="5107164" cy="978697"/>
            <a:chOff x="2090044" y="3974675"/>
            <a:chExt cx="5107164" cy="978697"/>
          </a:xfrm>
        </p:grpSpPr>
        <p:grpSp>
          <p:nvGrpSpPr>
            <p:cNvPr id="859" name="Google Shape;859;p43"/>
            <p:cNvGrpSpPr/>
            <p:nvPr/>
          </p:nvGrpSpPr>
          <p:grpSpPr>
            <a:xfrm flipH="1">
              <a:off x="6062937" y="4171109"/>
              <a:ext cx="1134272" cy="782263"/>
              <a:chOff x="-5563818" y="3542829"/>
              <a:chExt cx="905751" cy="624661"/>
            </a:xfrm>
          </p:grpSpPr>
          <p:sp>
            <p:nvSpPr>
              <p:cNvPr id="860" name="Google Shape;860;p43"/>
              <p:cNvSpPr/>
              <p:nvPr/>
            </p:nvSpPr>
            <p:spPr>
              <a:xfrm>
                <a:off x="-5563818" y="3542829"/>
                <a:ext cx="905751" cy="624661"/>
              </a:xfrm>
              <a:custGeom>
                <a:avLst/>
                <a:gdLst/>
                <a:ahLst/>
                <a:cxnLst/>
                <a:rect l="l" t="t" r="r" b="b"/>
                <a:pathLst>
                  <a:path w="5755" h="3969" extrusionOk="0">
                    <a:moveTo>
                      <a:pt x="1" y="0"/>
                    </a:moveTo>
                    <a:lnTo>
                      <a:pt x="2594" y="1982"/>
                    </a:lnTo>
                    <a:lnTo>
                      <a:pt x="1" y="3969"/>
                    </a:lnTo>
                    <a:lnTo>
                      <a:pt x="5754" y="3969"/>
                    </a:lnTo>
                    <a:lnTo>
                      <a:pt x="57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43"/>
              <p:cNvSpPr/>
              <p:nvPr/>
            </p:nvSpPr>
            <p:spPr>
              <a:xfrm>
                <a:off x="-5065790" y="4011048"/>
                <a:ext cx="407470" cy="156441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994" extrusionOk="0">
                    <a:moveTo>
                      <a:pt x="1" y="0"/>
                    </a:moveTo>
                    <a:lnTo>
                      <a:pt x="2588" y="994"/>
                    </a:lnTo>
                    <a:lnTo>
                      <a:pt x="2588" y="0"/>
                    </a:lnTo>
                    <a:close/>
                  </a:path>
                </a:pathLst>
              </a:custGeom>
              <a:solidFill>
                <a:srgbClr val="051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2" name="Google Shape;862;p43"/>
            <p:cNvGrpSpPr/>
            <p:nvPr/>
          </p:nvGrpSpPr>
          <p:grpSpPr>
            <a:xfrm>
              <a:off x="2090044" y="4171109"/>
              <a:ext cx="1134272" cy="782263"/>
              <a:chOff x="-5563818" y="3542829"/>
              <a:chExt cx="905751" cy="624661"/>
            </a:xfrm>
          </p:grpSpPr>
          <p:sp>
            <p:nvSpPr>
              <p:cNvPr id="863" name="Google Shape;863;p43"/>
              <p:cNvSpPr/>
              <p:nvPr/>
            </p:nvSpPr>
            <p:spPr>
              <a:xfrm>
                <a:off x="-5563818" y="3542829"/>
                <a:ext cx="905751" cy="624661"/>
              </a:xfrm>
              <a:custGeom>
                <a:avLst/>
                <a:gdLst/>
                <a:ahLst/>
                <a:cxnLst/>
                <a:rect l="l" t="t" r="r" b="b"/>
                <a:pathLst>
                  <a:path w="5755" h="3969" extrusionOk="0">
                    <a:moveTo>
                      <a:pt x="1" y="0"/>
                    </a:moveTo>
                    <a:lnTo>
                      <a:pt x="2594" y="1982"/>
                    </a:lnTo>
                    <a:lnTo>
                      <a:pt x="1" y="3969"/>
                    </a:lnTo>
                    <a:lnTo>
                      <a:pt x="5754" y="3969"/>
                    </a:lnTo>
                    <a:lnTo>
                      <a:pt x="57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43"/>
              <p:cNvSpPr/>
              <p:nvPr/>
            </p:nvSpPr>
            <p:spPr>
              <a:xfrm>
                <a:off x="-5065790" y="4011048"/>
                <a:ext cx="407470" cy="156441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994" extrusionOk="0">
                    <a:moveTo>
                      <a:pt x="1" y="0"/>
                    </a:moveTo>
                    <a:lnTo>
                      <a:pt x="2588" y="994"/>
                    </a:lnTo>
                    <a:lnTo>
                      <a:pt x="2588" y="0"/>
                    </a:lnTo>
                    <a:close/>
                  </a:path>
                </a:pathLst>
              </a:custGeom>
              <a:solidFill>
                <a:srgbClr val="051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5" name="Google Shape;865;p43"/>
            <p:cNvSpPr/>
            <p:nvPr/>
          </p:nvSpPr>
          <p:spPr>
            <a:xfrm>
              <a:off x="2720025" y="3974675"/>
              <a:ext cx="3846985" cy="782249"/>
            </a:xfrm>
            <a:custGeom>
              <a:avLst/>
              <a:gdLst/>
              <a:ahLst/>
              <a:cxnLst/>
              <a:rect l="l" t="t" r="r" b="b"/>
              <a:pathLst>
                <a:path w="29151" h="3970" extrusionOk="0">
                  <a:moveTo>
                    <a:pt x="0" y="1"/>
                  </a:moveTo>
                  <a:lnTo>
                    <a:pt x="0" y="3969"/>
                  </a:lnTo>
                  <a:lnTo>
                    <a:pt x="29150" y="3969"/>
                  </a:lnTo>
                  <a:lnTo>
                    <a:pt x="291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6" name="Google Shape;866;p43"/>
          <p:cNvSpPr txBox="1">
            <a:spLocks noGrp="1"/>
          </p:cNvSpPr>
          <p:nvPr>
            <p:ph type="title"/>
          </p:nvPr>
        </p:nvSpPr>
        <p:spPr>
          <a:xfrm>
            <a:off x="1164896" y="2093930"/>
            <a:ext cx="3727144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  <a:endParaRPr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9" name="Google Shape;869;p43"/>
          <p:cNvSpPr/>
          <p:nvPr/>
        </p:nvSpPr>
        <p:spPr>
          <a:xfrm>
            <a:off x="1164895" y="1771720"/>
            <a:ext cx="315089" cy="314470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43"/>
          <p:cNvSpPr/>
          <p:nvPr/>
        </p:nvSpPr>
        <p:spPr>
          <a:xfrm>
            <a:off x="4670570" y="936445"/>
            <a:ext cx="315089" cy="314470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43"/>
          <p:cNvSpPr/>
          <p:nvPr/>
        </p:nvSpPr>
        <p:spPr>
          <a:xfrm>
            <a:off x="5833020" y="4390820"/>
            <a:ext cx="315089" cy="314470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43"/>
          <p:cNvSpPr/>
          <p:nvPr/>
        </p:nvSpPr>
        <p:spPr>
          <a:xfrm>
            <a:off x="8684073" y="2678851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43"/>
          <p:cNvSpPr/>
          <p:nvPr/>
        </p:nvSpPr>
        <p:spPr>
          <a:xfrm>
            <a:off x="1704248" y="326101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43"/>
          <p:cNvSpPr/>
          <p:nvPr/>
        </p:nvSpPr>
        <p:spPr>
          <a:xfrm>
            <a:off x="8470373" y="358626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43"/>
          <p:cNvSpPr/>
          <p:nvPr/>
        </p:nvSpPr>
        <p:spPr>
          <a:xfrm>
            <a:off x="1889773" y="4604089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43"/>
          <p:cNvSpPr/>
          <p:nvPr/>
        </p:nvSpPr>
        <p:spPr>
          <a:xfrm>
            <a:off x="7825573" y="4177539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7" name="Google Shape;877;p43"/>
          <p:cNvGrpSpPr/>
          <p:nvPr/>
        </p:nvGrpSpPr>
        <p:grpSpPr>
          <a:xfrm>
            <a:off x="6735050" y="1739064"/>
            <a:ext cx="1949030" cy="1444200"/>
            <a:chOff x="-4803875" y="2901860"/>
            <a:chExt cx="1286828" cy="953519"/>
          </a:xfrm>
        </p:grpSpPr>
        <p:sp>
          <p:nvSpPr>
            <p:cNvPr id="878" name="Google Shape;878;p43"/>
            <p:cNvSpPr/>
            <p:nvPr/>
          </p:nvSpPr>
          <p:spPr>
            <a:xfrm>
              <a:off x="-4497882" y="3298925"/>
              <a:ext cx="679404" cy="556454"/>
            </a:xfrm>
            <a:custGeom>
              <a:avLst/>
              <a:gdLst/>
              <a:ahLst/>
              <a:cxnLst/>
              <a:rect l="l" t="t" r="r" b="b"/>
              <a:pathLst>
                <a:path w="9079" h="7436" extrusionOk="0">
                  <a:moveTo>
                    <a:pt x="3576" y="0"/>
                  </a:moveTo>
                  <a:lnTo>
                    <a:pt x="3576" y="2206"/>
                  </a:lnTo>
                  <a:cubicBezTo>
                    <a:pt x="3576" y="4182"/>
                    <a:pt x="1976" y="5781"/>
                    <a:pt x="0" y="5781"/>
                  </a:cubicBezTo>
                  <a:lnTo>
                    <a:pt x="0" y="7435"/>
                  </a:lnTo>
                  <a:lnTo>
                    <a:pt x="9078" y="7435"/>
                  </a:lnTo>
                  <a:lnTo>
                    <a:pt x="9078" y="5781"/>
                  </a:lnTo>
                  <a:cubicBezTo>
                    <a:pt x="7102" y="5781"/>
                    <a:pt x="5503" y="4182"/>
                    <a:pt x="5503" y="2206"/>
                  </a:cubicBezTo>
                  <a:lnTo>
                    <a:pt x="55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3"/>
            <p:cNvSpPr/>
            <p:nvPr/>
          </p:nvSpPr>
          <p:spPr>
            <a:xfrm>
              <a:off x="-4230353" y="3323021"/>
              <a:ext cx="144277" cy="69070"/>
            </a:xfrm>
            <a:custGeom>
              <a:avLst/>
              <a:gdLst/>
              <a:ahLst/>
              <a:cxnLst/>
              <a:rect l="l" t="t" r="r" b="b"/>
              <a:pathLst>
                <a:path w="1928" h="923" extrusionOk="0">
                  <a:moveTo>
                    <a:pt x="1" y="0"/>
                  </a:moveTo>
                  <a:lnTo>
                    <a:pt x="1" y="743"/>
                  </a:lnTo>
                  <a:cubicBezTo>
                    <a:pt x="343" y="877"/>
                    <a:pt x="671" y="922"/>
                    <a:pt x="956" y="922"/>
                  </a:cubicBezTo>
                  <a:cubicBezTo>
                    <a:pt x="1527" y="922"/>
                    <a:pt x="1928" y="743"/>
                    <a:pt x="1928" y="743"/>
                  </a:cubicBezTo>
                  <a:lnTo>
                    <a:pt x="1928" y="180"/>
                  </a:lnTo>
                  <a:lnTo>
                    <a:pt x="1262" y="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3"/>
            <p:cNvSpPr/>
            <p:nvPr/>
          </p:nvSpPr>
          <p:spPr>
            <a:xfrm>
              <a:off x="-4604145" y="2901860"/>
              <a:ext cx="891854" cy="482520"/>
            </a:xfrm>
            <a:custGeom>
              <a:avLst/>
              <a:gdLst/>
              <a:ahLst/>
              <a:cxnLst/>
              <a:rect l="l" t="t" r="r" b="b"/>
              <a:pathLst>
                <a:path w="11918" h="6448" extrusionOk="0">
                  <a:moveTo>
                    <a:pt x="23" y="0"/>
                  </a:moveTo>
                  <a:cubicBezTo>
                    <a:pt x="12" y="164"/>
                    <a:pt x="1" y="322"/>
                    <a:pt x="1" y="492"/>
                  </a:cubicBezTo>
                  <a:cubicBezTo>
                    <a:pt x="1" y="3778"/>
                    <a:pt x="2670" y="6447"/>
                    <a:pt x="5956" y="6447"/>
                  </a:cubicBezTo>
                  <a:cubicBezTo>
                    <a:pt x="9248" y="6447"/>
                    <a:pt x="11917" y="3778"/>
                    <a:pt x="11917" y="492"/>
                  </a:cubicBezTo>
                  <a:cubicBezTo>
                    <a:pt x="11917" y="322"/>
                    <a:pt x="11906" y="164"/>
                    <a:pt x="118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3"/>
            <p:cNvSpPr/>
            <p:nvPr/>
          </p:nvSpPr>
          <p:spPr>
            <a:xfrm>
              <a:off x="-4803875" y="2928426"/>
              <a:ext cx="391374" cy="416593"/>
            </a:xfrm>
            <a:custGeom>
              <a:avLst/>
              <a:gdLst/>
              <a:ahLst/>
              <a:cxnLst/>
              <a:rect l="l" t="t" r="r" b="b"/>
              <a:pathLst>
                <a:path w="5230" h="5567" extrusionOk="0">
                  <a:moveTo>
                    <a:pt x="2675" y="0"/>
                  </a:moveTo>
                  <a:lnTo>
                    <a:pt x="2675" y="0"/>
                  </a:lnTo>
                  <a:cubicBezTo>
                    <a:pt x="2648" y="11"/>
                    <a:pt x="2621" y="17"/>
                    <a:pt x="2599" y="27"/>
                  </a:cubicBezTo>
                  <a:cubicBezTo>
                    <a:pt x="907" y="683"/>
                    <a:pt x="1" y="2402"/>
                    <a:pt x="568" y="3859"/>
                  </a:cubicBezTo>
                  <a:cubicBezTo>
                    <a:pt x="986" y="4932"/>
                    <a:pt x="2086" y="5567"/>
                    <a:pt x="3310" y="5567"/>
                  </a:cubicBezTo>
                  <a:cubicBezTo>
                    <a:pt x="3750" y="5567"/>
                    <a:pt x="4205" y="5485"/>
                    <a:pt x="4651" y="5312"/>
                  </a:cubicBezTo>
                  <a:cubicBezTo>
                    <a:pt x="4853" y="5230"/>
                    <a:pt x="5050" y="5131"/>
                    <a:pt x="5230" y="5028"/>
                  </a:cubicBezTo>
                  <a:cubicBezTo>
                    <a:pt x="5077" y="4918"/>
                    <a:pt x="4930" y="4804"/>
                    <a:pt x="4788" y="4684"/>
                  </a:cubicBezTo>
                  <a:cubicBezTo>
                    <a:pt x="4684" y="4738"/>
                    <a:pt x="4575" y="4793"/>
                    <a:pt x="4466" y="4837"/>
                  </a:cubicBezTo>
                  <a:cubicBezTo>
                    <a:pt x="4100" y="4978"/>
                    <a:pt x="3726" y="5045"/>
                    <a:pt x="3365" y="5045"/>
                  </a:cubicBezTo>
                  <a:cubicBezTo>
                    <a:pt x="2361" y="5045"/>
                    <a:pt x="1460" y="4525"/>
                    <a:pt x="1114" y="3641"/>
                  </a:cubicBezTo>
                  <a:cubicBezTo>
                    <a:pt x="661" y="2478"/>
                    <a:pt x="1365" y="1108"/>
                    <a:pt x="2686" y="546"/>
                  </a:cubicBezTo>
                  <a:cubicBezTo>
                    <a:pt x="2675" y="410"/>
                    <a:pt x="2670" y="273"/>
                    <a:pt x="2670" y="137"/>
                  </a:cubicBezTo>
                  <a:cubicBezTo>
                    <a:pt x="2670" y="88"/>
                    <a:pt x="2670" y="44"/>
                    <a:pt x="26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3"/>
            <p:cNvSpPr/>
            <p:nvPr/>
          </p:nvSpPr>
          <p:spPr>
            <a:xfrm>
              <a:off x="-3906026" y="2930072"/>
              <a:ext cx="388979" cy="414946"/>
            </a:xfrm>
            <a:custGeom>
              <a:avLst/>
              <a:gdLst/>
              <a:ahLst/>
              <a:cxnLst/>
              <a:rect l="l" t="t" r="r" b="b"/>
              <a:pathLst>
                <a:path w="5198" h="5545" extrusionOk="0">
                  <a:moveTo>
                    <a:pt x="2583" y="0"/>
                  </a:moveTo>
                  <a:cubicBezTo>
                    <a:pt x="2583" y="38"/>
                    <a:pt x="2588" y="76"/>
                    <a:pt x="2588" y="115"/>
                  </a:cubicBezTo>
                  <a:cubicBezTo>
                    <a:pt x="2588" y="257"/>
                    <a:pt x="2577" y="404"/>
                    <a:pt x="2566" y="546"/>
                  </a:cubicBezTo>
                  <a:cubicBezTo>
                    <a:pt x="3855" y="1130"/>
                    <a:pt x="4526" y="2473"/>
                    <a:pt x="4079" y="3619"/>
                  </a:cubicBezTo>
                  <a:cubicBezTo>
                    <a:pt x="3737" y="4503"/>
                    <a:pt x="2834" y="5023"/>
                    <a:pt x="1831" y="5023"/>
                  </a:cubicBezTo>
                  <a:cubicBezTo>
                    <a:pt x="1470" y="5023"/>
                    <a:pt x="1097" y="4956"/>
                    <a:pt x="732" y="4815"/>
                  </a:cubicBezTo>
                  <a:cubicBezTo>
                    <a:pt x="634" y="4776"/>
                    <a:pt x="541" y="4733"/>
                    <a:pt x="448" y="4684"/>
                  </a:cubicBezTo>
                  <a:cubicBezTo>
                    <a:pt x="307" y="4804"/>
                    <a:pt x="154" y="4913"/>
                    <a:pt x="1" y="5022"/>
                  </a:cubicBezTo>
                  <a:cubicBezTo>
                    <a:pt x="176" y="5120"/>
                    <a:pt x="356" y="5213"/>
                    <a:pt x="547" y="5290"/>
                  </a:cubicBezTo>
                  <a:cubicBezTo>
                    <a:pt x="993" y="5463"/>
                    <a:pt x="1448" y="5545"/>
                    <a:pt x="1888" y="5545"/>
                  </a:cubicBezTo>
                  <a:cubicBezTo>
                    <a:pt x="3112" y="5545"/>
                    <a:pt x="4212" y="4910"/>
                    <a:pt x="4630" y="3837"/>
                  </a:cubicBezTo>
                  <a:cubicBezTo>
                    <a:pt x="5198" y="2380"/>
                    <a:pt x="4286" y="661"/>
                    <a:pt x="2599" y="5"/>
                  </a:cubicBezTo>
                  <a:cubicBezTo>
                    <a:pt x="2594" y="5"/>
                    <a:pt x="2588" y="5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3"/>
            <p:cNvSpPr/>
            <p:nvPr/>
          </p:nvSpPr>
          <p:spPr>
            <a:xfrm>
              <a:off x="-4313643" y="2961877"/>
              <a:ext cx="267601" cy="254580"/>
            </a:xfrm>
            <a:custGeom>
              <a:avLst/>
              <a:gdLst/>
              <a:ahLst/>
              <a:cxnLst/>
              <a:rect l="l" t="t" r="r" b="b"/>
              <a:pathLst>
                <a:path w="3576" h="3402" extrusionOk="0">
                  <a:moveTo>
                    <a:pt x="1791" y="1"/>
                  </a:moveTo>
                  <a:lnTo>
                    <a:pt x="1239" y="1120"/>
                  </a:lnTo>
                  <a:lnTo>
                    <a:pt x="0" y="1300"/>
                  </a:lnTo>
                  <a:lnTo>
                    <a:pt x="895" y="2168"/>
                  </a:lnTo>
                  <a:lnTo>
                    <a:pt x="682" y="3402"/>
                  </a:lnTo>
                  <a:lnTo>
                    <a:pt x="682" y="3402"/>
                  </a:lnTo>
                  <a:lnTo>
                    <a:pt x="1791" y="2817"/>
                  </a:lnTo>
                  <a:lnTo>
                    <a:pt x="2893" y="3402"/>
                  </a:lnTo>
                  <a:lnTo>
                    <a:pt x="2893" y="3402"/>
                  </a:lnTo>
                  <a:lnTo>
                    <a:pt x="2680" y="2168"/>
                  </a:lnTo>
                  <a:lnTo>
                    <a:pt x="3576" y="1300"/>
                  </a:lnTo>
                  <a:lnTo>
                    <a:pt x="2342" y="1120"/>
                  </a:lnTo>
                  <a:lnTo>
                    <a:pt x="1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3"/>
            <p:cNvSpPr/>
            <p:nvPr/>
          </p:nvSpPr>
          <p:spPr>
            <a:xfrm>
              <a:off x="-3714004" y="2930072"/>
              <a:ext cx="60539" cy="77227"/>
            </a:xfrm>
            <a:custGeom>
              <a:avLst/>
              <a:gdLst/>
              <a:ahLst/>
              <a:cxnLst/>
              <a:rect l="l" t="t" r="r" b="b"/>
              <a:pathLst>
                <a:path w="809" h="1032" extrusionOk="0">
                  <a:moveTo>
                    <a:pt x="17" y="0"/>
                  </a:moveTo>
                  <a:cubicBezTo>
                    <a:pt x="17" y="38"/>
                    <a:pt x="22" y="76"/>
                    <a:pt x="22" y="115"/>
                  </a:cubicBezTo>
                  <a:cubicBezTo>
                    <a:pt x="22" y="257"/>
                    <a:pt x="11" y="404"/>
                    <a:pt x="0" y="546"/>
                  </a:cubicBezTo>
                  <a:cubicBezTo>
                    <a:pt x="284" y="677"/>
                    <a:pt x="535" y="841"/>
                    <a:pt x="754" y="1032"/>
                  </a:cubicBezTo>
                  <a:cubicBezTo>
                    <a:pt x="781" y="813"/>
                    <a:pt x="797" y="606"/>
                    <a:pt x="808" y="420"/>
                  </a:cubicBezTo>
                  <a:cubicBezTo>
                    <a:pt x="574" y="257"/>
                    <a:pt x="317" y="115"/>
                    <a:pt x="33" y="5"/>
                  </a:cubicBezTo>
                  <a:cubicBezTo>
                    <a:pt x="28" y="5"/>
                    <a:pt x="22" y="5"/>
                    <a:pt x="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3"/>
            <p:cNvSpPr/>
            <p:nvPr/>
          </p:nvSpPr>
          <p:spPr>
            <a:xfrm>
              <a:off x="-3906026" y="3280516"/>
              <a:ext cx="126317" cy="58070"/>
            </a:xfrm>
            <a:custGeom>
              <a:avLst/>
              <a:gdLst/>
              <a:ahLst/>
              <a:cxnLst/>
              <a:rect l="l" t="t" r="r" b="b"/>
              <a:pathLst>
                <a:path w="1688" h="776" extrusionOk="0">
                  <a:moveTo>
                    <a:pt x="448" y="1"/>
                  </a:moveTo>
                  <a:cubicBezTo>
                    <a:pt x="307" y="121"/>
                    <a:pt x="154" y="230"/>
                    <a:pt x="1" y="339"/>
                  </a:cubicBezTo>
                  <a:cubicBezTo>
                    <a:pt x="176" y="437"/>
                    <a:pt x="356" y="530"/>
                    <a:pt x="547" y="607"/>
                  </a:cubicBezTo>
                  <a:cubicBezTo>
                    <a:pt x="738" y="677"/>
                    <a:pt x="934" y="732"/>
                    <a:pt x="1131" y="776"/>
                  </a:cubicBezTo>
                  <a:cubicBezTo>
                    <a:pt x="1333" y="645"/>
                    <a:pt x="1518" y="497"/>
                    <a:pt x="1688" y="334"/>
                  </a:cubicBezTo>
                  <a:cubicBezTo>
                    <a:pt x="1371" y="317"/>
                    <a:pt x="1049" y="252"/>
                    <a:pt x="732" y="132"/>
                  </a:cubicBezTo>
                  <a:cubicBezTo>
                    <a:pt x="634" y="93"/>
                    <a:pt x="541" y="50"/>
                    <a:pt x="448" y="1"/>
                  </a:cubicBezTo>
                  <a:close/>
                </a:path>
              </a:pathLst>
            </a:custGeom>
            <a:solidFill>
              <a:srgbClr val="F4AA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3"/>
            <p:cNvSpPr/>
            <p:nvPr/>
          </p:nvSpPr>
          <p:spPr>
            <a:xfrm>
              <a:off x="-3895400" y="2901860"/>
              <a:ext cx="206014" cy="396687"/>
            </a:xfrm>
            <a:custGeom>
              <a:avLst/>
              <a:gdLst/>
              <a:ahLst/>
              <a:cxnLst/>
              <a:rect l="l" t="t" r="r" b="b"/>
              <a:pathLst>
                <a:path w="2753" h="5301" extrusionOk="0">
                  <a:moveTo>
                    <a:pt x="2419" y="0"/>
                  </a:moveTo>
                  <a:lnTo>
                    <a:pt x="2261" y="11"/>
                  </a:lnTo>
                  <a:cubicBezTo>
                    <a:pt x="2266" y="44"/>
                    <a:pt x="2752" y="2593"/>
                    <a:pt x="1" y="5301"/>
                  </a:cubicBezTo>
                  <a:cubicBezTo>
                    <a:pt x="1480" y="4214"/>
                    <a:pt x="2446" y="2468"/>
                    <a:pt x="2446" y="492"/>
                  </a:cubicBezTo>
                  <a:cubicBezTo>
                    <a:pt x="2446" y="322"/>
                    <a:pt x="2435" y="164"/>
                    <a:pt x="24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7" name="Google Shape;887;p43"/>
          <p:cNvGrpSpPr/>
          <p:nvPr/>
        </p:nvGrpSpPr>
        <p:grpSpPr>
          <a:xfrm>
            <a:off x="5937958" y="1121813"/>
            <a:ext cx="879737" cy="1824042"/>
            <a:chOff x="-5572269" y="1029500"/>
            <a:chExt cx="764789" cy="1585710"/>
          </a:xfrm>
        </p:grpSpPr>
        <p:sp>
          <p:nvSpPr>
            <p:cNvPr id="888" name="Google Shape;888;p43"/>
            <p:cNvSpPr/>
            <p:nvPr/>
          </p:nvSpPr>
          <p:spPr>
            <a:xfrm>
              <a:off x="-5430160" y="1029500"/>
              <a:ext cx="622681" cy="1585701"/>
            </a:xfrm>
            <a:custGeom>
              <a:avLst/>
              <a:gdLst/>
              <a:ahLst/>
              <a:cxnLst/>
              <a:rect l="l" t="t" r="r" b="b"/>
              <a:pathLst>
                <a:path w="8321" h="21190" extrusionOk="0">
                  <a:moveTo>
                    <a:pt x="5320" y="1"/>
                  </a:moveTo>
                  <a:cubicBezTo>
                    <a:pt x="3913" y="1"/>
                    <a:pt x="2593" y="1235"/>
                    <a:pt x="2244" y="2968"/>
                  </a:cubicBezTo>
                  <a:cubicBezTo>
                    <a:pt x="2157" y="3405"/>
                    <a:pt x="1300" y="18067"/>
                    <a:pt x="1207" y="19585"/>
                  </a:cubicBezTo>
                  <a:lnTo>
                    <a:pt x="1185" y="19579"/>
                  </a:lnTo>
                  <a:cubicBezTo>
                    <a:pt x="1119" y="19566"/>
                    <a:pt x="1053" y="19559"/>
                    <a:pt x="988" y="19559"/>
                  </a:cubicBezTo>
                  <a:cubicBezTo>
                    <a:pt x="531" y="19559"/>
                    <a:pt x="119" y="19881"/>
                    <a:pt x="28" y="20349"/>
                  </a:cubicBezTo>
                  <a:cubicBezTo>
                    <a:pt x="1" y="20474"/>
                    <a:pt x="83" y="20605"/>
                    <a:pt x="214" y="20627"/>
                  </a:cubicBezTo>
                  <a:lnTo>
                    <a:pt x="2970" y="21184"/>
                  </a:lnTo>
                  <a:cubicBezTo>
                    <a:pt x="2987" y="21188"/>
                    <a:pt x="3003" y="21189"/>
                    <a:pt x="3019" y="21189"/>
                  </a:cubicBezTo>
                  <a:cubicBezTo>
                    <a:pt x="3127" y="21189"/>
                    <a:pt x="3225" y="21113"/>
                    <a:pt x="3249" y="20998"/>
                  </a:cubicBezTo>
                  <a:lnTo>
                    <a:pt x="3249" y="20993"/>
                  </a:lnTo>
                  <a:cubicBezTo>
                    <a:pt x="3358" y="20464"/>
                    <a:pt x="3009" y="19945"/>
                    <a:pt x="2479" y="19836"/>
                  </a:cubicBezTo>
                  <a:lnTo>
                    <a:pt x="2457" y="19836"/>
                  </a:lnTo>
                  <a:cubicBezTo>
                    <a:pt x="2965" y="18406"/>
                    <a:pt x="7845" y="4551"/>
                    <a:pt x="7932" y="4115"/>
                  </a:cubicBezTo>
                  <a:cubicBezTo>
                    <a:pt x="8320" y="2182"/>
                    <a:pt x="7359" y="364"/>
                    <a:pt x="5793" y="48"/>
                  </a:cubicBezTo>
                  <a:cubicBezTo>
                    <a:pt x="5635" y="16"/>
                    <a:pt x="5477" y="1"/>
                    <a:pt x="5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3"/>
            <p:cNvSpPr/>
            <p:nvPr/>
          </p:nvSpPr>
          <p:spPr>
            <a:xfrm>
              <a:off x="-5430160" y="2151922"/>
              <a:ext cx="297908" cy="463288"/>
            </a:xfrm>
            <a:custGeom>
              <a:avLst/>
              <a:gdLst/>
              <a:ahLst/>
              <a:cxnLst/>
              <a:rect l="l" t="t" r="r" b="b"/>
              <a:pathLst>
                <a:path w="3981" h="6191" extrusionOk="0">
                  <a:moveTo>
                    <a:pt x="1480" y="0"/>
                  </a:moveTo>
                  <a:cubicBezTo>
                    <a:pt x="1344" y="2277"/>
                    <a:pt x="1240" y="4100"/>
                    <a:pt x="1207" y="4586"/>
                  </a:cubicBezTo>
                  <a:lnTo>
                    <a:pt x="1185" y="4580"/>
                  </a:lnTo>
                  <a:cubicBezTo>
                    <a:pt x="1119" y="4567"/>
                    <a:pt x="1053" y="4560"/>
                    <a:pt x="988" y="4560"/>
                  </a:cubicBezTo>
                  <a:cubicBezTo>
                    <a:pt x="531" y="4560"/>
                    <a:pt x="119" y="4882"/>
                    <a:pt x="28" y="5350"/>
                  </a:cubicBezTo>
                  <a:cubicBezTo>
                    <a:pt x="1" y="5475"/>
                    <a:pt x="83" y="5601"/>
                    <a:pt x="214" y="5628"/>
                  </a:cubicBezTo>
                  <a:lnTo>
                    <a:pt x="2970" y="6185"/>
                  </a:lnTo>
                  <a:cubicBezTo>
                    <a:pt x="2987" y="6189"/>
                    <a:pt x="3003" y="6190"/>
                    <a:pt x="3019" y="6190"/>
                  </a:cubicBezTo>
                  <a:cubicBezTo>
                    <a:pt x="3127" y="6190"/>
                    <a:pt x="3225" y="6114"/>
                    <a:pt x="3249" y="5999"/>
                  </a:cubicBezTo>
                  <a:lnTo>
                    <a:pt x="3249" y="5994"/>
                  </a:lnTo>
                  <a:cubicBezTo>
                    <a:pt x="3358" y="5465"/>
                    <a:pt x="3009" y="4946"/>
                    <a:pt x="2479" y="4837"/>
                  </a:cubicBezTo>
                  <a:lnTo>
                    <a:pt x="2457" y="4837"/>
                  </a:lnTo>
                  <a:cubicBezTo>
                    <a:pt x="2621" y="4378"/>
                    <a:pt x="3227" y="2653"/>
                    <a:pt x="3980" y="503"/>
                  </a:cubicBez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3"/>
            <p:cNvSpPr/>
            <p:nvPr/>
          </p:nvSpPr>
          <p:spPr>
            <a:xfrm>
              <a:off x="-5321877" y="2172726"/>
              <a:ext cx="180646" cy="57846"/>
            </a:xfrm>
            <a:custGeom>
              <a:avLst/>
              <a:gdLst/>
              <a:ahLst/>
              <a:cxnLst/>
              <a:rect l="l" t="t" r="r" b="b"/>
              <a:pathLst>
                <a:path w="2414" h="773" extrusionOk="0">
                  <a:moveTo>
                    <a:pt x="17" y="1"/>
                  </a:moveTo>
                  <a:cubicBezTo>
                    <a:pt x="11" y="72"/>
                    <a:pt x="6" y="143"/>
                    <a:pt x="0" y="214"/>
                  </a:cubicBezTo>
                  <a:cubicBezTo>
                    <a:pt x="39" y="235"/>
                    <a:pt x="71" y="257"/>
                    <a:pt x="110" y="279"/>
                  </a:cubicBezTo>
                  <a:cubicBezTo>
                    <a:pt x="344" y="399"/>
                    <a:pt x="595" y="503"/>
                    <a:pt x="847" y="585"/>
                  </a:cubicBezTo>
                  <a:cubicBezTo>
                    <a:pt x="1233" y="706"/>
                    <a:pt x="1634" y="773"/>
                    <a:pt x="2037" y="773"/>
                  </a:cubicBezTo>
                  <a:cubicBezTo>
                    <a:pt x="2140" y="773"/>
                    <a:pt x="2244" y="768"/>
                    <a:pt x="2348" y="759"/>
                  </a:cubicBezTo>
                  <a:cubicBezTo>
                    <a:pt x="2370" y="699"/>
                    <a:pt x="2391" y="639"/>
                    <a:pt x="2413" y="579"/>
                  </a:cubicBezTo>
                  <a:lnTo>
                    <a:pt x="2413" y="579"/>
                  </a:lnTo>
                  <a:cubicBezTo>
                    <a:pt x="2302" y="590"/>
                    <a:pt x="2192" y="595"/>
                    <a:pt x="2081" y="595"/>
                  </a:cubicBezTo>
                  <a:cubicBezTo>
                    <a:pt x="1958" y="595"/>
                    <a:pt x="1836" y="588"/>
                    <a:pt x="1714" y="574"/>
                  </a:cubicBezTo>
                  <a:cubicBezTo>
                    <a:pt x="1218" y="519"/>
                    <a:pt x="737" y="372"/>
                    <a:pt x="290" y="148"/>
                  </a:cubicBezTo>
                  <a:cubicBezTo>
                    <a:pt x="197" y="104"/>
                    <a:pt x="104" y="50"/>
                    <a:pt x="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3"/>
            <p:cNvSpPr/>
            <p:nvPr/>
          </p:nvSpPr>
          <p:spPr>
            <a:xfrm>
              <a:off x="-5324346" y="2215605"/>
              <a:ext cx="168822" cy="54852"/>
            </a:xfrm>
            <a:custGeom>
              <a:avLst/>
              <a:gdLst/>
              <a:ahLst/>
              <a:cxnLst/>
              <a:rect l="l" t="t" r="r" b="b"/>
              <a:pathLst>
                <a:path w="2256" h="733" extrusionOk="0">
                  <a:moveTo>
                    <a:pt x="17" y="1"/>
                  </a:moveTo>
                  <a:cubicBezTo>
                    <a:pt x="12" y="77"/>
                    <a:pt x="6" y="148"/>
                    <a:pt x="1" y="219"/>
                  </a:cubicBezTo>
                  <a:cubicBezTo>
                    <a:pt x="12" y="225"/>
                    <a:pt x="23" y="230"/>
                    <a:pt x="33" y="236"/>
                  </a:cubicBezTo>
                  <a:cubicBezTo>
                    <a:pt x="274" y="361"/>
                    <a:pt x="519" y="465"/>
                    <a:pt x="770" y="547"/>
                  </a:cubicBezTo>
                  <a:cubicBezTo>
                    <a:pt x="1161" y="668"/>
                    <a:pt x="1571" y="733"/>
                    <a:pt x="1977" y="733"/>
                  </a:cubicBezTo>
                  <a:cubicBezTo>
                    <a:pt x="2048" y="733"/>
                    <a:pt x="2119" y="731"/>
                    <a:pt x="2190" y="727"/>
                  </a:cubicBezTo>
                  <a:cubicBezTo>
                    <a:pt x="2211" y="667"/>
                    <a:pt x="2233" y="607"/>
                    <a:pt x="2255" y="547"/>
                  </a:cubicBezTo>
                  <a:lnTo>
                    <a:pt x="2255" y="547"/>
                  </a:lnTo>
                  <a:cubicBezTo>
                    <a:pt x="2173" y="553"/>
                    <a:pt x="2092" y="556"/>
                    <a:pt x="2012" y="556"/>
                  </a:cubicBezTo>
                  <a:cubicBezTo>
                    <a:pt x="1888" y="556"/>
                    <a:pt x="1764" y="549"/>
                    <a:pt x="1638" y="536"/>
                  </a:cubicBezTo>
                  <a:cubicBezTo>
                    <a:pt x="1142" y="481"/>
                    <a:pt x="661" y="334"/>
                    <a:pt x="214" y="110"/>
                  </a:cubicBezTo>
                  <a:cubicBezTo>
                    <a:pt x="148" y="77"/>
                    <a:pt x="83" y="39"/>
                    <a:pt x="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3"/>
            <p:cNvSpPr/>
            <p:nvPr/>
          </p:nvSpPr>
          <p:spPr>
            <a:xfrm>
              <a:off x="-5327190" y="2266267"/>
              <a:ext cx="154903" cy="51335"/>
            </a:xfrm>
            <a:custGeom>
              <a:avLst/>
              <a:gdLst/>
              <a:ahLst/>
              <a:cxnLst/>
              <a:rect l="l" t="t" r="r" b="b"/>
              <a:pathLst>
                <a:path w="2070" h="686" extrusionOk="0">
                  <a:moveTo>
                    <a:pt x="11" y="1"/>
                  </a:moveTo>
                  <a:cubicBezTo>
                    <a:pt x="6" y="72"/>
                    <a:pt x="6" y="143"/>
                    <a:pt x="0" y="214"/>
                  </a:cubicBezTo>
                  <a:cubicBezTo>
                    <a:pt x="219" y="328"/>
                    <a:pt x="448" y="421"/>
                    <a:pt x="683" y="498"/>
                  </a:cubicBezTo>
                  <a:cubicBezTo>
                    <a:pt x="1068" y="616"/>
                    <a:pt x="1476" y="685"/>
                    <a:pt x="1881" y="685"/>
                  </a:cubicBezTo>
                  <a:cubicBezTo>
                    <a:pt x="1924" y="685"/>
                    <a:pt x="1967" y="685"/>
                    <a:pt x="2009" y="683"/>
                  </a:cubicBezTo>
                  <a:cubicBezTo>
                    <a:pt x="2026" y="623"/>
                    <a:pt x="2048" y="563"/>
                    <a:pt x="2069" y="503"/>
                  </a:cubicBezTo>
                  <a:lnTo>
                    <a:pt x="2069" y="503"/>
                  </a:lnTo>
                  <a:cubicBezTo>
                    <a:pt x="2026" y="504"/>
                    <a:pt x="1982" y="505"/>
                    <a:pt x="1939" y="505"/>
                  </a:cubicBezTo>
                  <a:cubicBezTo>
                    <a:pt x="1810" y="505"/>
                    <a:pt x="1682" y="499"/>
                    <a:pt x="1551" y="487"/>
                  </a:cubicBezTo>
                  <a:cubicBezTo>
                    <a:pt x="1054" y="432"/>
                    <a:pt x="574" y="285"/>
                    <a:pt x="126" y="61"/>
                  </a:cubicBezTo>
                  <a:cubicBezTo>
                    <a:pt x="88" y="39"/>
                    <a:pt x="50" y="17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3"/>
            <p:cNvSpPr/>
            <p:nvPr/>
          </p:nvSpPr>
          <p:spPr>
            <a:xfrm>
              <a:off x="-5330034" y="2316555"/>
              <a:ext cx="140984" cy="47818"/>
            </a:xfrm>
            <a:custGeom>
              <a:avLst/>
              <a:gdLst/>
              <a:ahLst/>
              <a:cxnLst/>
              <a:rect l="l" t="t" r="r" b="b"/>
              <a:pathLst>
                <a:path w="1884" h="639" extrusionOk="0">
                  <a:moveTo>
                    <a:pt x="11" y="0"/>
                  </a:moveTo>
                  <a:cubicBezTo>
                    <a:pt x="6" y="71"/>
                    <a:pt x="0" y="142"/>
                    <a:pt x="0" y="213"/>
                  </a:cubicBezTo>
                  <a:cubicBezTo>
                    <a:pt x="191" y="306"/>
                    <a:pt x="393" y="382"/>
                    <a:pt x="595" y="448"/>
                  </a:cubicBezTo>
                  <a:cubicBezTo>
                    <a:pt x="994" y="579"/>
                    <a:pt x="1409" y="639"/>
                    <a:pt x="1823" y="639"/>
                  </a:cubicBezTo>
                  <a:cubicBezTo>
                    <a:pt x="1845" y="579"/>
                    <a:pt x="1867" y="519"/>
                    <a:pt x="1884" y="459"/>
                  </a:cubicBezTo>
                  <a:lnTo>
                    <a:pt x="1884" y="459"/>
                  </a:lnTo>
                  <a:cubicBezTo>
                    <a:pt x="1849" y="460"/>
                    <a:pt x="1815" y="461"/>
                    <a:pt x="1780" y="461"/>
                  </a:cubicBezTo>
                  <a:cubicBezTo>
                    <a:pt x="1676" y="461"/>
                    <a:pt x="1570" y="455"/>
                    <a:pt x="1463" y="442"/>
                  </a:cubicBezTo>
                  <a:cubicBezTo>
                    <a:pt x="966" y="388"/>
                    <a:pt x="486" y="240"/>
                    <a:pt x="38" y="17"/>
                  </a:cubicBezTo>
                  <a:cubicBezTo>
                    <a:pt x="28" y="11"/>
                    <a:pt x="22" y="6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3"/>
            <p:cNvSpPr/>
            <p:nvPr/>
          </p:nvSpPr>
          <p:spPr>
            <a:xfrm>
              <a:off x="-5332877" y="2360258"/>
              <a:ext cx="129535" cy="44974"/>
            </a:xfrm>
            <a:custGeom>
              <a:avLst/>
              <a:gdLst/>
              <a:ahLst/>
              <a:cxnLst/>
              <a:rect l="l" t="t" r="r" b="b"/>
              <a:pathLst>
                <a:path w="1731" h="601" extrusionOk="0">
                  <a:moveTo>
                    <a:pt x="16" y="0"/>
                  </a:moveTo>
                  <a:cubicBezTo>
                    <a:pt x="11" y="71"/>
                    <a:pt x="6" y="142"/>
                    <a:pt x="0" y="213"/>
                  </a:cubicBezTo>
                  <a:cubicBezTo>
                    <a:pt x="175" y="290"/>
                    <a:pt x="344" y="355"/>
                    <a:pt x="524" y="415"/>
                  </a:cubicBezTo>
                  <a:cubicBezTo>
                    <a:pt x="895" y="530"/>
                    <a:pt x="1283" y="595"/>
                    <a:pt x="1670" y="601"/>
                  </a:cubicBezTo>
                  <a:cubicBezTo>
                    <a:pt x="1687" y="546"/>
                    <a:pt x="1709" y="486"/>
                    <a:pt x="1730" y="426"/>
                  </a:cubicBezTo>
                  <a:cubicBezTo>
                    <a:pt x="1616" y="421"/>
                    <a:pt x="1507" y="415"/>
                    <a:pt x="1392" y="404"/>
                  </a:cubicBezTo>
                  <a:cubicBezTo>
                    <a:pt x="912" y="350"/>
                    <a:pt x="448" y="213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3"/>
            <p:cNvSpPr/>
            <p:nvPr/>
          </p:nvSpPr>
          <p:spPr>
            <a:xfrm>
              <a:off x="-5335347" y="2402763"/>
              <a:ext cx="118086" cy="42505"/>
            </a:xfrm>
            <a:custGeom>
              <a:avLst/>
              <a:gdLst/>
              <a:ahLst/>
              <a:cxnLst/>
              <a:rect l="l" t="t" r="r" b="b"/>
              <a:pathLst>
                <a:path w="1578" h="568" extrusionOk="0">
                  <a:moveTo>
                    <a:pt x="17" y="0"/>
                  </a:moveTo>
                  <a:cubicBezTo>
                    <a:pt x="11" y="76"/>
                    <a:pt x="6" y="142"/>
                    <a:pt x="0" y="207"/>
                  </a:cubicBezTo>
                  <a:cubicBezTo>
                    <a:pt x="148" y="273"/>
                    <a:pt x="295" y="333"/>
                    <a:pt x="448" y="382"/>
                  </a:cubicBezTo>
                  <a:cubicBezTo>
                    <a:pt x="792" y="491"/>
                    <a:pt x="1152" y="551"/>
                    <a:pt x="1512" y="568"/>
                  </a:cubicBezTo>
                  <a:cubicBezTo>
                    <a:pt x="1534" y="508"/>
                    <a:pt x="1556" y="448"/>
                    <a:pt x="1578" y="388"/>
                  </a:cubicBezTo>
                  <a:cubicBezTo>
                    <a:pt x="1491" y="382"/>
                    <a:pt x="1403" y="382"/>
                    <a:pt x="1316" y="371"/>
                  </a:cubicBezTo>
                  <a:cubicBezTo>
                    <a:pt x="863" y="322"/>
                    <a:pt x="426" y="191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3"/>
            <p:cNvSpPr/>
            <p:nvPr/>
          </p:nvSpPr>
          <p:spPr>
            <a:xfrm>
              <a:off x="-5338190" y="2452976"/>
              <a:ext cx="104616" cy="38913"/>
            </a:xfrm>
            <a:custGeom>
              <a:avLst/>
              <a:gdLst/>
              <a:ahLst/>
              <a:cxnLst/>
              <a:rect l="l" t="t" r="r" b="b"/>
              <a:pathLst>
                <a:path w="1398" h="520" extrusionOk="0">
                  <a:moveTo>
                    <a:pt x="11" y="0"/>
                  </a:moveTo>
                  <a:cubicBezTo>
                    <a:pt x="11" y="71"/>
                    <a:pt x="6" y="142"/>
                    <a:pt x="0" y="202"/>
                  </a:cubicBezTo>
                  <a:cubicBezTo>
                    <a:pt x="120" y="252"/>
                    <a:pt x="240" y="295"/>
                    <a:pt x="360" y="333"/>
                  </a:cubicBezTo>
                  <a:cubicBezTo>
                    <a:pt x="677" y="437"/>
                    <a:pt x="1005" y="497"/>
                    <a:pt x="1332" y="519"/>
                  </a:cubicBezTo>
                  <a:cubicBezTo>
                    <a:pt x="1354" y="464"/>
                    <a:pt x="1376" y="404"/>
                    <a:pt x="1398" y="339"/>
                  </a:cubicBezTo>
                  <a:cubicBezTo>
                    <a:pt x="1343" y="339"/>
                    <a:pt x="1283" y="333"/>
                    <a:pt x="1228" y="328"/>
                  </a:cubicBezTo>
                  <a:cubicBezTo>
                    <a:pt x="808" y="279"/>
                    <a:pt x="399" y="17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3"/>
            <p:cNvSpPr/>
            <p:nvPr/>
          </p:nvSpPr>
          <p:spPr>
            <a:xfrm>
              <a:off x="-5286780" y="1252802"/>
              <a:ext cx="146372" cy="354257"/>
            </a:xfrm>
            <a:custGeom>
              <a:avLst/>
              <a:gdLst/>
              <a:ahLst/>
              <a:cxnLst/>
              <a:rect l="l" t="t" r="r" b="b"/>
              <a:pathLst>
                <a:path w="1956" h="4734" extrusionOk="0">
                  <a:moveTo>
                    <a:pt x="323" y="1"/>
                  </a:moveTo>
                  <a:cubicBezTo>
                    <a:pt x="290" y="241"/>
                    <a:pt x="159" y="2217"/>
                    <a:pt x="1" y="4733"/>
                  </a:cubicBezTo>
                  <a:cubicBezTo>
                    <a:pt x="1185" y="4362"/>
                    <a:pt x="1955" y="3178"/>
                    <a:pt x="1759" y="1911"/>
                  </a:cubicBezTo>
                  <a:cubicBezTo>
                    <a:pt x="1622" y="1049"/>
                    <a:pt x="1065" y="350"/>
                    <a:pt x="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3"/>
            <p:cNvSpPr/>
            <p:nvPr/>
          </p:nvSpPr>
          <p:spPr>
            <a:xfrm>
              <a:off x="-5572269" y="1238359"/>
              <a:ext cx="409334" cy="381646"/>
            </a:xfrm>
            <a:custGeom>
              <a:avLst/>
              <a:gdLst/>
              <a:ahLst/>
              <a:cxnLst/>
              <a:rect l="l" t="t" r="r" b="b"/>
              <a:pathLst>
                <a:path w="5470" h="5100" extrusionOk="0">
                  <a:moveTo>
                    <a:pt x="2733" y="0"/>
                  </a:moveTo>
                  <a:cubicBezTo>
                    <a:pt x="2604" y="0"/>
                    <a:pt x="2473" y="10"/>
                    <a:pt x="2342" y="30"/>
                  </a:cubicBezTo>
                  <a:cubicBezTo>
                    <a:pt x="956" y="248"/>
                    <a:pt x="0" y="1553"/>
                    <a:pt x="219" y="2945"/>
                  </a:cubicBezTo>
                  <a:cubicBezTo>
                    <a:pt x="416" y="4198"/>
                    <a:pt x="1501" y="5099"/>
                    <a:pt x="2736" y="5099"/>
                  </a:cubicBezTo>
                  <a:cubicBezTo>
                    <a:pt x="2867" y="5099"/>
                    <a:pt x="3000" y="5089"/>
                    <a:pt x="3134" y="5068"/>
                  </a:cubicBezTo>
                  <a:cubicBezTo>
                    <a:pt x="4520" y="4850"/>
                    <a:pt x="5470" y="3545"/>
                    <a:pt x="5257" y="2159"/>
                  </a:cubicBezTo>
                  <a:cubicBezTo>
                    <a:pt x="5059" y="898"/>
                    <a:pt x="3970" y="0"/>
                    <a:pt x="2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3"/>
            <p:cNvSpPr/>
            <p:nvPr/>
          </p:nvSpPr>
          <p:spPr>
            <a:xfrm>
              <a:off x="-5510980" y="1258115"/>
              <a:ext cx="122426" cy="320807"/>
            </a:xfrm>
            <a:custGeom>
              <a:avLst/>
              <a:gdLst/>
              <a:ahLst/>
              <a:cxnLst/>
              <a:rect l="l" t="t" r="r" b="b"/>
              <a:pathLst>
                <a:path w="1636" h="4287" extrusionOk="0">
                  <a:moveTo>
                    <a:pt x="792" y="1"/>
                  </a:moveTo>
                  <a:cubicBezTo>
                    <a:pt x="753" y="17"/>
                    <a:pt x="715" y="39"/>
                    <a:pt x="677" y="61"/>
                  </a:cubicBezTo>
                  <a:cubicBezTo>
                    <a:pt x="742" y="153"/>
                    <a:pt x="802" y="246"/>
                    <a:pt x="857" y="350"/>
                  </a:cubicBezTo>
                  <a:cubicBezTo>
                    <a:pt x="846" y="361"/>
                    <a:pt x="841" y="366"/>
                    <a:pt x="830" y="377"/>
                  </a:cubicBezTo>
                  <a:cubicBezTo>
                    <a:pt x="802" y="410"/>
                    <a:pt x="775" y="443"/>
                    <a:pt x="748" y="476"/>
                  </a:cubicBezTo>
                  <a:cubicBezTo>
                    <a:pt x="721" y="508"/>
                    <a:pt x="693" y="541"/>
                    <a:pt x="666" y="574"/>
                  </a:cubicBezTo>
                  <a:cubicBezTo>
                    <a:pt x="633" y="612"/>
                    <a:pt x="590" y="650"/>
                    <a:pt x="573" y="694"/>
                  </a:cubicBezTo>
                  <a:cubicBezTo>
                    <a:pt x="564" y="726"/>
                    <a:pt x="598" y="763"/>
                    <a:pt x="632" y="763"/>
                  </a:cubicBezTo>
                  <a:cubicBezTo>
                    <a:pt x="638" y="763"/>
                    <a:pt x="644" y="762"/>
                    <a:pt x="650" y="759"/>
                  </a:cubicBezTo>
                  <a:cubicBezTo>
                    <a:pt x="693" y="743"/>
                    <a:pt x="726" y="694"/>
                    <a:pt x="753" y="656"/>
                  </a:cubicBezTo>
                  <a:cubicBezTo>
                    <a:pt x="786" y="623"/>
                    <a:pt x="813" y="590"/>
                    <a:pt x="841" y="557"/>
                  </a:cubicBezTo>
                  <a:cubicBezTo>
                    <a:pt x="863" y="525"/>
                    <a:pt x="890" y="497"/>
                    <a:pt x="912" y="465"/>
                  </a:cubicBezTo>
                  <a:cubicBezTo>
                    <a:pt x="944" y="536"/>
                    <a:pt x="972" y="612"/>
                    <a:pt x="999" y="688"/>
                  </a:cubicBezTo>
                  <a:cubicBezTo>
                    <a:pt x="988" y="694"/>
                    <a:pt x="983" y="699"/>
                    <a:pt x="972" y="705"/>
                  </a:cubicBezTo>
                  <a:cubicBezTo>
                    <a:pt x="933" y="727"/>
                    <a:pt x="895" y="748"/>
                    <a:pt x="863" y="770"/>
                  </a:cubicBezTo>
                  <a:cubicBezTo>
                    <a:pt x="824" y="798"/>
                    <a:pt x="786" y="819"/>
                    <a:pt x="753" y="841"/>
                  </a:cubicBezTo>
                  <a:cubicBezTo>
                    <a:pt x="710" y="863"/>
                    <a:pt x="655" y="885"/>
                    <a:pt x="628" y="923"/>
                  </a:cubicBezTo>
                  <a:cubicBezTo>
                    <a:pt x="606" y="961"/>
                    <a:pt x="639" y="1010"/>
                    <a:pt x="677" y="1010"/>
                  </a:cubicBezTo>
                  <a:cubicBezTo>
                    <a:pt x="726" y="1005"/>
                    <a:pt x="770" y="967"/>
                    <a:pt x="813" y="945"/>
                  </a:cubicBezTo>
                  <a:cubicBezTo>
                    <a:pt x="852" y="923"/>
                    <a:pt x="884" y="901"/>
                    <a:pt x="923" y="874"/>
                  </a:cubicBezTo>
                  <a:cubicBezTo>
                    <a:pt x="961" y="852"/>
                    <a:pt x="994" y="830"/>
                    <a:pt x="1026" y="803"/>
                  </a:cubicBezTo>
                  <a:lnTo>
                    <a:pt x="1032" y="803"/>
                  </a:lnTo>
                  <a:cubicBezTo>
                    <a:pt x="1054" y="879"/>
                    <a:pt x="1075" y="961"/>
                    <a:pt x="1092" y="1043"/>
                  </a:cubicBezTo>
                  <a:lnTo>
                    <a:pt x="1081" y="1043"/>
                  </a:lnTo>
                  <a:cubicBezTo>
                    <a:pt x="1043" y="1060"/>
                    <a:pt x="1004" y="1076"/>
                    <a:pt x="961" y="1087"/>
                  </a:cubicBezTo>
                  <a:cubicBezTo>
                    <a:pt x="923" y="1103"/>
                    <a:pt x="879" y="1120"/>
                    <a:pt x="841" y="1136"/>
                  </a:cubicBezTo>
                  <a:cubicBezTo>
                    <a:pt x="797" y="1152"/>
                    <a:pt x="742" y="1163"/>
                    <a:pt x="704" y="1196"/>
                  </a:cubicBezTo>
                  <a:cubicBezTo>
                    <a:pt x="671" y="1223"/>
                    <a:pt x="699" y="1283"/>
                    <a:pt x="737" y="1289"/>
                  </a:cubicBezTo>
                  <a:cubicBezTo>
                    <a:pt x="741" y="1289"/>
                    <a:pt x="746" y="1290"/>
                    <a:pt x="750" y="1290"/>
                  </a:cubicBezTo>
                  <a:cubicBezTo>
                    <a:pt x="795" y="1290"/>
                    <a:pt x="839" y="1266"/>
                    <a:pt x="879" y="1251"/>
                  </a:cubicBezTo>
                  <a:cubicBezTo>
                    <a:pt x="923" y="1234"/>
                    <a:pt x="961" y="1218"/>
                    <a:pt x="1004" y="1202"/>
                  </a:cubicBezTo>
                  <a:cubicBezTo>
                    <a:pt x="1037" y="1191"/>
                    <a:pt x="1075" y="1174"/>
                    <a:pt x="1108" y="1158"/>
                  </a:cubicBezTo>
                  <a:cubicBezTo>
                    <a:pt x="1125" y="1240"/>
                    <a:pt x="1135" y="1327"/>
                    <a:pt x="1141" y="1409"/>
                  </a:cubicBezTo>
                  <a:cubicBezTo>
                    <a:pt x="1108" y="1420"/>
                    <a:pt x="1075" y="1431"/>
                    <a:pt x="1043" y="1442"/>
                  </a:cubicBezTo>
                  <a:cubicBezTo>
                    <a:pt x="1004" y="1458"/>
                    <a:pt x="961" y="1474"/>
                    <a:pt x="923" y="1491"/>
                  </a:cubicBezTo>
                  <a:cubicBezTo>
                    <a:pt x="879" y="1507"/>
                    <a:pt x="841" y="1518"/>
                    <a:pt x="802" y="1535"/>
                  </a:cubicBezTo>
                  <a:cubicBezTo>
                    <a:pt x="753" y="1551"/>
                    <a:pt x="699" y="1562"/>
                    <a:pt x="666" y="1595"/>
                  </a:cubicBezTo>
                  <a:cubicBezTo>
                    <a:pt x="633" y="1622"/>
                    <a:pt x="661" y="1682"/>
                    <a:pt x="699" y="1687"/>
                  </a:cubicBezTo>
                  <a:cubicBezTo>
                    <a:pt x="703" y="1688"/>
                    <a:pt x="707" y="1688"/>
                    <a:pt x="711" y="1688"/>
                  </a:cubicBezTo>
                  <a:cubicBezTo>
                    <a:pt x="752" y="1688"/>
                    <a:pt x="801" y="1664"/>
                    <a:pt x="841" y="1649"/>
                  </a:cubicBezTo>
                  <a:cubicBezTo>
                    <a:pt x="879" y="1633"/>
                    <a:pt x="923" y="1622"/>
                    <a:pt x="961" y="1605"/>
                  </a:cubicBezTo>
                  <a:cubicBezTo>
                    <a:pt x="999" y="1589"/>
                    <a:pt x="1043" y="1573"/>
                    <a:pt x="1081" y="1551"/>
                  </a:cubicBezTo>
                  <a:cubicBezTo>
                    <a:pt x="1103" y="1540"/>
                    <a:pt x="1130" y="1529"/>
                    <a:pt x="1152" y="1518"/>
                  </a:cubicBezTo>
                  <a:cubicBezTo>
                    <a:pt x="1152" y="1535"/>
                    <a:pt x="1152" y="1551"/>
                    <a:pt x="1157" y="1567"/>
                  </a:cubicBezTo>
                  <a:cubicBezTo>
                    <a:pt x="1157" y="1649"/>
                    <a:pt x="1163" y="1726"/>
                    <a:pt x="1163" y="1802"/>
                  </a:cubicBezTo>
                  <a:cubicBezTo>
                    <a:pt x="1130" y="1813"/>
                    <a:pt x="1097" y="1824"/>
                    <a:pt x="1064" y="1835"/>
                  </a:cubicBezTo>
                  <a:cubicBezTo>
                    <a:pt x="1026" y="1851"/>
                    <a:pt x="983" y="1868"/>
                    <a:pt x="944" y="1884"/>
                  </a:cubicBezTo>
                  <a:cubicBezTo>
                    <a:pt x="901" y="1895"/>
                    <a:pt x="863" y="1911"/>
                    <a:pt x="824" y="1928"/>
                  </a:cubicBezTo>
                  <a:cubicBezTo>
                    <a:pt x="775" y="1944"/>
                    <a:pt x="721" y="1955"/>
                    <a:pt x="688" y="1988"/>
                  </a:cubicBezTo>
                  <a:cubicBezTo>
                    <a:pt x="655" y="2015"/>
                    <a:pt x="682" y="2075"/>
                    <a:pt x="721" y="2080"/>
                  </a:cubicBezTo>
                  <a:cubicBezTo>
                    <a:pt x="724" y="2081"/>
                    <a:pt x="728" y="2081"/>
                    <a:pt x="732" y="2081"/>
                  </a:cubicBezTo>
                  <a:cubicBezTo>
                    <a:pt x="774" y="2081"/>
                    <a:pt x="823" y="2057"/>
                    <a:pt x="863" y="2042"/>
                  </a:cubicBezTo>
                  <a:cubicBezTo>
                    <a:pt x="901" y="2026"/>
                    <a:pt x="944" y="2009"/>
                    <a:pt x="983" y="1993"/>
                  </a:cubicBezTo>
                  <a:cubicBezTo>
                    <a:pt x="1021" y="1982"/>
                    <a:pt x="1064" y="1960"/>
                    <a:pt x="1103" y="1944"/>
                  </a:cubicBezTo>
                  <a:cubicBezTo>
                    <a:pt x="1119" y="1938"/>
                    <a:pt x="1141" y="1928"/>
                    <a:pt x="1157" y="1917"/>
                  </a:cubicBezTo>
                  <a:lnTo>
                    <a:pt x="1157" y="1917"/>
                  </a:lnTo>
                  <a:cubicBezTo>
                    <a:pt x="1152" y="2009"/>
                    <a:pt x="1146" y="2108"/>
                    <a:pt x="1135" y="2200"/>
                  </a:cubicBezTo>
                  <a:cubicBezTo>
                    <a:pt x="1097" y="2206"/>
                    <a:pt x="1059" y="2222"/>
                    <a:pt x="1026" y="2233"/>
                  </a:cubicBezTo>
                  <a:cubicBezTo>
                    <a:pt x="983" y="2250"/>
                    <a:pt x="944" y="2266"/>
                    <a:pt x="901" y="2282"/>
                  </a:cubicBezTo>
                  <a:cubicBezTo>
                    <a:pt x="863" y="2299"/>
                    <a:pt x="824" y="2315"/>
                    <a:pt x="781" y="2326"/>
                  </a:cubicBezTo>
                  <a:cubicBezTo>
                    <a:pt x="737" y="2342"/>
                    <a:pt x="682" y="2353"/>
                    <a:pt x="644" y="2386"/>
                  </a:cubicBezTo>
                  <a:cubicBezTo>
                    <a:pt x="617" y="2419"/>
                    <a:pt x="639" y="2473"/>
                    <a:pt x="677" y="2479"/>
                  </a:cubicBezTo>
                  <a:cubicBezTo>
                    <a:pt x="681" y="2479"/>
                    <a:pt x="686" y="2480"/>
                    <a:pt x="690" y="2480"/>
                  </a:cubicBezTo>
                  <a:cubicBezTo>
                    <a:pt x="735" y="2480"/>
                    <a:pt x="780" y="2456"/>
                    <a:pt x="824" y="2441"/>
                  </a:cubicBezTo>
                  <a:cubicBezTo>
                    <a:pt x="863" y="2424"/>
                    <a:pt x="901" y="2413"/>
                    <a:pt x="944" y="2397"/>
                  </a:cubicBezTo>
                  <a:cubicBezTo>
                    <a:pt x="983" y="2381"/>
                    <a:pt x="1021" y="2364"/>
                    <a:pt x="1059" y="2342"/>
                  </a:cubicBezTo>
                  <a:cubicBezTo>
                    <a:pt x="1081" y="2337"/>
                    <a:pt x="1097" y="2326"/>
                    <a:pt x="1119" y="2315"/>
                  </a:cubicBezTo>
                  <a:lnTo>
                    <a:pt x="1119" y="2315"/>
                  </a:lnTo>
                  <a:cubicBezTo>
                    <a:pt x="1103" y="2413"/>
                    <a:pt x="1086" y="2506"/>
                    <a:pt x="1064" y="2604"/>
                  </a:cubicBezTo>
                  <a:cubicBezTo>
                    <a:pt x="1048" y="2604"/>
                    <a:pt x="1037" y="2599"/>
                    <a:pt x="1021" y="2599"/>
                  </a:cubicBezTo>
                  <a:cubicBezTo>
                    <a:pt x="977" y="2599"/>
                    <a:pt x="933" y="2594"/>
                    <a:pt x="895" y="2588"/>
                  </a:cubicBezTo>
                  <a:cubicBezTo>
                    <a:pt x="852" y="2588"/>
                    <a:pt x="808" y="2583"/>
                    <a:pt x="764" y="2577"/>
                  </a:cubicBezTo>
                  <a:cubicBezTo>
                    <a:pt x="731" y="2573"/>
                    <a:pt x="695" y="2565"/>
                    <a:pt x="661" y="2565"/>
                  </a:cubicBezTo>
                  <a:cubicBezTo>
                    <a:pt x="646" y="2565"/>
                    <a:pt x="631" y="2566"/>
                    <a:pt x="617" y="2572"/>
                  </a:cubicBezTo>
                  <a:cubicBezTo>
                    <a:pt x="573" y="2583"/>
                    <a:pt x="573" y="2648"/>
                    <a:pt x="606" y="2670"/>
                  </a:cubicBezTo>
                  <a:cubicBezTo>
                    <a:pt x="644" y="2697"/>
                    <a:pt x="704" y="2692"/>
                    <a:pt x="748" y="2697"/>
                  </a:cubicBezTo>
                  <a:cubicBezTo>
                    <a:pt x="792" y="2703"/>
                    <a:pt x="835" y="2703"/>
                    <a:pt x="879" y="2708"/>
                  </a:cubicBezTo>
                  <a:cubicBezTo>
                    <a:pt x="923" y="2714"/>
                    <a:pt x="966" y="2714"/>
                    <a:pt x="1010" y="2714"/>
                  </a:cubicBezTo>
                  <a:lnTo>
                    <a:pt x="1032" y="2714"/>
                  </a:lnTo>
                  <a:cubicBezTo>
                    <a:pt x="1010" y="2795"/>
                    <a:pt x="983" y="2883"/>
                    <a:pt x="950" y="2959"/>
                  </a:cubicBezTo>
                  <a:cubicBezTo>
                    <a:pt x="906" y="2948"/>
                    <a:pt x="857" y="2948"/>
                    <a:pt x="813" y="2943"/>
                  </a:cubicBezTo>
                  <a:cubicBezTo>
                    <a:pt x="770" y="2937"/>
                    <a:pt x="726" y="2937"/>
                    <a:pt x="682" y="2932"/>
                  </a:cubicBezTo>
                  <a:cubicBezTo>
                    <a:pt x="639" y="2927"/>
                    <a:pt x="595" y="2927"/>
                    <a:pt x="551" y="2921"/>
                  </a:cubicBezTo>
                  <a:cubicBezTo>
                    <a:pt x="522" y="2917"/>
                    <a:pt x="487" y="2908"/>
                    <a:pt x="452" y="2908"/>
                  </a:cubicBezTo>
                  <a:cubicBezTo>
                    <a:pt x="436" y="2908"/>
                    <a:pt x="420" y="2910"/>
                    <a:pt x="404" y="2916"/>
                  </a:cubicBezTo>
                  <a:cubicBezTo>
                    <a:pt x="366" y="2927"/>
                    <a:pt x="360" y="2992"/>
                    <a:pt x="393" y="3014"/>
                  </a:cubicBezTo>
                  <a:cubicBezTo>
                    <a:pt x="437" y="3036"/>
                    <a:pt x="491" y="3036"/>
                    <a:pt x="540" y="3041"/>
                  </a:cubicBezTo>
                  <a:cubicBezTo>
                    <a:pt x="584" y="3047"/>
                    <a:pt x="628" y="3047"/>
                    <a:pt x="666" y="3052"/>
                  </a:cubicBezTo>
                  <a:cubicBezTo>
                    <a:pt x="710" y="3052"/>
                    <a:pt x="753" y="3058"/>
                    <a:pt x="797" y="3058"/>
                  </a:cubicBezTo>
                  <a:cubicBezTo>
                    <a:pt x="835" y="3058"/>
                    <a:pt x="879" y="3058"/>
                    <a:pt x="917" y="3052"/>
                  </a:cubicBezTo>
                  <a:lnTo>
                    <a:pt x="917" y="3052"/>
                  </a:lnTo>
                  <a:cubicBezTo>
                    <a:pt x="879" y="3145"/>
                    <a:pt x="835" y="3232"/>
                    <a:pt x="786" y="3320"/>
                  </a:cubicBezTo>
                  <a:cubicBezTo>
                    <a:pt x="748" y="3309"/>
                    <a:pt x="704" y="3309"/>
                    <a:pt x="661" y="3303"/>
                  </a:cubicBezTo>
                  <a:cubicBezTo>
                    <a:pt x="617" y="3303"/>
                    <a:pt x="573" y="3298"/>
                    <a:pt x="530" y="3292"/>
                  </a:cubicBezTo>
                  <a:cubicBezTo>
                    <a:pt x="486" y="3292"/>
                    <a:pt x="448" y="3287"/>
                    <a:pt x="404" y="3281"/>
                  </a:cubicBezTo>
                  <a:cubicBezTo>
                    <a:pt x="370" y="3278"/>
                    <a:pt x="334" y="3269"/>
                    <a:pt x="301" y="3269"/>
                  </a:cubicBezTo>
                  <a:cubicBezTo>
                    <a:pt x="285" y="3269"/>
                    <a:pt x="270" y="3271"/>
                    <a:pt x="257" y="3276"/>
                  </a:cubicBezTo>
                  <a:cubicBezTo>
                    <a:pt x="213" y="3292"/>
                    <a:pt x="213" y="3352"/>
                    <a:pt x="246" y="3374"/>
                  </a:cubicBezTo>
                  <a:cubicBezTo>
                    <a:pt x="284" y="3401"/>
                    <a:pt x="344" y="3396"/>
                    <a:pt x="388" y="3401"/>
                  </a:cubicBezTo>
                  <a:cubicBezTo>
                    <a:pt x="431" y="3407"/>
                    <a:pt x="475" y="3412"/>
                    <a:pt x="519" y="3412"/>
                  </a:cubicBezTo>
                  <a:cubicBezTo>
                    <a:pt x="562" y="3418"/>
                    <a:pt x="606" y="3418"/>
                    <a:pt x="650" y="3418"/>
                  </a:cubicBezTo>
                  <a:lnTo>
                    <a:pt x="737" y="3418"/>
                  </a:lnTo>
                  <a:cubicBezTo>
                    <a:pt x="688" y="3500"/>
                    <a:pt x="639" y="3576"/>
                    <a:pt x="584" y="3653"/>
                  </a:cubicBezTo>
                  <a:cubicBezTo>
                    <a:pt x="579" y="3653"/>
                    <a:pt x="573" y="3658"/>
                    <a:pt x="573" y="3663"/>
                  </a:cubicBezTo>
                  <a:cubicBezTo>
                    <a:pt x="535" y="3653"/>
                    <a:pt x="491" y="3653"/>
                    <a:pt x="448" y="3647"/>
                  </a:cubicBezTo>
                  <a:cubicBezTo>
                    <a:pt x="409" y="3647"/>
                    <a:pt x="366" y="3642"/>
                    <a:pt x="322" y="3636"/>
                  </a:cubicBezTo>
                  <a:cubicBezTo>
                    <a:pt x="278" y="3636"/>
                    <a:pt x="235" y="3631"/>
                    <a:pt x="191" y="3625"/>
                  </a:cubicBezTo>
                  <a:cubicBezTo>
                    <a:pt x="158" y="3621"/>
                    <a:pt x="124" y="3613"/>
                    <a:pt x="90" y="3613"/>
                  </a:cubicBezTo>
                  <a:cubicBezTo>
                    <a:pt x="75" y="3613"/>
                    <a:pt x="59" y="3615"/>
                    <a:pt x="44" y="3620"/>
                  </a:cubicBezTo>
                  <a:cubicBezTo>
                    <a:pt x="5" y="3631"/>
                    <a:pt x="0" y="3696"/>
                    <a:pt x="33" y="3718"/>
                  </a:cubicBezTo>
                  <a:cubicBezTo>
                    <a:pt x="71" y="3745"/>
                    <a:pt x="131" y="3740"/>
                    <a:pt x="180" y="3745"/>
                  </a:cubicBezTo>
                  <a:cubicBezTo>
                    <a:pt x="224" y="3751"/>
                    <a:pt x="262" y="3756"/>
                    <a:pt x="306" y="3756"/>
                  </a:cubicBezTo>
                  <a:cubicBezTo>
                    <a:pt x="349" y="3762"/>
                    <a:pt x="393" y="3762"/>
                    <a:pt x="437" y="3762"/>
                  </a:cubicBezTo>
                  <a:lnTo>
                    <a:pt x="497" y="3762"/>
                  </a:lnTo>
                  <a:cubicBezTo>
                    <a:pt x="393" y="3893"/>
                    <a:pt x="278" y="4013"/>
                    <a:pt x="153" y="4122"/>
                  </a:cubicBezTo>
                  <a:cubicBezTo>
                    <a:pt x="186" y="4149"/>
                    <a:pt x="218" y="4182"/>
                    <a:pt x="251" y="4209"/>
                  </a:cubicBezTo>
                  <a:cubicBezTo>
                    <a:pt x="366" y="4111"/>
                    <a:pt x="475" y="3996"/>
                    <a:pt x="579" y="3882"/>
                  </a:cubicBezTo>
                  <a:cubicBezTo>
                    <a:pt x="584" y="3920"/>
                    <a:pt x="595" y="3958"/>
                    <a:pt x="606" y="3996"/>
                  </a:cubicBezTo>
                  <a:cubicBezTo>
                    <a:pt x="611" y="4040"/>
                    <a:pt x="622" y="4084"/>
                    <a:pt x="633" y="4122"/>
                  </a:cubicBezTo>
                  <a:cubicBezTo>
                    <a:pt x="639" y="4171"/>
                    <a:pt x="644" y="4226"/>
                    <a:pt x="671" y="4269"/>
                  </a:cubicBezTo>
                  <a:cubicBezTo>
                    <a:pt x="682" y="4282"/>
                    <a:pt x="696" y="4287"/>
                    <a:pt x="711" y="4287"/>
                  </a:cubicBezTo>
                  <a:cubicBezTo>
                    <a:pt x="737" y="4287"/>
                    <a:pt x="763" y="4272"/>
                    <a:pt x="770" y="4248"/>
                  </a:cubicBezTo>
                  <a:cubicBezTo>
                    <a:pt x="781" y="4198"/>
                    <a:pt x="759" y="4144"/>
                    <a:pt x="748" y="4100"/>
                  </a:cubicBezTo>
                  <a:cubicBezTo>
                    <a:pt x="742" y="4056"/>
                    <a:pt x="732" y="4018"/>
                    <a:pt x="721" y="3975"/>
                  </a:cubicBezTo>
                  <a:cubicBezTo>
                    <a:pt x="710" y="3931"/>
                    <a:pt x="699" y="3893"/>
                    <a:pt x="688" y="3849"/>
                  </a:cubicBezTo>
                  <a:cubicBezTo>
                    <a:pt x="682" y="3822"/>
                    <a:pt x="671" y="3794"/>
                    <a:pt x="666" y="3773"/>
                  </a:cubicBezTo>
                  <a:cubicBezTo>
                    <a:pt x="710" y="3707"/>
                    <a:pt x="753" y="3647"/>
                    <a:pt x="797" y="3582"/>
                  </a:cubicBezTo>
                  <a:cubicBezTo>
                    <a:pt x="802" y="3603"/>
                    <a:pt x="808" y="3631"/>
                    <a:pt x="813" y="3653"/>
                  </a:cubicBezTo>
                  <a:cubicBezTo>
                    <a:pt x="824" y="3696"/>
                    <a:pt x="835" y="3740"/>
                    <a:pt x="841" y="3778"/>
                  </a:cubicBezTo>
                  <a:cubicBezTo>
                    <a:pt x="852" y="3827"/>
                    <a:pt x="852" y="3882"/>
                    <a:pt x="884" y="3925"/>
                  </a:cubicBezTo>
                  <a:cubicBezTo>
                    <a:pt x="892" y="3938"/>
                    <a:pt x="906" y="3943"/>
                    <a:pt x="920" y="3943"/>
                  </a:cubicBezTo>
                  <a:cubicBezTo>
                    <a:pt x="944" y="3943"/>
                    <a:pt x="970" y="3928"/>
                    <a:pt x="977" y="3904"/>
                  </a:cubicBezTo>
                  <a:cubicBezTo>
                    <a:pt x="988" y="3860"/>
                    <a:pt x="972" y="3805"/>
                    <a:pt x="961" y="3756"/>
                  </a:cubicBezTo>
                  <a:cubicBezTo>
                    <a:pt x="950" y="3713"/>
                    <a:pt x="944" y="3674"/>
                    <a:pt x="933" y="3631"/>
                  </a:cubicBezTo>
                  <a:cubicBezTo>
                    <a:pt x="923" y="3587"/>
                    <a:pt x="912" y="3549"/>
                    <a:pt x="901" y="3505"/>
                  </a:cubicBezTo>
                  <a:cubicBezTo>
                    <a:pt x="890" y="3483"/>
                    <a:pt x="884" y="3467"/>
                    <a:pt x="879" y="3445"/>
                  </a:cubicBezTo>
                  <a:cubicBezTo>
                    <a:pt x="912" y="3390"/>
                    <a:pt x="939" y="3341"/>
                    <a:pt x="966" y="3287"/>
                  </a:cubicBezTo>
                  <a:cubicBezTo>
                    <a:pt x="966" y="3287"/>
                    <a:pt x="966" y="3292"/>
                    <a:pt x="966" y="3292"/>
                  </a:cubicBezTo>
                  <a:cubicBezTo>
                    <a:pt x="977" y="3336"/>
                    <a:pt x="983" y="3374"/>
                    <a:pt x="994" y="3418"/>
                  </a:cubicBezTo>
                  <a:cubicBezTo>
                    <a:pt x="1004" y="3467"/>
                    <a:pt x="1004" y="3522"/>
                    <a:pt x="1032" y="3560"/>
                  </a:cubicBezTo>
                  <a:cubicBezTo>
                    <a:pt x="1043" y="3575"/>
                    <a:pt x="1059" y="3581"/>
                    <a:pt x="1075" y="3581"/>
                  </a:cubicBezTo>
                  <a:cubicBezTo>
                    <a:pt x="1099" y="3581"/>
                    <a:pt x="1123" y="3566"/>
                    <a:pt x="1130" y="3543"/>
                  </a:cubicBezTo>
                  <a:cubicBezTo>
                    <a:pt x="1141" y="3494"/>
                    <a:pt x="1119" y="3440"/>
                    <a:pt x="1114" y="3396"/>
                  </a:cubicBezTo>
                  <a:cubicBezTo>
                    <a:pt x="1103" y="3352"/>
                    <a:pt x="1092" y="3309"/>
                    <a:pt x="1081" y="3270"/>
                  </a:cubicBezTo>
                  <a:cubicBezTo>
                    <a:pt x="1075" y="3227"/>
                    <a:pt x="1059" y="3183"/>
                    <a:pt x="1048" y="3145"/>
                  </a:cubicBezTo>
                  <a:cubicBezTo>
                    <a:pt x="1048" y="3134"/>
                    <a:pt x="1043" y="3123"/>
                    <a:pt x="1043" y="3118"/>
                  </a:cubicBezTo>
                  <a:cubicBezTo>
                    <a:pt x="1075" y="3041"/>
                    <a:pt x="1103" y="2959"/>
                    <a:pt x="1130" y="2883"/>
                  </a:cubicBezTo>
                  <a:cubicBezTo>
                    <a:pt x="1135" y="2861"/>
                    <a:pt x="1141" y="2845"/>
                    <a:pt x="1146" y="2823"/>
                  </a:cubicBezTo>
                  <a:cubicBezTo>
                    <a:pt x="1157" y="2866"/>
                    <a:pt x="1168" y="2905"/>
                    <a:pt x="1174" y="2948"/>
                  </a:cubicBezTo>
                  <a:cubicBezTo>
                    <a:pt x="1185" y="2992"/>
                    <a:pt x="1196" y="3036"/>
                    <a:pt x="1201" y="3074"/>
                  </a:cubicBezTo>
                  <a:cubicBezTo>
                    <a:pt x="1212" y="3123"/>
                    <a:pt x="1217" y="3178"/>
                    <a:pt x="1245" y="3216"/>
                  </a:cubicBezTo>
                  <a:cubicBezTo>
                    <a:pt x="1253" y="3231"/>
                    <a:pt x="1268" y="3238"/>
                    <a:pt x="1283" y="3238"/>
                  </a:cubicBezTo>
                  <a:cubicBezTo>
                    <a:pt x="1306" y="3238"/>
                    <a:pt x="1331" y="3222"/>
                    <a:pt x="1337" y="3199"/>
                  </a:cubicBezTo>
                  <a:cubicBezTo>
                    <a:pt x="1354" y="3150"/>
                    <a:pt x="1332" y="3096"/>
                    <a:pt x="1321" y="3052"/>
                  </a:cubicBezTo>
                  <a:cubicBezTo>
                    <a:pt x="1316" y="3008"/>
                    <a:pt x="1305" y="2970"/>
                    <a:pt x="1294" y="2927"/>
                  </a:cubicBezTo>
                  <a:cubicBezTo>
                    <a:pt x="1283" y="2883"/>
                    <a:pt x="1272" y="2845"/>
                    <a:pt x="1261" y="2801"/>
                  </a:cubicBezTo>
                  <a:cubicBezTo>
                    <a:pt x="1245" y="2757"/>
                    <a:pt x="1234" y="2708"/>
                    <a:pt x="1206" y="2664"/>
                  </a:cubicBezTo>
                  <a:cubicBezTo>
                    <a:pt x="1206" y="2659"/>
                    <a:pt x="1201" y="2659"/>
                    <a:pt x="1196" y="2654"/>
                  </a:cubicBezTo>
                  <a:cubicBezTo>
                    <a:pt x="1217" y="2572"/>
                    <a:pt x="1234" y="2484"/>
                    <a:pt x="1250" y="2402"/>
                  </a:cubicBezTo>
                  <a:cubicBezTo>
                    <a:pt x="1272" y="2430"/>
                    <a:pt x="1294" y="2457"/>
                    <a:pt x="1316" y="2484"/>
                  </a:cubicBezTo>
                  <a:cubicBezTo>
                    <a:pt x="1343" y="2517"/>
                    <a:pt x="1370" y="2550"/>
                    <a:pt x="1392" y="2583"/>
                  </a:cubicBezTo>
                  <a:cubicBezTo>
                    <a:pt x="1425" y="2621"/>
                    <a:pt x="1452" y="2675"/>
                    <a:pt x="1490" y="2697"/>
                  </a:cubicBezTo>
                  <a:cubicBezTo>
                    <a:pt x="1497" y="2701"/>
                    <a:pt x="1505" y="2703"/>
                    <a:pt x="1512" y="2703"/>
                  </a:cubicBezTo>
                  <a:cubicBezTo>
                    <a:pt x="1545" y="2703"/>
                    <a:pt x="1577" y="2668"/>
                    <a:pt x="1572" y="2637"/>
                  </a:cubicBezTo>
                  <a:cubicBezTo>
                    <a:pt x="1561" y="2588"/>
                    <a:pt x="1518" y="2550"/>
                    <a:pt x="1490" y="2512"/>
                  </a:cubicBezTo>
                  <a:cubicBezTo>
                    <a:pt x="1463" y="2479"/>
                    <a:pt x="1436" y="2446"/>
                    <a:pt x="1408" y="2413"/>
                  </a:cubicBezTo>
                  <a:cubicBezTo>
                    <a:pt x="1381" y="2375"/>
                    <a:pt x="1354" y="2348"/>
                    <a:pt x="1327" y="2315"/>
                  </a:cubicBezTo>
                  <a:cubicBezTo>
                    <a:pt x="1310" y="2293"/>
                    <a:pt x="1288" y="2271"/>
                    <a:pt x="1272" y="2255"/>
                  </a:cubicBezTo>
                  <a:cubicBezTo>
                    <a:pt x="1283" y="2173"/>
                    <a:pt x="1288" y="2091"/>
                    <a:pt x="1294" y="2009"/>
                  </a:cubicBezTo>
                  <a:cubicBezTo>
                    <a:pt x="1316" y="2031"/>
                    <a:pt x="1332" y="2059"/>
                    <a:pt x="1354" y="2086"/>
                  </a:cubicBezTo>
                  <a:cubicBezTo>
                    <a:pt x="1381" y="2119"/>
                    <a:pt x="1408" y="2151"/>
                    <a:pt x="1436" y="2184"/>
                  </a:cubicBezTo>
                  <a:cubicBezTo>
                    <a:pt x="1463" y="2222"/>
                    <a:pt x="1490" y="2271"/>
                    <a:pt x="1534" y="2299"/>
                  </a:cubicBezTo>
                  <a:cubicBezTo>
                    <a:pt x="1540" y="2301"/>
                    <a:pt x="1547" y="2303"/>
                    <a:pt x="1553" y="2303"/>
                  </a:cubicBezTo>
                  <a:cubicBezTo>
                    <a:pt x="1585" y="2303"/>
                    <a:pt x="1615" y="2271"/>
                    <a:pt x="1610" y="2239"/>
                  </a:cubicBezTo>
                  <a:cubicBezTo>
                    <a:pt x="1599" y="2190"/>
                    <a:pt x="1561" y="2151"/>
                    <a:pt x="1534" y="2113"/>
                  </a:cubicBezTo>
                  <a:cubicBezTo>
                    <a:pt x="1507" y="2080"/>
                    <a:pt x="1479" y="2042"/>
                    <a:pt x="1452" y="2009"/>
                  </a:cubicBezTo>
                  <a:cubicBezTo>
                    <a:pt x="1425" y="1977"/>
                    <a:pt x="1397" y="1944"/>
                    <a:pt x="1365" y="1911"/>
                  </a:cubicBezTo>
                  <a:cubicBezTo>
                    <a:pt x="1343" y="1889"/>
                    <a:pt x="1327" y="1868"/>
                    <a:pt x="1299" y="1846"/>
                  </a:cubicBezTo>
                  <a:cubicBezTo>
                    <a:pt x="1305" y="1797"/>
                    <a:pt x="1305" y="1747"/>
                    <a:pt x="1299" y="1693"/>
                  </a:cubicBezTo>
                  <a:cubicBezTo>
                    <a:pt x="1299" y="1682"/>
                    <a:pt x="1299" y="1666"/>
                    <a:pt x="1299" y="1649"/>
                  </a:cubicBezTo>
                  <a:cubicBezTo>
                    <a:pt x="1310" y="1666"/>
                    <a:pt x="1321" y="1676"/>
                    <a:pt x="1332" y="1693"/>
                  </a:cubicBezTo>
                  <a:cubicBezTo>
                    <a:pt x="1359" y="1726"/>
                    <a:pt x="1387" y="1758"/>
                    <a:pt x="1414" y="1791"/>
                  </a:cubicBezTo>
                  <a:cubicBezTo>
                    <a:pt x="1441" y="1829"/>
                    <a:pt x="1468" y="1878"/>
                    <a:pt x="1512" y="1906"/>
                  </a:cubicBezTo>
                  <a:cubicBezTo>
                    <a:pt x="1518" y="1908"/>
                    <a:pt x="1525" y="1910"/>
                    <a:pt x="1531" y="1910"/>
                  </a:cubicBezTo>
                  <a:cubicBezTo>
                    <a:pt x="1563" y="1910"/>
                    <a:pt x="1593" y="1878"/>
                    <a:pt x="1589" y="1846"/>
                  </a:cubicBezTo>
                  <a:cubicBezTo>
                    <a:pt x="1578" y="1797"/>
                    <a:pt x="1539" y="1758"/>
                    <a:pt x="1512" y="1720"/>
                  </a:cubicBezTo>
                  <a:cubicBezTo>
                    <a:pt x="1485" y="1687"/>
                    <a:pt x="1458" y="1655"/>
                    <a:pt x="1430" y="1616"/>
                  </a:cubicBezTo>
                  <a:cubicBezTo>
                    <a:pt x="1403" y="1584"/>
                    <a:pt x="1376" y="1551"/>
                    <a:pt x="1343" y="1524"/>
                  </a:cubicBezTo>
                  <a:cubicBezTo>
                    <a:pt x="1327" y="1502"/>
                    <a:pt x="1310" y="1480"/>
                    <a:pt x="1288" y="1464"/>
                  </a:cubicBezTo>
                  <a:cubicBezTo>
                    <a:pt x="1283" y="1354"/>
                    <a:pt x="1266" y="1245"/>
                    <a:pt x="1250" y="1136"/>
                  </a:cubicBezTo>
                  <a:lnTo>
                    <a:pt x="1250" y="1136"/>
                  </a:lnTo>
                  <a:cubicBezTo>
                    <a:pt x="1266" y="1152"/>
                    <a:pt x="1277" y="1174"/>
                    <a:pt x="1294" y="1191"/>
                  </a:cubicBezTo>
                  <a:cubicBezTo>
                    <a:pt x="1321" y="1223"/>
                    <a:pt x="1348" y="1256"/>
                    <a:pt x="1376" y="1289"/>
                  </a:cubicBezTo>
                  <a:cubicBezTo>
                    <a:pt x="1403" y="1327"/>
                    <a:pt x="1425" y="1360"/>
                    <a:pt x="1452" y="1393"/>
                  </a:cubicBezTo>
                  <a:cubicBezTo>
                    <a:pt x="1485" y="1431"/>
                    <a:pt x="1507" y="1480"/>
                    <a:pt x="1550" y="1502"/>
                  </a:cubicBezTo>
                  <a:cubicBezTo>
                    <a:pt x="1558" y="1506"/>
                    <a:pt x="1566" y="1508"/>
                    <a:pt x="1574" y="1508"/>
                  </a:cubicBezTo>
                  <a:cubicBezTo>
                    <a:pt x="1606" y="1508"/>
                    <a:pt x="1635" y="1477"/>
                    <a:pt x="1627" y="1442"/>
                  </a:cubicBezTo>
                  <a:cubicBezTo>
                    <a:pt x="1621" y="1398"/>
                    <a:pt x="1578" y="1354"/>
                    <a:pt x="1550" y="1322"/>
                  </a:cubicBezTo>
                  <a:cubicBezTo>
                    <a:pt x="1523" y="1283"/>
                    <a:pt x="1496" y="1251"/>
                    <a:pt x="1468" y="1218"/>
                  </a:cubicBezTo>
                  <a:cubicBezTo>
                    <a:pt x="1441" y="1185"/>
                    <a:pt x="1414" y="1152"/>
                    <a:pt x="1387" y="1120"/>
                  </a:cubicBezTo>
                  <a:cubicBezTo>
                    <a:pt x="1354" y="1087"/>
                    <a:pt x="1321" y="1049"/>
                    <a:pt x="1283" y="1021"/>
                  </a:cubicBezTo>
                  <a:cubicBezTo>
                    <a:pt x="1272" y="1016"/>
                    <a:pt x="1266" y="1016"/>
                    <a:pt x="1256" y="1016"/>
                  </a:cubicBezTo>
                  <a:cubicBezTo>
                    <a:pt x="1250" y="1005"/>
                    <a:pt x="1239" y="1000"/>
                    <a:pt x="1228" y="1000"/>
                  </a:cubicBezTo>
                  <a:cubicBezTo>
                    <a:pt x="1212" y="929"/>
                    <a:pt x="1196" y="852"/>
                    <a:pt x="1174" y="781"/>
                  </a:cubicBezTo>
                  <a:lnTo>
                    <a:pt x="1174" y="781"/>
                  </a:lnTo>
                  <a:cubicBezTo>
                    <a:pt x="1185" y="792"/>
                    <a:pt x="1196" y="798"/>
                    <a:pt x="1206" y="809"/>
                  </a:cubicBezTo>
                  <a:cubicBezTo>
                    <a:pt x="1239" y="836"/>
                    <a:pt x="1272" y="863"/>
                    <a:pt x="1305" y="890"/>
                  </a:cubicBezTo>
                  <a:cubicBezTo>
                    <a:pt x="1337" y="918"/>
                    <a:pt x="1370" y="945"/>
                    <a:pt x="1403" y="978"/>
                  </a:cubicBezTo>
                  <a:cubicBezTo>
                    <a:pt x="1436" y="1005"/>
                    <a:pt x="1474" y="1049"/>
                    <a:pt x="1518" y="1065"/>
                  </a:cubicBezTo>
                  <a:cubicBezTo>
                    <a:pt x="1523" y="1067"/>
                    <a:pt x="1528" y="1068"/>
                    <a:pt x="1534" y="1068"/>
                  </a:cubicBezTo>
                  <a:cubicBezTo>
                    <a:pt x="1570" y="1068"/>
                    <a:pt x="1597" y="1023"/>
                    <a:pt x="1583" y="994"/>
                  </a:cubicBezTo>
                  <a:cubicBezTo>
                    <a:pt x="1567" y="950"/>
                    <a:pt x="1518" y="918"/>
                    <a:pt x="1485" y="885"/>
                  </a:cubicBezTo>
                  <a:cubicBezTo>
                    <a:pt x="1452" y="858"/>
                    <a:pt x="1419" y="830"/>
                    <a:pt x="1387" y="803"/>
                  </a:cubicBezTo>
                  <a:cubicBezTo>
                    <a:pt x="1348" y="776"/>
                    <a:pt x="1316" y="748"/>
                    <a:pt x="1283" y="721"/>
                  </a:cubicBezTo>
                  <a:cubicBezTo>
                    <a:pt x="1245" y="694"/>
                    <a:pt x="1206" y="661"/>
                    <a:pt x="1163" y="645"/>
                  </a:cubicBezTo>
                  <a:cubicBezTo>
                    <a:pt x="1157" y="642"/>
                    <a:pt x="1152" y="641"/>
                    <a:pt x="1147" y="641"/>
                  </a:cubicBezTo>
                  <a:cubicBezTo>
                    <a:pt x="1142" y="641"/>
                    <a:pt x="1138" y="642"/>
                    <a:pt x="1135" y="645"/>
                  </a:cubicBezTo>
                  <a:cubicBezTo>
                    <a:pt x="1135" y="645"/>
                    <a:pt x="1130" y="645"/>
                    <a:pt x="1130" y="639"/>
                  </a:cubicBezTo>
                  <a:cubicBezTo>
                    <a:pt x="1114" y="590"/>
                    <a:pt x="1097" y="536"/>
                    <a:pt x="1075" y="486"/>
                  </a:cubicBezTo>
                  <a:cubicBezTo>
                    <a:pt x="1059" y="448"/>
                    <a:pt x="1043" y="415"/>
                    <a:pt x="1026" y="377"/>
                  </a:cubicBezTo>
                  <a:lnTo>
                    <a:pt x="1026" y="377"/>
                  </a:lnTo>
                  <a:cubicBezTo>
                    <a:pt x="1048" y="388"/>
                    <a:pt x="1064" y="394"/>
                    <a:pt x="1086" y="405"/>
                  </a:cubicBezTo>
                  <a:cubicBezTo>
                    <a:pt x="1125" y="421"/>
                    <a:pt x="1168" y="437"/>
                    <a:pt x="1206" y="454"/>
                  </a:cubicBezTo>
                  <a:cubicBezTo>
                    <a:pt x="1245" y="470"/>
                    <a:pt x="1288" y="486"/>
                    <a:pt x="1327" y="503"/>
                  </a:cubicBezTo>
                  <a:cubicBezTo>
                    <a:pt x="1370" y="519"/>
                    <a:pt x="1419" y="552"/>
                    <a:pt x="1468" y="552"/>
                  </a:cubicBezTo>
                  <a:cubicBezTo>
                    <a:pt x="1507" y="552"/>
                    <a:pt x="1528" y="492"/>
                    <a:pt x="1507" y="465"/>
                  </a:cubicBezTo>
                  <a:cubicBezTo>
                    <a:pt x="1474" y="426"/>
                    <a:pt x="1419" y="410"/>
                    <a:pt x="1376" y="394"/>
                  </a:cubicBezTo>
                  <a:cubicBezTo>
                    <a:pt x="1337" y="377"/>
                    <a:pt x="1294" y="361"/>
                    <a:pt x="1256" y="345"/>
                  </a:cubicBezTo>
                  <a:cubicBezTo>
                    <a:pt x="1217" y="328"/>
                    <a:pt x="1174" y="312"/>
                    <a:pt x="1135" y="301"/>
                  </a:cubicBezTo>
                  <a:cubicBezTo>
                    <a:pt x="1086" y="284"/>
                    <a:pt x="1043" y="268"/>
                    <a:pt x="994" y="263"/>
                  </a:cubicBezTo>
                  <a:cubicBezTo>
                    <a:pt x="988" y="263"/>
                    <a:pt x="977" y="263"/>
                    <a:pt x="972" y="268"/>
                  </a:cubicBezTo>
                  <a:cubicBezTo>
                    <a:pt x="917" y="175"/>
                    <a:pt x="863" y="83"/>
                    <a:pt x="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3"/>
            <p:cNvSpPr/>
            <p:nvPr/>
          </p:nvSpPr>
          <p:spPr>
            <a:xfrm>
              <a:off x="-5384288" y="1303090"/>
              <a:ext cx="166652" cy="314596"/>
            </a:xfrm>
            <a:custGeom>
              <a:avLst/>
              <a:gdLst/>
              <a:ahLst/>
              <a:cxnLst/>
              <a:rect l="l" t="t" r="r" b="b"/>
              <a:pathLst>
                <a:path w="2227" h="4204" extrusionOk="0">
                  <a:moveTo>
                    <a:pt x="2134" y="0"/>
                  </a:moveTo>
                  <a:cubicBezTo>
                    <a:pt x="2035" y="38"/>
                    <a:pt x="1943" y="87"/>
                    <a:pt x="1850" y="142"/>
                  </a:cubicBezTo>
                  <a:cubicBezTo>
                    <a:pt x="1850" y="137"/>
                    <a:pt x="1844" y="126"/>
                    <a:pt x="1833" y="126"/>
                  </a:cubicBezTo>
                  <a:cubicBezTo>
                    <a:pt x="1790" y="104"/>
                    <a:pt x="1741" y="93"/>
                    <a:pt x="1697" y="82"/>
                  </a:cubicBezTo>
                  <a:cubicBezTo>
                    <a:pt x="1653" y="77"/>
                    <a:pt x="1610" y="66"/>
                    <a:pt x="1571" y="60"/>
                  </a:cubicBezTo>
                  <a:cubicBezTo>
                    <a:pt x="1528" y="55"/>
                    <a:pt x="1484" y="49"/>
                    <a:pt x="1440" y="44"/>
                  </a:cubicBezTo>
                  <a:cubicBezTo>
                    <a:pt x="1411" y="40"/>
                    <a:pt x="1373" y="31"/>
                    <a:pt x="1338" y="31"/>
                  </a:cubicBezTo>
                  <a:cubicBezTo>
                    <a:pt x="1322" y="31"/>
                    <a:pt x="1307" y="33"/>
                    <a:pt x="1293" y="38"/>
                  </a:cubicBezTo>
                  <a:cubicBezTo>
                    <a:pt x="1255" y="49"/>
                    <a:pt x="1244" y="115"/>
                    <a:pt x="1282" y="137"/>
                  </a:cubicBezTo>
                  <a:cubicBezTo>
                    <a:pt x="1326" y="158"/>
                    <a:pt x="1380" y="158"/>
                    <a:pt x="1429" y="164"/>
                  </a:cubicBezTo>
                  <a:cubicBezTo>
                    <a:pt x="1468" y="169"/>
                    <a:pt x="1511" y="175"/>
                    <a:pt x="1555" y="180"/>
                  </a:cubicBezTo>
                  <a:cubicBezTo>
                    <a:pt x="1599" y="186"/>
                    <a:pt x="1642" y="191"/>
                    <a:pt x="1686" y="197"/>
                  </a:cubicBezTo>
                  <a:cubicBezTo>
                    <a:pt x="1708" y="202"/>
                    <a:pt x="1730" y="202"/>
                    <a:pt x="1752" y="208"/>
                  </a:cubicBezTo>
                  <a:cubicBezTo>
                    <a:pt x="1719" y="229"/>
                    <a:pt x="1681" y="251"/>
                    <a:pt x="1653" y="278"/>
                  </a:cubicBezTo>
                  <a:cubicBezTo>
                    <a:pt x="1610" y="311"/>
                    <a:pt x="1566" y="344"/>
                    <a:pt x="1528" y="382"/>
                  </a:cubicBezTo>
                  <a:lnTo>
                    <a:pt x="1522" y="382"/>
                  </a:lnTo>
                  <a:cubicBezTo>
                    <a:pt x="1511" y="377"/>
                    <a:pt x="1506" y="371"/>
                    <a:pt x="1495" y="371"/>
                  </a:cubicBezTo>
                  <a:cubicBezTo>
                    <a:pt x="1481" y="368"/>
                    <a:pt x="1467" y="367"/>
                    <a:pt x="1453" y="367"/>
                  </a:cubicBezTo>
                  <a:cubicBezTo>
                    <a:pt x="1421" y="367"/>
                    <a:pt x="1387" y="373"/>
                    <a:pt x="1353" y="377"/>
                  </a:cubicBezTo>
                  <a:cubicBezTo>
                    <a:pt x="1309" y="377"/>
                    <a:pt x="1266" y="382"/>
                    <a:pt x="1227" y="393"/>
                  </a:cubicBezTo>
                  <a:cubicBezTo>
                    <a:pt x="1184" y="399"/>
                    <a:pt x="1140" y="404"/>
                    <a:pt x="1096" y="415"/>
                  </a:cubicBezTo>
                  <a:cubicBezTo>
                    <a:pt x="1053" y="426"/>
                    <a:pt x="993" y="426"/>
                    <a:pt x="955" y="453"/>
                  </a:cubicBezTo>
                  <a:cubicBezTo>
                    <a:pt x="927" y="480"/>
                    <a:pt x="933" y="540"/>
                    <a:pt x="976" y="551"/>
                  </a:cubicBezTo>
                  <a:cubicBezTo>
                    <a:pt x="986" y="554"/>
                    <a:pt x="996" y="554"/>
                    <a:pt x="1005" y="554"/>
                  </a:cubicBezTo>
                  <a:cubicBezTo>
                    <a:pt x="1045" y="554"/>
                    <a:pt x="1084" y="539"/>
                    <a:pt x="1124" y="535"/>
                  </a:cubicBezTo>
                  <a:cubicBezTo>
                    <a:pt x="1167" y="524"/>
                    <a:pt x="1206" y="519"/>
                    <a:pt x="1249" y="508"/>
                  </a:cubicBezTo>
                  <a:cubicBezTo>
                    <a:pt x="1293" y="502"/>
                    <a:pt x="1337" y="497"/>
                    <a:pt x="1375" y="486"/>
                  </a:cubicBezTo>
                  <a:cubicBezTo>
                    <a:pt x="1391" y="486"/>
                    <a:pt x="1402" y="480"/>
                    <a:pt x="1419" y="480"/>
                  </a:cubicBezTo>
                  <a:cubicBezTo>
                    <a:pt x="1364" y="535"/>
                    <a:pt x="1309" y="590"/>
                    <a:pt x="1260" y="644"/>
                  </a:cubicBezTo>
                  <a:cubicBezTo>
                    <a:pt x="1249" y="639"/>
                    <a:pt x="1238" y="639"/>
                    <a:pt x="1227" y="639"/>
                  </a:cubicBezTo>
                  <a:cubicBezTo>
                    <a:pt x="1222" y="639"/>
                    <a:pt x="1211" y="633"/>
                    <a:pt x="1206" y="633"/>
                  </a:cubicBezTo>
                  <a:cubicBezTo>
                    <a:pt x="1157" y="633"/>
                    <a:pt x="1107" y="655"/>
                    <a:pt x="1064" y="666"/>
                  </a:cubicBezTo>
                  <a:cubicBezTo>
                    <a:pt x="1026" y="682"/>
                    <a:pt x="982" y="693"/>
                    <a:pt x="944" y="710"/>
                  </a:cubicBezTo>
                  <a:cubicBezTo>
                    <a:pt x="900" y="721"/>
                    <a:pt x="862" y="737"/>
                    <a:pt x="824" y="753"/>
                  </a:cubicBezTo>
                  <a:cubicBezTo>
                    <a:pt x="780" y="770"/>
                    <a:pt x="720" y="786"/>
                    <a:pt x="687" y="824"/>
                  </a:cubicBezTo>
                  <a:cubicBezTo>
                    <a:pt x="665" y="852"/>
                    <a:pt x="682" y="912"/>
                    <a:pt x="725" y="912"/>
                  </a:cubicBezTo>
                  <a:cubicBezTo>
                    <a:pt x="729" y="912"/>
                    <a:pt x="733" y="912"/>
                    <a:pt x="736" y="912"/>
                  </a:cubicBezTo>
                  <a:cubicBezTo>
                    <a:pt x="782" y="912"/>
                    <a:pt x="827" y="883"/>
                    <a:pt x="867" y="868"/>
                  </a:cubicBezTo>
                  <a:cubicBezTo>
                    <a:pt x="905" y="852"/>
                    <a:pt x="949" y="835"/>
                    <a:pt x="987" y="819"/>
                  </a:cubicBezTo>
                  <a:cubicBezTo>
                    <a:pt x="1026" y="803"/>
                    <a:pt x="1069" y="786"/>
                    <a:pt x="1107" y="775"/>
                  </a:cubicBezTo>
                  <a:cubicBezTo>
                    <a:pt x="1129" y="764"/>
                    <a:pt x="1151" y="759"/>
                    <a:pt x="1173" y="748"/>
                  </a:cubicBezTo>
                  <a:lnTo>
                    <a:pt x="1173" y="748"/>
                  </a:lnTo>
                  <a:cubicBezTo>
                    <a:pt x="1102" y="830"/>
                    <a:pt x="1036" y="923"/>
                    <a:pt x="971" y="1010"/>
                  </a:cubicBezTo>
                  <a:cubicBezTo>
                    <a:pt x="949" y="1015"/>
                    <a:pt x="922" y="1026"/>
                    <a:pt x="894" y="1032"/>
                  </a:cubicBezTo>
                  <a:cubicBezTo>
                    <a:pt x="856" y="1048"/>
                    <a:pt x="813" y="1059"/>
                    <a:pt x="774" y="1075"/>
                  </a:cubicBezTo>
                  <a:cubicBezTo>
                    <a:pt x="736" y="1086"/>
                    <a:pt x="693" y="1103"/>
                    <a:pt x="654" y="1119"/>
                  </a:cubicBezTo>
                  <a:cubicBezTo>
                    <a:pt x="611" y="1141"/>
                    <a:pt x="556" y="1152"/>
                    <a:pt x="523" y="1190"/>
                  </a:cubicBezTo>
                  <a:cubicBezTo>
                    <a:pt x="496" y="1217"/>
                    <a:pt x="518" y="1277"/>
                    <a:pt x="562" y="1277"/>
                  </a:cubicBezTo>
                  <a:cubicBezTo>
                    <a:pt x="565" y="1278"/>
                    <a:pt x="568" y="1278"/>
                    <a:pt x="571" y="1278"/>
                  </a:cubicBezTo>
                  <a:cubicBezTo>
                    <a:pt x="613" y="1278"/>
                    <a:pt x="658" y="1249"/>
                    <a:pt x="698" y="1234"/>
                  </a:cubicBezTo>
                  <a:cubicBezTo>
                    <a:pt x="742" y="1217"/>
                    <a:pt x="780" y="1201"/>
                    <a:pt x="818" y="1185"/>
                  </a:cubicBezTo>
                  <a:cubicBezTo>
                    <a:pt x="840" y="1179"/>
                    <a:pt x="856" y="1174"/>
                    <a:pt x="873" y="1168"/>
                  </a:cubicBezTo>
                  <a:lnTo>
                    <a:pt x="873" y="1168"/>
                  </a:lnTo>
                  <a:cubicBezTo>
                    <a:pt x="862" y="1179"/>
                    <a:pt x="856" y="1190"/>
                    <a:pt x="845" y="1206"/>
                  </a:cubicBezTo>
                  <a:cubicBezTo>
                    <a:pt x="818" y="1250"/>
                    <a:pt x="796" y="1294"/>
                    <a:pt x="769" y="1337"/>
                  </a:cubicBezTo>
                  <a:cubicBezTo>
                    <a:pt x="742" y="1343"/>
                    <a:pt x="709" y="1348"/>
                    <a:pt x="682" y="1359"/>
                  </a:cubicBezTo>
                  <a:cubicBezTo>
                    <a:pt x="638" y="1376"/>
                    <a:pt x="600" y="1387"/>
                    <a:pt x="556" y="1403"/>
                  </a:cubicBezTo>
                  <a:cubicBezTo>
                    <a:pt x="518" y="1414"/>
                    <a:pt x="474" y="1430"/>
                    <a:pt x="436" y="1447"/>
                  </a:cubicBezTo>
                  <a:cubicBezTo>
                    <a:pt x="392" y="1463"/>
                    <a:pt x="338" y="1479"/>
                    <a:pt x="305" y="1518"/>
                  </a:cubicBezTo>
                  <a:cubicBezTo>
                    <a:pt x="278" y="1545"/>
                    <a:pt x="299" y="1605"/>
                    <a:pt x="343" y="1605"/>
                  </a:cubicBezTo>
                  <a:cubicBezTo>
                    <a:pt x="392" y="1605"/>
                    <a:pt x="441" y="1578"/>
                    <a:pt x="485" y="1561"/>
                  </a:cubicBezTo>
                  <a:cubicBezTo>
                    <a:pt x="523" y="1545"/>
                    <a:pt x="562" y="1529"/>
                    <a:pt x="605" y="1512"/>
                  </a:cubicBezTo>
                  <a:cubicBezTo>
                    <a:pt x="632" y="1501"/>
                    <a:pt x="665" y="1490"/>
                    <a:pt x="693" y="1479"/>
                  </a:cubicBezTo>
                  <a:lnTo>
                    <a:pt x="693" y="1479"/>
                  </a:lnTo>
                  <a:cubicBezTo>
                    <a:pt x="654" y="1550"/>
                    <a:pt x="622" y="1627"/>
                    <a:pt x="589" y="1703"/>
                  </a:cubicBezTo>
                  <a:cubicBezTo>
                    <a:pt x="562" y="1709"/>
                    <a:pt x="540" y="1720"/>
                    <a:pt x="512" y="1725"/>
                  </a:cubicBezTo>
                  <a:cubicBezTo>
                    <a:pt x="474" y="1741"/>
                    <a:pt x="430" y="1752"/>
                    <a:pt x="392" y="1769"/>
                  </a:cubicBezTo>
                  <a:cubicBezTo>
                    <a:pt x="349" y="1780"/>
                    <a:pt x="310" y="1796"/>
                    <a:pt x="267" y="1812"/>
                  </a:cubicBezTo>
                  <a:cubicBezTo>
                    <a:pt x="229" y="1829"/>
                    <a:pt x="168" y="1845"/>
                    <a:pt x="136" y="1883"/>
                  </a:cubicBezTo>
                  <a:cubicBezTo>
                    <a:pt x="114" y="1911"/>
                    <a:pt x="130" y="1971"/>
                    <a:pt x="174" y="1971"/>
                  </a:cubicBezTo>
                  <a:cubicBezTo>
                    <a:pt x="178" y="1971"/>
                    <a:pt x="181" y="1971"/>
                    <a:pt x="185" y="1971"/>
                  </a:cubicBezTo>
                  <a:cubicBezTo>
                    <a:pt x="230" y="1971"/>
                    <a:pt x="275" y="1942"/>
                    <a:pt x="316" y="1927"/>
                  </a:cubicBezTo>
                  <a:cubicBezTo>
                    <a:pt x="354" y="1911"/>
                    <a:pt x="398" y="1894"/>
                    <a:pt x="436" y="1878"/>
                  </a:cubicBezTo>
                  <a:cubicBezTo>
                    <a:pt x="469" y="1867"/>
                    <a:pt x="501" y="1851"/>
                    <a:pt x="534" y="1840"/>
                  </a:cubicBezTo>
                  <a:lnTo>
                    <a:pt x="534" y="1840"/>
                  </a:lnTo>
                  <a:cubicBezTo>
                    <a:pt x="507" y="1922"/>
                    <a:pt x="480" y="2003"/>
                    <a:pt x="452" y="2085"/>
                  </a:cubicBezTo>
                  <a:cubicBezTo>
                    <a:pt x="447" y="2085"/>
                    <a:pt x="441" y="2085"/>
                    <a:pt x="436" y="2091"/>
                  </a:cubicBezTo>
                  <a:cubicBezTo>
                    <a:pt x="392" y="2113"/>
                    <a:pt x="360" y="2145"/>
                    <a:pt x="321" y="2178"/>
                  </a:cubicBezTo>
                  <a:cubicBezTo>
                    <a:pt x="294" y="2211"/>
                    <a:pt x="261" y="2238"/>
                    <a:pt x="229" y="2271"/>
                  </a:cubicBezTo>
                  <a:cubicBezTo>
                    <a:pt x="201" y="2304"/>
                    <a:pt x="174" y="2331"/>
                    <a:pt x="141" y="2364"/>
                  </a:cubicBezTo>
                  <a:cubicBezTo>
                    <a:pt x="114" y="2402"/>
                    <a:pt x="65" y="2435"/>
                    <a:pt x="54" y="2484"/>
                  </a:cubicBezTo>
                  <a:cubicBezTo>
                    <a:pt x="45" y="2516"/>
                    <a:pt x="75" y="2553"/>
                    <a:pt x="108" y="2553"/>
                  </a:cubicBezTo>
                  <a:cubicBezTo>
                    <a:pt x="113" y="2553"/>
                    <a:pt x="119" y="2552"/>
                    <a:pt x="125" y="2549"/>
                  </a:cubicBezTo>
                  <a:cubicBezTo>
                    <a:pt x="168" y="2527"/>
                    <a:pt x="201" y="2484"/>
                    <a:pt x="234" y="2446"/>
                  </a:cubicBezTo>
                  <a:cubicBezTo>
                    <a:pt x="261" y="2413"/>
                    <a:pt x="294" y="2380"/>
                    <a:pt x="321" y="2353"/>
                  </a:cubicBezTo>
                  <a:cubicBezTo>
                    <a:pt x="349" y="2320"/>
                    <a:pt x="381" y="2287"/>
                    <a:pt x="409" y="2255"/>
                  </a:cubicBezTo>
                  <a:lnTo>
                    <a:pt x="409" y="2255"/>
                  </a:lnTo>
                  <a:cubicBezTo>
                    <a:pt x="403" y="2276"/>
                    <a:pt x="398" y="2293"/>
                    <a:pt x="398" y="2315"/>
                  </a:cubicBezTo>
                  <a:cubicBezTo>
                    <a:pt x="376" y="2396"/>
                    <a:pt x="365" y="2478"/>
                    <a:pt x="354" y="2560"/>
                  </a:cubicBezTo>
                  <a:cubicBezTo>
                    <a:pt x="343" y="2571"/>
                    <a:pt x="338" y="2577"/>
                    <a:pt x="332" y="2582"/>
                  </a:cubicBezTo>
                  <a:cubicBezTo>
                    <a:pt x="299" y="2609"/>
                    <a:pt x="267" y="2642"/>
                    <a:pt x="239" y="2675"/>
                  </a:cubicBezTo>
                  <a:cubicBezTo>
                    <a:pt x="212" y="2702"/>
                    <a:pt x="179" y="2735"/>
                    <a:pt x="152" y="2768"/>
                  </a:cubicBezTo>
                  <a:cubicBezTo>
                    <a:pt x="119" y="2800"/>
                    <a:pt x="76" y="2839"/>
                    <a:pt x="65" y="2888"/>
                  </a:cubicBezTo>
                  <a:cubicBezTo>
                    <a:pt x="55" y="2920"/>
                    <a:pt x="86" y="2957"/>
                    <a:pt x="119" y="2957"/>
                  </a:cubicBezTo>
                  <a:cubicBezTo>
                    <a:pt x="124" y="2957"/>
                    <a:pt x="130" y="2956"/>
                    <a:pt x="136" y="2953"/>
                  </a:cubicBezTo>
                  <a:cubicBezTo>
                    <a:pt x="179" y="2931"/>
                    <a:pt x="212" y="2882"/>
                    <a:pt x="239" y="2850"/>
                  </a:cubicBezTo>
                  <a:cubicBezTo>
                    <a:pt x="272" y="2817"/>
                    <a:pt x="299" y="2784"/>
                    <a:pt x="332" y="2751"/>
                  </a:cubicBezTo>
                  <a:lnTo>
                    <a:pt x="332" y="2751"/>
                  </a:lnTo>
                  <a:cubicBezTo>
                    <a:pt x="332" y="2810"/>
                    <a:pt x="327" y="2868"/>
                    <a:pt x="327" y="2926"/>
                  </a:cubicBezTo>
                  <a:cubicBezTo>
                    <a:pt x="310" y="2942"/>
                    <a:pt x="294" y="2959"/>
                    <a:pt x="278" y="2970"/>
                  </a:cubicBezTo>
                  <a:cubicBezTo>
                    <a:pt x="245" y="3002"/>
                    <a:pt x="218" y="3030"/>
                    <a:pt x="185" y="3062"/>
                  </a:cubicBezTo>
                  <a:cubicBezTo>
                    <a:pt x="158" y="3095"/>
                    <a:pt x="125" y="3122"/>
                    <a:pt x="98" y="3155"/>
                  </a:cubicBezTo>
                  <a:cubicBezTo>
                    <a:pt x="65" y="3193"/>
                    <a:pt x="21" y="3226"/>
                    <a:pt x="10" y="3275"/>
                  </a:cubicBezTo>
                  <a:cubicBezTo>
                    <a:pt x="1" y="3308"/>
                    <a:pt x="31" y="3344"/>
                    <a:pt x="64" y="3344"/>
                  </a:cubicBezTo>
                  <a:cubicBezTo>
                    <a:pt x="70" y="3344"/>
                    <a:pt x="75" y="3343"/>
                    <a:pt x="81" y="3341"/>
                  </a:cubicBezTo>
                  <a:cubicBezTo>
                    <a:pt x="125" y="3319"/>
                    <a:pt x="158" y="3270"/>
                    <a:pt x="190" y="3237"/>
                  </a:cubicBezTo>
                  <a:cubicBezTo>
                    <a:pt x="218" y="3204"/>
                    <a:pt x="245" y="3172"/>
                    <a:pt x="278" y="3139"/>
                  </a:cubicBezTo>
                  <a:cubicBezTo>
                    <a:pt x="294" y="3122"/>
                    <a:pt x="310" y="3106"/>
                    <a:pt x="327" y="3084"/>
                  </a:cubicBezTo>
                  <a:cubicBezTo>
                    <a:pt x="332" y="3161"/>
                    <a:pt x="338" y="3243"/>
                    <a:pt x="349" y="3319"/>
                  </a:cubicBezTo>
                  <a:cubicBezTo>
                    <a:pt x="327" y="3335"/>
                    <a:pt x="305" y="3357"/>
                    <a:pt x="289" y="3374"/>
                  </a:cubicBezTo>
                  <a:cubicBezTo>
                    <a:pt x="256" y="3401"/>
                    <a:pt x="223" y="3434"/>
                    <a:pt x="196" y="3466"/>
                  </a:cubicBezTo>
                  <a:cubicBezTo>
                    <a:pt x="163" y="3494"/>
                    <a:pt x="136" y="3526"/>
                    <a:pt x="108" y="3559"/>
                  </a:cubicBezTo>
                  <a:cubicBezTo>
                    <a:pt x="76" y="3592"/>
                    <a:pt x="32" y="3630"/>
                    <a:pt x="16" y="3674"/>
                  </a:cubicBezTo>
                  <a:cubicBezTo>
                    <a:pt x="7" y="3706"/>
                    <a:pt x="39" y="3745"/>
                    <a:pt x="72" y="3745"/>
                  </a:cubicBezTo>
                  <a:cubicBezTo>
                    <a:pt x="79" y="3745"/>
                    <a:pt x="86" y="3743"/>
                    <a:pt x="92" y="3739"/>
                  </a:cubicBezTo>
                  <a:cubicBezTo>
                    <a:pt x="136" y="3723"/>
                    <a:pt x="163" y="3674"/>
                    <a:pt x="196" y="3641"/>
                  </a:cubicBezTo>
                  <a:cubicBezTo>
                    <a:pt x="229" y="3608"/>
                    <a:pt x="256" y="3576"/>
                    <a:pt x="283" y="3543"/>
                  </a:cubicBezTo>
                  <a:cubicBezTo>
                    <a:pt x="310" y="3516"/>
                    <a:pt x="338" y="3483"/>
                    <a:pt x="370" y="3455"/>
                  </a:cubicBezTo>
                  <a:cubicBezTo>
                    <a:pt x="409" y="3712"/>
                    <a:pt x="491" y="3969"/>
                    <a:pt x="605" y="4203"/>
                  </a:cubicBezTo>
                  <a:lnTo>
                    <a:pt x="622" y="4203"/>
                  </a:lnTo>
                  <a:cubicBezTo>
                    <a:pt x="660" y="4198"/>
                    <a:pt x="703" y="4187"/>
                    <a:pt x="742" y="4181"/>
                  </a:cubicBezTo>
                  <a:cubicBezTo>
                    <a:pt x="622" y="3936"/>
                    <a:pt x="540" y="3668"/>
                    <a:pt x="496" y="3395"/>
                  </a:cubicBezTo>
                  <a:lnTo>
                    <a:pt x="496" y="3395"/>
                  </a:lnTo>
                  <a:cubicBezTo>
                    <a:pt x="512" y="3406"/>
                    <a:pt x="529" y="3417"/>
                    <a:pt x="551" y="3423"/>
                  </a:cubicBezTo>
                  <a:cubicBezTo>
                    <a:pt x="583" y="3445"/>
                    <a:pt x="622" y="3466"/>
                    <a:pt x="665" y="3488"/>
                  </a:cubicBezTo>
                  <a:cubicBezTo>
                    <a:pt x="703" y="3505"/>
                    <a:pt x="742" y="3521"/>
                    <a:pt x="780" y="3543"/>
                  </a:cubicBezTo>
                  <a:cubicBezTo>
                    <a:pt x="824" y="3559"/>
                    <a:pt x="873" y="3592"/>
                    <a:pt x="916" y="3592"/>
                  </a:cubicBezTo>
                  <a:cubicBezTo>
                    <a:pt x="960" y="3586"/>
                    <a:pt x="987" y="3532"/>
                    <a:pt x="960" y="3499"/>
                  </a:cubicBezTo>
                  <a:cubicBezTo>
                    <a:pt x="927" y="3466"/>
                    <a:pt x="873" y="3450"/>
                    <a:pt x="829" y="3428"/>
                  </a:cubicBezTo>
                  <a:cubicBezTo>
                    <a:pt x="791" y="3412"/>
                    <a:pt x="753" y="3395"/>
                    <a:pt x="709" y="3374"/>
                  </a:cubicBezTo>
                  <a:cubicBezTo>
                    <a:pt x="671" y="3357"/>
                    <a:pt x="632" y="3341"/>
                    <a:pt x="594" y="3319"/>
                  </a:cubicBezTo>
                  <a:cubicBezTo>
                    <a:pt x="556" y="3303"/>
                    <a:pt x="518" y="3286"/>
                    <a:pt x="480" y="3270"/>
                  </a:cubicBezTo>
                  <a:cubicBezTo>
                    <a:pt x="480" y="3264"/>
                    <a:pt x="480" y="3259"/>
                    <a:pt x="480" y="3253"/>
                  </a:cubicBezTo>
                  <a:cubicBezTo>
                    <a:pt x="469" y="3161"/>
                    <a:pt x="463" y="3068"/>
                    <a:pt x="463" y="2981"/>
                  </a:cubicBezTo>
                  <a:lnTo>
                    <a:pt x="463" y="2981"/>
                  </a:lnTo>
                  <a:cubicBezTo>
                    <a:pt x="491" y="2997"/>
                    <a:pt x="512" y="3008"/>
                    <a:pt x="540" y="3024"/>
                  </a:cubicBezTo>
                  <a:cubicBezTo>
                    <a:pt x="578" y="3046"/>
                    <a:pt x="616" y="3062"/>
                    <a:pt x="654" y="3084"/>
                  </a:cubicBezTo>
                  <a:cubicBezTo>
                    <a:pt x="693" y="3101"/>
                    <a:pt x="731" y="3122"/>
                    <a:pt x="769" y="3139"/>
                  </a:cubicBezTo>
                  <a:cubicBezTo>
                    <a:pt x="813" y="3161"/>
                    <a:pt x="862" y="3188"/>
                    <a:pt x="911" y="3188"/>
                  </a:cubicBezTo>
                  <a:cubicBezTo>
                    <a:pt x="949" y="3188"/>
                    <a:pt x="976" y="3128"/>
                    <a:pt x="949" y="3101"/>
                  </a:cubicBezTo>
                  <a:cubicBezTo>
                    <a:pt x="916" y="3062"/>
                    <a:pt x="862" y="3046"/>
                    <a:pt x="818" y="3030"/>
                  </a:cubicBezTo>
                  <a:cubicBezTo>
                    <a:pt x="780" y="3008"/>
                    <a:pt x="742" y="2991"/>
                    <a:pt x="703" y="2975"/>
                  </a:cubicBezTo>
                  <a:cubicBezTo>
                    <a:pt x="665" y="2953"/>
                    <a:pt x="627" y="2937"/>
                    <a:pt x="589" y="2915"/>
                  </a:cubicBezTo>
                  <a:cubicBezTo>
                    <a:pt x="545" y="2899"/>
                    <a:pt x="507" y="2877"/>
                    <a:pt x="469" y="2866"/>
                  </a:cubicBezTo>
                  <a:cubicBezTo>
                    <a:pt x="469" y="2768"/>
                    <a:pt x="480" y="2669"/>
                    <a:pt x="491" y="2571"/>
                  </a:cubicBezTo>
                  <a:cubicBezTo>
                    <a:pt x="523" y="2598"/>
                    <a:pt x="562" y="2615"/>
                    <a:pt x="594" y="2637"/>
                  </a:cubicBezTo>
                  <a:cubicBezTo>
                    <a:pt x="632" y="2653"/>
                    <a:pt x="671" y="2675"/>
                    <a:pt x="709" y="2697"/>
                  </a:cubicBezTo>
                  <a:cubicBezTo>
                    <a:pt x="747" y="2713"/>
                    <a:pt x="785" y="2729"/>
                    <a:pt x="824" y="2751"/>
                  </a:cubicBezTo>
                  <a:cubicBezTo>
                    <a:pt x="867" y="2768"/>
                    <a:pt x="916" y="2800"/>
                    <a:pt x="965" y="2800"/>
                  </a:cubicBezTo>
                  <a:cubicBezTo>
                    <a:pt x="1004" y="2795"/>
                    <a:pt x="1031" y="2740"/>
                    <a:pt x="1004" y="2708"/>
                  </a:cubicBezTo>
                  <a:cubicBezTo>
                    <a:pt x="971" y="2675"/>
                    <a:pt x="916" y="2658"/>
                    <a:pt x="873" y="2637"/>
                  </a:cubicBezTo>
                  <a:cubicBezTo>
                    <a:pt x="834" y="2620"/>
                    <a:pt x="796" y="2604"/>
                    <a:pt x="758" y="2582"/>
                  </a:cubicBezTo>
                  <a:cubicBezTo>
                    <a:pt x="714" y="2566"/>
                    <a:pt x="676" y="2549"/>
                    <a:pt x="638" y="2527"/>
                  </a:cubicBezTo>
                  <a:cubicBezTo>
                    <a:pt x="594" y="2506"/>
                    <a:pt x="556" y="2484"/>
                    <a:pt x="507" y="2473"/>
                  </a:cubicBezTo>
                  <a:cubicBezTo>
                    <a:pt x="523" y="2391"/>
                    <a:pt x="540" y="2304"/>
                    <a:pt x="562" y="2222"/>
                  </a:cubicBezTo>
                  <a:cubicBezTo>
                    <a:pt x="572" y="2222"/>
                    <a:pt x="578" y="2227"/>
                    <a:pt x="583" y="2233"/>
                  </a:cubicBezTo>
                  <a:cubicBezTo>
                    <a:pt x="622" y="2255"/>
                    <a:pt x="660" y="2271"/>
                    <a:pt x="698" y="2293"/>
                  </a:cubicBezTo>
                  <a:cubicBezTo>
                    <a:pt x="736" y="2309"/>
                    <a:pt x="774" y="2331"/>
                    <a:pt x="818" y="2347"/>
                  </a:cubicBezTo>
                  <a:cubicBezTo>
                    <a:pt x="856" y="2369"/>
                    <a:pt x="905" y="2396"/>
                    <a:pt x="955" y="2396"/>
                  </a:cubicBezTo>
                  <a:cubicBezTo>
                    <a:pt x="993" y="2396"/>
                    <a:pt x="1026" y="2336"/>
                    <a:pt x="993" y="2309"/>
                  </a:cubicBezTo>
                  <a:cubicBezTo>
                    <a:pt x="965" y="2271"/>
                    <a:pt x="911" y="2255"/>
                    <a:pt x="862" y="2238"/>
                  </a:cubicBezTo>
                  <a:cubicBezTo>
                    <a:pt x="824" y="2222"/>
                    <a:pt x="785" y="2200"/>
                    <a:pt x="747" y="2184"/>
                  </a:cubicBezTo>
                  <a:cubicBezTo>
                    <a:pt x="709" y="2162"/>
                    <a:pt x="671" y="2145"/>
                    <a:pt x="632" y="2129"/>
                  </a:cubicBezTo>
                  <a:cubicBezTo>
                    <a:pt x="616" y="2118"/>
                    <a:pt x="605" y="2113"/>
                    <a:pt x="594" y="2107"/>
                  </a:cubicBezTo>
                  <a:cubicBezTo>
                    <a:pt x="622" y="2014"/>
                    <a:pt x="654" y="1922"/>
                    <a:pt x="687" y="1834"/>
                  </a:cubicBezTo>
                  <a:cubicBezTo>
                    <a:pt x="698" y="1851"/>
                    <a:pt x="714" y="1867"/>
                    <a:pt x="725" y="1883"/>
                  </a:cubicBezTo>
                  <a:cubicBezTo>
                    <a:pt x="747" y="1922"/>
                    <a:pt x="774" y="1954"/>
                    <a:pt x="802" y="1993"/>
                  </a:cubicBezTo>
                  <a:cubicBezTo>
                    <a:pt x="829" y="2025"/>
                    <a:pt x="856" y="2058"/>
                    <a:pt x="884" y="2091"/>
                  </a:cubicBezTo>
                  <a:cubicBezTo>
                    <a:pt x="911" y="2129"/>
                    <a:pt x="944" y="2178"/>
                    <a:pt x="987" y="2194"/>
                  </a:cubicBezTo>
                  <a:cubicBezTo>
                    <a:pt x="994" y="2197"/>
                    <a:pt x="1000" y="2198"/>
                    <a:pt x="1007" y="2198"/>
                  </a:cubicBezTo>
                  <a:cubicBezTo>
                    <a:pt x="1040" y="2198"/>
                    <a:pt x="1073" y="2166"/>
                    <a:pt x="1064" y="2134"/>
                  </a:cubicBezTo>
                  <a:cubicBezTo>
                    <a:pt x="1047" y="2085"/>
                    <a:pt x="1004" y="2047"/>
                    <a:pt x="976" y="2014"/>
                  </a:cubicBezTo>
                  <a:cubicBezTo>
                    <a:pt x="949" y="1982"/>
                    <a:pt x="922" y="1943"/>
                    <a:pt x="894" y="1911"/>
                  </a:cubicBezTo>
                  <a:cubicBezTo>
                    <a:pt x="867" y="1878"/>
                    <a:pt x="840" y="1845"/>
                    <a:pt x="813" y="1812"/>
                  </a:cubicBezTo>
                  <a:cubicBezTo>
                    <a:pt x="785" y="1780"/>
                    <a:pt x="763" y="1752"/>
                    <a:pt x="736" y="1725"/>
                  </a:cubicBezTo>
                  <a:cubicBezTo>
                    <a:pt x="774" y="1638"/>
                    <a:pt x="813" y="1550"/>
                    <a:pt x="856" y="1468"/>
                  </a:cubicBezTo>
                  <a:cubicBezTo>
                    <a:pt x="867" y="1485"/>
                    <a:pt x="878" y="1501"/>
                    <a:pt x="894" y="1518"/>
                  </a:cubicBezTo>
                  <a:cubicBezTo>
                    <a:pt x="916" y="1556"/>
                    <a:pt x="944" y="1589"/>
                    <a:pt x="971" y="1627"/>
                  </a:cubicBezTo>
                  <a:cubicBezTo>
                    <a:pt x="993" y="1660"/>
                    <a:pt x="1020" y="1692"/>
                    <a:pt x="1047" y="1725"/>
                  </a:cubicBezTo>
                  <a:cubicBezTo>
                    <a:pt x="1080" y="1763"/>
                    <a:pt x="1113" y="1812"/>
                    <a:pt x="1157" y="1829"/>
                  </a:cubicBezTo>
                  <a:cubicBezTo>
                    <a:pt x="1162" y="1831"/>
                    <a:pt x="1168" y="1833"/>
                    <a:pt x="1174" y="1833"/>
                  </a:cubicBezTo>
                  <a:cubicBezTo>
                    <a:pt x="1204" y="1833"/>
                    <a:pt x="1237" y="1801"/>
                    <a:pt x="1227" y="1769"/>
                  </a:cubicBezTo>
                  <a:cubicBezTo>
                    <a:pt x="1217" y="1720"/>
                    <a:pt x="1173" y="1681"/>
                    <a:pt x="1140" y="1649"/>
                  </a:cubicBezTo>
                  <a:cubicBezTo>
                    <a:pt x="1113" y="1616"/>
                    <a:pt x="1086" y="1578"/>
                    <a:pt x="1058" y="1545"/>
                  </a:cubicBezTo>
                  <a:cubicBezTo>
                    <a:pt x="1031" y="1512"/>
                    <a:pt x="1004" y="1479"/>
                    <a:pt x="982" y="1447"/>
                  </a:cubicBezTo>
                  <a:cubicBezTo>
                    <a:pt x="960" y="1419"/>
                    <a:pt x="938" y="1392"/>
                    <a:pt x="911" y="1370"/>
                  </a:cubicBezTo>
                  <a:cubicBezTo>
                    <a:pt x="955" y="1299"/>
                    <a:pt x="993" y="1234"/>
                    <a:pt x="1036" y="1168"/>
                  </a:cubicBezTo>
                  <a:cubicBezTo>
                    <a:pt x="1047" y="1157"/>
                    <a:pt x="1053" y="1141"/>
                    <a:pt x="1064" y="1125"/>
                  </a:cubicBezTo>
                  <a:cubicBezTo>
                    <a:pt x="1080" y="1152"/>
                    <a:pt x="1096" y="1174"/>
                    <a:pt x="1107" y="1196"/>
                  </a:cubicBezTo>
                  <a:cubicBezTo>
                    <a:pt x="1135" y="1228"/>
                    <a:pt x="1157" y="1261"/>
                    <a:pt x="1184" y="1299"/>
                  </a:cubicBezTo>
                  <a:cubicBezTo>
                    <a:pt x="1211" y="1332"/>
                    <a:pt x="1238" y="1365"/>
                    <a:pt x="1266" y="1398"/>
                  </a:cubicBezTo>
                  <a:cubicBezTo>
                    <a:pt x="1298" y="1436"/>
                    <a:pt x="1326" y="1485"/>
                    <a:pt x="1369" y="1501"/>
                  </a:cubicBezTo>
                  <a:cubicBezTo>
                    <a:pt x="1376" y="1504"/>
                    <a:pt x="1382" y="1505"/>
                    <a:pt x="1389" y="1505"/>
                  </a:cubicBezTo>
                  <a:cubicBezTo>
                    <a:pt x="1422" y="1505"/>
                    <a:pt x="1455" y="1473"/>
                    <a:pt x="1446" y="1441"/>
                  </a:cubicBezTo>
                  <a:cubicBezTo>
                    <a:pt x="1435" y="1392"/>
                    <a:pt x="1391" y="1354"/>
                    <a:pt x="1358" y="1321"/>
                  </a:cubicBezTo>
                  <a:cubicBezTo>
                    <a:pt x="1331" y="1288"/>
                    <a:pt x="1304" y="1256"/>
                    <a:pt x="1277" y="1217"/>
                  </a:cubicBezTo>
                  <a:cubicBezTo>
                    <a:pt x="1249" y="1185"/>
                    <a:pt x="1222" y="1152"/>
                    <a:pt x="1195" y="1119"/>
                  </a:cubicBezTo>
                  <a:cubicBezTo>
                    <a:pt x="1173" y="1092"/>
                    <a:pt x="1151" y="1065"/>
                    <a:pt x="1129" y="1037"/>
                  </a:cubicBezTo>
                  <a:cubicBezTo>
                    <a:pt x="1178" y="966"/>
                    <a:pt x="1227" y="901"/>
                    <a:pt x="1282" y="835"/>
                  </a:cubicBezTo>
                  <a:cubicBezTo>
                    <a:pt x="1304" y="868"/>
                    <a:pt x="1326" y="901"/>
                    <a:pt x="1353" y="934"/>
                  </a:cubicBezTo>
                  <a:cubicBezTo>
                    <a:pt x="1380" y="966"/>
                    <a:pt x="1408" y="999"/>
                    <a:pt x="1435" y="1032"/>
                  </a:cubicBezTo>
                  <a:cubicBezTo>
                    <a:pt x="1462" y="1070"/>
                    <a:pt x="1495" y="1119"/>
                    <a:pt x="1539" y="1135"/>
                  </a:cubicBezTo>
                  <a:cubicBezTo>
                    <a:pt x="1545" y="1138"/>
                    <a:pt x="1551" y="1139"/>
                    <a:pt x="1558" y="1139"/>
                  </a:cubicBezTo>
                  <a:cubicBezTo>
                    <a:pt x="1591" y="1139"/>
                    <a:pt x="1624" y="1107"/>
                    <a:pt x="1615" y="1075"/>
                  </a:cubicBezTo>
                  <a:cubicBezTo>
                    <a:pt x="1599" y="1026"/>
                    <a:pt x="1555" y="988"/>
                    <a:pt x="1528" y="955"/>
                  </a:cubicBezTo>
                  <a:cubicBezTo>
                    <a:pt x="1500" y="923"/>
                    <a:pt x="1473" y="884"/>
                    <a:pt x="1446" y="852"/>
                  </a:cubicBezTo>
                  <a:cubicBezTo>
                    <a:pt x="1419" y="819"/>
                    <a:pt x="1391" y="786"/>
                    <a:pt x="1364" y="753"/>
                  </a:cubicBezTo>
                  <a:cubicBezTo>
                    <a:pt x="1364" y="748"/>
                    <a:pt x="1358" y="748"/>
                    <a:pt x="1358" y="748"/>
                  </a:cubicBezTo>
                  <a:cubicBezTo>
                    <a:pt x="1413" y="682"/>
                    <a:pt x="1468" y="628"/>
                    <a:pt x="1528" y="568"/>
                  </a:cubicBezTo>
                  <a:lnTo>
                    <a:pt x="1533" y="573"/>
                  </a:lnTo>
                  <a:cubicBezTo>
                    <a:pt x="1550" y="611"/>
                    <a:pt x="1566" y="650"/>
                    <a:pt x="1588" y="688"/>
                  </a:cubicBezTo>
                  <a:cubicBezTo>
                    <a:pt x="1604" y="726"/>
                    <a:pt x="1626" y="764"/>
                    <a:pt x="1648" y="803"/>
                  </a:cubicBezTo>
                  <a:cubicBezTo>
                    <a:pt x="1670" y="846"/>
                    <a:pt x="1691" y="901"/>
                    <a:pt x="1730" y="928"/>
                  </a:cubicBezTo>
                  <a:cubicBezTo>
                    <a:pt x="1738" y="933"/>
                    <a:pt x="1747" y="936"/>
                    <a:pt x="1756" y="936"/>
                  </a:cubicBezTo>
                  <a:cubicBezTo>
                    <a:pt x="1786" y="936"/>
                    <a:pt x="1817" y="912"/>
                    <a:pt x="1817" y="879"/>
                  </a:cubicBezTo>
                  <a:cubicBezTo>
                    <a:pt x="1812" y="830"/>
                    <a:pt x="1773" y="786"/>
                    <a:pt x="1752" y="742"/>
                  </a:cubicBezTo>
                  <a:cubicBezTo>
                    <a:pt x="1730" y="704"/>
                    <a:pt x="1713" y="672"/>
                    <a:pt x="1691" y="633"/>
                  </a:cubicBezTo>
                  <a:cubicBezTo>
                    <a:pt x="1670" y="590"/>
                    <a:pt x="1653" y="557"/>
                    <a:pt x="1631" y="519"/>
                  </a:cubicBezTo>
                  <a:cubicBezTo>
                    <a:pt x="1626" y="508"/>
                    <a:pt x="1621" y="497"/>
                    <a:pt x="1615" y="486"/>
                  </a:cubicBezTo>
                  <a:cubicBezTo>
                    <a:pt x="1675" y="437"/>
                    <a:pt x="1741" y="382"/>
                    <a:pt x="1806" y="339"/>
                  </a:cubicBezTo>
                  <a:cubicBezTo>
                    <a:pt x="1812" y="377"/>
                    <a:pt x="1812" y="415"/>
                    <a:pt x="1817" y="453"/>
                  </a:cubicBezTo>
                  <a:cubicBezTo>
                    <a:pt x="1828" y="497"/>
                    <a:pt x="1833" y="540"/>
                    <a:pt x="1839" y="584"/>
                  </a:cubicBezTo>
                  <a:cubicBezTo>
                    <a:pt x="1850" y="628"/>
                    <a:pt x="1855" y="688"/>
                    <a:pt x="1883" y="726"/>
                  </a:cubicBezTo>
                  <a:cubicBezTo>
                    <a:pt x="1891" y="739"/>
                    <a:pt x="1907" y="745"/>
                    <a:pt x="1924" y="745"/>
                  </a:cubicBezTo>
                  <a:cubicBezTo>
                    <a:pt x="1948" y="745"/>
                    <a:pt x="1972" y="732"/>
                    <a:pt x="1975" y="710"/>
                  </a:cubicBezTo>
                  <a:cubicBezTo>
                    <a:pt x="1986" y="661"/>
                    <a:pt x="1970" y="606"/>
                    <a:pt x="1959" y="557"/>
                  </a:cubicBezTo>
                  <a:cubicBezTo>
                    <a:pt x="1953" y="519"/>
                    <a:pt x="1943" y="475"/>
                    <a:pt x="1937" y="431"/>
                  </a:cubicBezTo>
                  <a:cubicBezTo>
                    <a:pt x="1932" y="388"/>
                    <a:pt x="1921" y="349"/>
                    <a:pt x="1915" y="306"/>
                  </a:cubicBezTo>
                  <a:cubicBezTo>
                    <a:pt x="1915" y="295"/>
                    <a:pt x="1910" y="278"/>
                    <a:pt x="1910" y="268"/>
                  </a:cubicBezTo>
                  <a:cubicBezTo>
                    <a:pt x="2008" y="202"/>
                    <a:pt x="2117" y="147"/>
                    <a:pt x="2226" y="104"/>
                  </a:cubicBezTo>
                  <a:cubicBezTo>
                    <a:pt x="2194" y="71"/>
                    <a:pt x="2166" y="33"/>
                    <a:pt x="2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" name="Google Shape;901;p43"/>
          <p:cNvGrpSpPr/>
          <p:nvPr/>
        </p:nvGrpSpPr>
        <p:grpSpPr>
          <a:xfrm>
            <a:off x="6336728" y="2892155"/>
            <a:ext cx="989008" cy="1038399"/>
            <a:chOff x="-3079650" y="3286841"/>
            <a:chExt cx="708814" cy="744212"/>
          </a:xfrm>
        </p:grpSpPr>
        <p:sp>
          <p:nvSpPr>
            <p:cNvPr id="902" name="Google Shape;902;p43"/>
            <p:cNvSpPr/>
            <p:nvPr/>
          </p:nvSpPr>
          <p:spPr>
            <a:xfrm>
              <a:off x="-3013871" y="3585351"/>
              <a:ext cx="643036" cy="445702"/>
            </a:xfrm>
            <a:custGeom>
              <a:avLst/>
              <a:gdLst/>
              <a:ahLst/>
              <a:cxnLst/>
              <a:rect l="l" t="t" r="r" b="b"/>
              <a:pathLst>
                <a:path w="8593" h="5956" extrusionOk="0">
                  <a:moveTo>
                    <a:pt x="4504" y="0"/>
                  </a:moveTo>
                  <a:lnTo>
                    <a:pt x="3429" y="1851"/>
                  </a:lnTo>
                  <a:lnTo>
                    <a:pt x="5951" y="4580"/>
                  </a:lnTo>
                  <a:lnTo>
                    <a:pt x="6556" y="2888"/>
                  </a:lnTo>
                  <a:lnTo>
                    <a:pt x="8593" y="2784"/>
                  </a:lnTo>
                  <a:lnTo>
                    <a:pt x="4504" y="0"/>
                  </a:lnTo>
                  <a:close/>
                  <a:moveTo>
                    <a:pt x="2965" y="1004"/>
                  </a:moveTo>
                  <a:lnTo>
                    <a:pt x="830" y="1168"/>
                  </a:lnTo>
                  <a:lnTo>
                    <a:pt x="0" y="4787"/>
                  </a:lnTo>
                  <a:lnTo>
                    <a:pt x="1736" y="4334"/>
                  </a:lnTo>
                  <a:lnTo>
                    <a:pt x="2975" y="5956"/>
                  </a:lnTo>
                  <a:lnTo>
                    <a:pt x="2965" y="100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3"/>
            <p:cNvSpPr/>
            <p:nvPr/>
          </p:nvSpPr>
          <p:spPr>
            <a:xfrm>
              <a:off x="-3079650" y="3286841"/>
              <a:ext cx="540141" cy="534603"/>
            </a:xfrm>
            <a:custGeom>
              <a:avLst/>
              <a:gdLst/>
              <a:ahLst/>
              <a:cxnLst/>
              <a:rect l="l" t="t" r="r" b="b"/>
              <a:pathLst>
                <a:path w="7218" h="7144" extrusionOk="0">
                  <a:moveTo>
                    <a:pt x="3582" y="0"/>
                  </a:moveTo>
                  <a:cubicBezTo>
                    <a:pt x="3233" y="0"/>
                    <a:pt x="2924" y="226"/>
                    <a:pt x="2817" y="550"/>
                  </a:cubicBezTo>
                  <a:cubicBezTo>
                    <a:pt x="2669" y="416"/>
                    <a:pt x="2476" y="343"/>
                    <a:pt x="2277" y="343"/>
                  </a:cubicBezTo>
                  <a:cubicBezTo>
                    <a:pt x="2175" y="343"/>
                    <a:pt x="2071" y="362"/>
                    <a:pt x="1971" y="403"/>
                  </a:cubicBezTo>
                  <a:cubicBezTo>
                    <a:pt x="1764" y="490"/>
                    <a:pt x="1611" y="648"/>
                    <a:pt x="1535" y="839"/>
                  </a:cubicBezTo>
                  <a:cubicBezTo>
                    <a:pt x="1387" y="856"/>
                    <a:pt x="1245" y="916"/>
                    <a:pt x="1125" y="1014"/>
                  </a:cubicBezTo>
                  <a:cubicBezTo>
                    <a:pt x="825" y="1254"/>
                    <a:pt x="748" y="1669"/>
                    <a:pt x="912" y="1997"/>
                  </a:cubicBezTo>
                  <a:cubicBezTo>
                    <a:pt x="612" y="2013"/>
                    <a:pt x="334" y="2193"/>
                    <a:pt x="208" y="2488"/>
                  </a:cubicBezTo>
                  <a:cubicBezTo>
                    <a:pt x="121" y="2695"/>
                    <a:pt x="126" y="2919"/>
                    <a:pt x="208" y="3110"/>
                  </a:cubicBezTo>
                  <a:cubicBezTo>
                    <a:pt x="115" y="3225"/>
                    <a:pt x="55" y="3367"/>
                    <a:pt x="39" y="3520"/>
                  </a:cubicBezTo>
                  <a:cubicBezTo>
                    <a:pt x="1" y="3902"/>
                    <a:pt x="235" y="4251"/>
                    <a:pt x="585" y="4366"/>
                  </a:cubicBezTo>
                  <a:cubicBezTo>
                    <a:pt x="383" y="4590"/>
                    <a:pt x="317" y="4917"/>
                    <a:pt x="437" y="5212"/>
                  </a:cubicBezTo>
                  <a:cubicBezTo>
                    <a:pt x="525" y="5419"/>
                    <a:pt x="683" y="5572"/>
                    <a:pt x="874" y="5649"/>
                  </a:cubicBezTo>
                  <a:cubicBezTo>
                    <a:pt x="890" y="5796"/>
                    <a:pt x="950" y="5938"/>
                    <a:pt x="1049" y="6058"/>
                  </a:cubicBezTo>
                  <a:cubicBezTo>
                    <a:pt x="1206" y="6255"/>
                    <a:pt x="1438" y="6355"/>
                    <a:pt x="1672" y="6355"/>
                  </a:cubicBezTo>
                  <a:cubicBezTo>
                    <a:pt x="1795" y="6355"/>
                    <a:pt x="1918" y="6327"/>
                    <a:pt x="2031" y="6271"/>
                  </a:cubicBezTo>
                  <a:cubicBezTo>
                    <a:pt x="2048" y="6571"/>
                    <a:pt x="2228" y="6849"/>
                    <a:pt x="2523" y="6975"/>
                  </a:cubicBezTo>
                  <a:cubicBezTo>
                    <a:pt x="2624" y="7015"/>
                    <a:pt x="2730" y="7034"/>
                    <a:pt x="2834" y="7034"/>
                  </a:cubicBezTo>
                  <a:cubicBezTo>
                    <a:pt x="2942" y="7034"/>
                    <a:pt x="3048" y="7014"/>
                    <a:pt x="3145" y="6975"/>
                  </a:cubicBezTo>
                  <a:cubicBezTo>
                    <a:pt x="3259" y="7062"/>
                    <a:pt x="3401" y="7128"/>
                    <a:pt x="3554" y="7139"/>
                  </a:cubicBezTo>
                  <a:cubicBezTo>
                    <a:pt x="3585" y="7142"/>
                    <a:pt x="3615" y="7144"/>
                    <a:pt x="3646" y="7144"/>
                  </a:cubicBezTo>
                  <a:cubicBezTo>
                    <a:pt x="3991" y="7144"/>
                    <a:pt x="4295" y="6920"/>
                    <a:pt x="4400" y="6598"/>
                  </a:cubicBezTo>
                  <a:cubicBezTo>
                    <a:pt x="4550" y="6729"/>
                    <a:pt x="4745" y="6805"/>
                    <a:pt x="4946" y="6805"/>
                  </a:cubicBezTo>
                  <a:cubicBezTo>
                    <a:pt x="5046" y="6805"/>
                    <a:pt x="5148" y="6786"/>
                    <a:pt x="5246" y="6746"/>
                  </a:cubicBezTo>
                  <a:cubicBezTo>
                    <a:pt x="5454" y="6658"/>
                    <a:pt x="5607" y="6500"/>
                    <a:pt x="5683" y="6309"/>
                  </a:cubicBezTo>
                  <a:cubicBezTo>
                    <a:pt x="5831" y="6287"/>
                    <a:pt x="5972" y="6233"/>
                    <a:pt x="6093" y="6134"/>
                  </a:cubicBezTo>
                  <a:cubicBezTo>
                    <a:pt x="6393" y="5889"/>
                    <a:pt x="6469" y="5479"/>
                    <a:pt x="6305" y="5152"/>
                  </a:cubicBezTo>
                  <a:cubicBezTo>
                    <a:pt x="6606" y="5135"/>
                    <a:pt x="6884" y="4950"/>
                    <a:pt x="7010" y="4660"/>
                  </a:cubicBezTo>
                  <a:cubicBezTo>
                    <a:pt x="7097" y="4453"/>
                    <a:pt x="7086" y="4229"/>
                    <a:pt x="7010" y="4038"/>
                  </a:cubicBezTo>
                  <a:cubicBezTo>
                    <a:pt x="7102" y="3924"/>
                    <a:pt x="7163" y="3782"/>
                    <a:pt x="7179" y="3629"/>
                  </a:cubicBezTo>
                  <a:cubicBezTo>
                    <a:pt x="7217" y="3247"/>
                    <a:pt x="6982" y="2897"/>
                    <a:pt x="6633" y="2783"/>
                  </a:cubicBezTo>
                  <a:cubicBezTo>
                    <a:pt x="6830" y="2559"/>
                    <a:pt x="6900" y="2231"/>
                    <a:pt x="6780" y="1937"/>
                  </a:cubicBezTo>
                  <a:cubicBezTo>
                    <a:pt x="6693" y="1729"/>
                    <a:pt x="6535" y="1576"/>
                    <a:pt x="6344" y="1500"/>
                  </a:cubicBezTo>
                  <a:cubicBezTo>
                    <a:pt x="6327" y="1352"/>
                    <a:pt x="6267" y="1211"/>
                    <a:pt x="6169" y="1090"/>
                  </a:cubicBezTo>
                  <a:cubicBezTo>
                    <a:pt x="6010" y="892"/>
                    <a:pt x="5776" y="789"/>
                    <a:pt x="5540" y="789"/>
                  </a:cubicBezTo>
                  <a:cubicBezTo>
                    <a:pt x="5419" y="789"/>
                    <a:pt x="5298" y="816"/>
                    <a:pt x="5186" y="872"/>
                  </a:cubicBezTo>
                  <a:cubicBezTo>
                    <a:pt x="5170" y="577"/>
                    <a:pt x="4990" y="299"/>
                    <a:pt x="4695" y="173"/>
                  </a:cubicBezTo>
                  <a:cubicBezTo>
                    <a:pt x="4593" y="130"/>
                    <a:pt x="4487" y="110"/>
                    <a:pt x="4383" y="110"/>
                  </a:cubicBezTo>
                  <a:cubicBezTo>
                    <a:pt x="4275" y="110"/>
                    <a:pt x="4170" y="132"/>
                    <a:pt x="4073" y="173"/>
                  </a:cubicBezTo>
                  <a:cubicBezTo>
                    <a:pt x="3958" y="81"/>
                    <a:pt x="3816" y="21"/>
                    <a:pt x="3663" y="4"/>
                  </a:cubicBezTo>
                  <a:cubicBezTo>
                    <a:pt x="3636" y="1"/>
                    <a:pt x="3609" y="0"/>
                    <a:pt x="35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3"/>
            <p:cNvSpPr/>
            <p:nvPr/>
          </p:nvSpPr>
          <p:spPr>
            <a:xfrm>
              <a:off x="-3051887" y="3350075"/>
              <a:ext cx="473166" cy="414198"/>
            </a:xfrm>
            <a:custGeom>
              <a:avLst/>
              <a:gdLst/>
              <a:ahLst/>
              <a:cxnLst/>
              <a:rect l="l" t="t" r="r" b="b"/>
              <a:pathLst>
                <a:path w="6323" h="5535" extrusionOk="0">
                  <a:moveTo>
                    <a:pt x="3161" y="1"/>
                  </a:moveTo>
                  <a:cubicBezTo>
                    <a:pt x="2710" y="1"/>
                    <a:pt x="2253" y="111"/>
                    <a:pt x="1829" y="344"/>
                  </a:cubicBezTo>
                  <a:cubicBezTo>
                    <a:pt x="492" y="1081"/>
                    <a:pt x="1" y="2762"/>
                    <a:pt x="738" y="4099"/>
                  </a:cubicBezTo>
                  <a:cubicBezTo>
                    <a:pt x="1242" y="5017"/>
                    <a:pt x="2187" y="5535"/>
                    <a:pt x="3162" y="5535"/>
                  </a:cubicBezTo>
                  <a:cubicBezTo>
                    <a:pt x="3613" y="5535"/>
                    <a:pt x="4070" y="5424"/>
                    <a:pt x="4493" y="5191"/>
                  </a:cubicBezTo>
                  <a:cubicBezTo>
                    <a:pt x="5836" y="4460"/>
                    <a:pt x="6322" y="2778"/>
                    <a:pt x="5585" y="1435"/>
                  </a:cubicBezTo>
                  <a:cubicBezTo>
                    <a:pt x="5084" y="520"/>
                    <a:pt x="4139" y="1"/>
                    <a:pt x="3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3"/>
            <p:cNvSpPr/>
            <p:nvPr/>
          </p:nvSpPr>
          <p:spPr>
            <a:xfrm>
              <a:off x="-2995088" y="3515906"/>
              <a:ext cx="187605" cy="187156"/>
            </a:xfrm>
            <a:custGeom>
              <a:avLst/>
              <a:gdLst/>
              <a:ahLst/>
              <a:cxnLst/>
              <a:rect l="l" t="t" r="r" b="b"/>
              <a:pathLst>
                <a:path w="2507" h="2501" extrusionOk="0">
                  <a:moveTo>
                    <a:pt x="1365" y="917"/>
                  </a:moveTo>
                  <a:lnTo>
                    <a:pt x="1584" y="1365"/>
                  </a:lnTo>
                  <a:lnTo>
                    <a:pt x="1141" y="1583"/>
                  </a:lnTo>
                  <a:lnTo>
                    <a:pt x="918" y="1135"/>
                  </a:lnTo>
                  <a:lnTo>
                    <a:pt x="1365" y="917"/>
                  </a:lnTo>
                  <a:close/>
                  <a:moveTo>
                    <a:pt x="1289" y="0"/>
                  </a:moveTo>
                  <a:lnTo>
                    <a:pt x="983" y="147"/>
                  </a:lnTo>
                  <a:lnTo>
                    <a:pt x="1212" y="617"/>
                  </a:lnTo>
                  <a:lnTo>
                    <a:pt x="770" y="835"/>
                  </a:lnTo>
                  <a:lnTo>
                    <a:pt x="541" y="366"/>
                  </a:lnTo>
                  <a:lnTo>
                    <a:pt x="235" y="519"/>
                  </a:lnTo>
                  <a:lnTo>
                    <a:pt x="465" y="983"/>
                  </a:lnTo>
                  <a:lnTo>
                    <a:pt x="1" y="1217"/>
                  </a:lnTo>
                  <a:lnTo>
                    <a:pt x="148" y="1518"/>
                  </a:lnTo>
                  <a:lnTo>
                    <a:pt x="617" y="1288"/>
                  </a:lnTo>
                  <a:lnTo>
                    <a:pt x="836" y="1730"/>
                  </a:lnTo>
                  <a:lnTo>
                    <a:pt x="372" y="1965"/>
                  </a:lnTo>
                  <a:lnTo>
                    <a:pt x="519" y="2265"/>
                  </a:lnTo>
                  <a:lnTo>
                    <a:pt x="989" y="2036"/>
                  </a:lnTo>
                  <a:lnTo>
                    <a:pt x="1218" y="2500"/>
                  </a:lnTo>
                  <a:lnTo>
                    <a:pt x="1518" y="2353"/>
                  </a:lnTo>
                  <a:lnTo>
                    <a:pt x="1289" y="1883"/>
                  </a:lnTo>
                  <a:lnTo>
                    <a:pt x="1736" y="1665"/>
                  </a:lnTo>
                  <a:lnTo>
                    <a:pt x="1966" y="2134"/>
                  </a:lnTo>
                  <a:lnTo>
                    <a:pt x="2266" y="1982"/>
                  </a:lnTo>
                  <a:lnTo>
                    <a:pt x="2037" y="1518"/>
                  </a:lnTo>
                  <a:lnTo>
                    <a:pt x="2506" y="1288"/>
                  </a:lnTo>
                  <a:lnTo>
                    <a:pt x="2353" y="983"/>
                  </a:lnTo>
                  <a:lnTo>
                    <a:pt x="1889" y="1212"/>
                  </a:lnTo>
                  <a:lnTo>
                    <a:pt x="1665" y="770"/>
                  </a:lnTo>
                  <a:lnTo>
                    <a:pt x="2135" y="540"/>
                  </a:lnTo>
                  <a:lnTo>
                    <a:pt x="1982" y="235"/>
                  </a:lnTo>
                  <a:lnTo>
                    <a:pt x="1518" y="464"/>
                  </a:lnTo>
                  <a:lnTo>
                    <a:pt x="12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3"/>
            <p:cNvSpPr/>
            <p:nvPr/>
          </p:nvSpPr>
          <p:spPr>
            <a:xfrm>
              <a:off x="-2851259" y="3377015"/>
              <a:ext cx="227191" cy="273288"/>
            </a:xfrm>
            <a:custGeom>
              <a:avLst/>
              <a:gdLst/>
              <a:ahLst/>
              <a:cxnLst/>
              <a:rect l="l" t="t" r="r" b="b"/>
              <a:pathLst>
                <a:path w="3036" h="3652" extrusionOk="0">
                  <a:moveTo>
                    <a:pt x="1217" y="0"/>
                  </a:moveTo>
                  <a:lnTo>
                    <a:pt x="229" y="491"/>
                  </a:lnTo>
                  <a:lnTo>
                    <a:pt x="0" y="1250"/>
                  </a:lnTo>
                  <a:lnTo>
                    <a:pt x="486" y="1572"/>
                  </a:lnTo>
                  <a:lnTo>
                    <a:pt x="633" y="1288"/>
                  </a:lnTo>
                  <a:lnTo>
                    <a:pt x="1436" y="3024"/>
                  </a:lnTo>
                  <a:lnTo>
                    <a:pt x="988" y="3243"/>
                  </a:lnTo>
                  <a:lnTo>
                    <a:pt x="1190" y="3652"/>
                  </a:lnTo>
                  <a:lnTo>
                    <a:pt x="3035" y="2740"/>
                  </a:lnTo>
                  <a:lnTo>
                    <a:pt x="2833" y="2336"/>
                  </a:lnTo>
                  <a:lnTo>
                    <a:pt x="2446" y="2527"/>
                  </a:lnTo>
                  <a:lnTo>
                    <a:pt x="12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43"/>
          <p:cNvGrpSpPr/>
          <p:nvPr/>
        </p:nvGrpSpPr>
        <p:grpSpPr>
          <a:xfrm>
            <a:off x="7325680" y="2455232"/>
            <a:ext cx="1289589" cy="1361397"/>
            <a:chOff x="-2984600" y="2761972"/>
            <a:chExt cx="994210" cy="1049570"/>
          </a:xfrm>
        </p:grpSpPr>
        <p:sp>
          <p:nvSpPr>
            <p:cNvPr id="908" name="Google Shape;908;p43"/>
            <p:cNvSpPr/>
            <p:nvPr/>
          </p:nvSpPr>
          <p:spPr>
            <a:xfrm>
              <a:off x="-2984600" y="2761972"/>
              <a:ext cx="994210" cy="1049570"/>
            </a:xfrm>
            <a:custGeom>
              <a:avLst/>
              <a:gdLst/>
              <a:ahLst/>
              <a:cxnLst/>
              <a:rect l="l" t="t" r="r" b="b"/>
              <a:pathLst>
                <a:path w="13577" h="14333" extrusionOk="0">
                  <a:moveTo>
                    <a:pt x="12759" y="0"/>
                  </a:moveTo>
                  <a:cubicBezTo>
                    <a:pt x="12563" y="0"/>
                    <a:pt x="12322" y="66"/>
                    <a:pt x="12026" y="232"/>
                  </a:cubicBezTo>
                  <a:cubicBezTo>
                    <a:pt x="11949" y="276"/>
                    <a:pt x="5923" y="11870"/>
                    <a:pt x="5923" y="11870"/>
                  </a:cubicBezTo>
                  <a:lnTo>
                    <a:pt x="0" y="11870"/>
                  </a:lnTo>
                  <a:cubicBezTo>
                    <a:pt x="0" y="11870"/>
                    <a:pt x="835" y="13994"/>
                    <a:pt x="2249" y="14332"/>
                  </a:cubicBezTo>
                  <a:lnTo>
                    <a:pt x="5235" y="14332"/>
                  </a:lnTo>
                  <a:cubicBezTo>
                    <a:pt x="5857" y="14332"/>
                    <a:pt x="6431" y="13994"/>
                    <a:pt x="6731" y="13448"/>
                  </a:cubicBezTo>
                  <a:lnTo>
                    <a:pt x="13401" y="1275"/>
                  </a:lnTo>
                  <a:cubicBezTo>
                    <a:pt x="13576" y="958"/>
                    <a:pt x="13565" y="554"/>
                    <a:pt x="13336" y="276"/>
                  </a:cubicBezTo>
                  <a:cubicBezTo>
                    <a:pt x="13210" y="122"/>
                    <a:pt x="13026" y="0"/>
                    <a:pt x="12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3"/>
            <p:cNvSpPr/>
            <p:nvPr/>
          </p:nvSpPr>
          <p:spPr>
            <a:xfrm>
              <a:off x="-2178005" y="2761972"/>
              <a:ext cx="187609" cy="209724"/>
            </a:xfrm>
            <a:custGeom>
              <a:avLst/>
              <a:gdLst/>
              <a:ahLst/>
              <a:cxnLst/>
              <a:rect l="l" t="t" r="r" b="b"/>
              <a:pathLst>
                <a:path w="2562" h="2864" extrusionOk="0">
                  <a:moveTo>
                    <a:pt x="1744" y="0"/>
                  </a:moveTo>
                  <a:cubicBezTo>
                    <a:pt x="1548" y="0"/>
                    <a:pt x="1307" y="66"/>
                    <a:pt x="1011" y="232"/>
                  </a:cubicBezTo>
                  <a:cubicBezTo>
                    <a:pt x="994" y="243"/>
                    <a:pt x="591" y="996"/>
                    <a:pt x="1" y="2116"/>
                  </a:cubicBezTo>
                  <a:lnTo>
                    <a:pt x="1513" y="2863"/>
                  </a:lnTo>
                  <a:lnTo>
                    <a:pt x="2386" y="1275"/>
                  </a:lnTo>
                  <a:cubicBezTo>
                    <a:pt x="2561" y="958"/>
                    <a:pt x="2550" y="554"/>
                    <a:pt x="2321" y="276"/>
                  </a:cubicBezTo>
                  <a:cubicBezTo>
                    <a:pt x="2195" y="122"/>
                    <a:pt x="2011" y="0"/>
                    <a:pt x="174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3"/>
            <p:cNvSpPr/>
            <p:nvPr/>
          </p:nvSpPr>
          <p:spPr>
            <a:xfrm>
              <a:off x="-2982623" y="3631174"/>
              <a:ext cx="325057" cy="180359"/>
            </a:xfrm>
            <a:custGeom>
              <a:avLst/>
              <a:gdLst/>
              <a:ahLst/>
              <a:cxnLst/>
              <a:rect l="l" t="t" r="r" b="b"/>
              <a:pathLst>
                <a:path w="4439" h="2463" extrusionOk="0">
                  <a:moveTo>
                    <a:pt x="0" y="0"/>
                  </a:moveTo>
                  <a:cubicBezTo>
                    <a:pt x="0" y="0"/>
                    <a:pt x="841" y="2124"/>
                    <a:pt x="2249" y="2462"/>
                  </a:cubicBezTo>
                  <a:lnTo>
                    <a:pt x="4438" y="2462"/>
                  </a:lnTo>
                  <a:cubicBezTo>
                    <a:pt x="2888" y="1894"/>
                    <a:pt x="2768" y="868"/>
                    <a:pt x="2976" y="0"/>
                  </a:cubicBezTo>
                  <a:close/>
                </a:path>
              </a:pathLst>
            </a:custGeom>
            <a:solidFill>
              <a:srgbClr val="CA7E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90243" y="725624"/>
            <a:ext cx="416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Listen, point and say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339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2"/>
          <p:cNvSpPr/>
          <p:nvPr/>
        </p:nvSpPr>
        <p:spPr>
          <a:xfrm>
            <a:off x="7320226" y="539400"/>
            <a:ext cx="1175700" cy="1175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7" name="Google Shape;747;p42"/>
          <p:cNvGrpSpPr/>
          <p:nvPr/>
        </p:nvGrpSpPr>
        <p:grpSpPr>
          <a:xfrm>
            <a:off x="365553" y="480176"/>
            <a:ext cx="1241096" cy="921269"/>
            <a:chOff x="8765550" y="957050"/>
            <a:chExt cx="1034850" cy="768172"/>
          </a:xfrm>
        </p:grpSpPr>
        <p:sp>
          <p:nvSpPr>
            <p:cNvPr id="748" name="Google Shape;748;p42"/>
            <p:cNvSpPr/>
            <p:nvPr/>
          </p:nvSpPr>
          <p:spPr>
            <a:xfrm>
              <a:off x="8938591" y="997642"/>
              <a:ext cx="408990" cy="505052"/>
            </a:xfrm>
            <a:custGeom>
              <a:avLst/>
              <a:gdLst/>
              <a:ahLst/>
              <a:cxnLst/>
              <a:rect l="l" t="t" r="r" b="b"/>
              <a:pathLst>
                <a:path w="2529" h="3123" extrusionOk="0">
                  <a:moveTo>
                    <a:pt x="1" y="0"/>
                  </a:moveTo>
                  <a:lnTo>
                    <a:pt x="1" y="0"/>
                  </a:lnTo>
                  <a:cubicBezTo>
                    <a:pt x="170" y="202"/>
                    <a:pt x="334" y="404"/>
                    <a:pt x="492" y="612"/>
                  </a:cubicBezTo>
                  <a:cubicBezTo>
                    <a:pt x="858" y="1081"/>
                    <a:pt x="1202" y="1561"/>
                    <a:pt x="1535" y="2053"/>
                  </a:cubicBezTo>
                  <a:cubicBezTo>
                    <a:pt x="1704" y="2298"/>
                    <a:pt x="1868" y="2544"/>
                    <a:pt x="2031" y="2795"/>
                  </a:cubicBezTo>
                  <a:cubicBezTo>
                    <a:pt x="2102" y="2904"/>
                    <a:pt x="2173" y="3014"/>
                    <a:pt x="2239" y="3123"/>
                  </a:cubicBezTo>
                  <a:lnTo>
                    <a:pt x="2528" y="2948"/>
                  </a:lnTo>
                  <a:cubicBezTo>
                    <a:pt x="2146" y="2124"/>
                    <a:pt x="1726" y="1321"/>
                    <a:pt x="1278" y="535"/>
                  </a:cubicBezTo>
                  <a:cubicBezTo>
                    <a:pt x="1229" y="442"/>
                    <a:pt x="1180" y="355"/>
                    <a:pt x="1125" y="26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2"/>
            <p:cNvSpPr/>
            <p:nvPr/>
          </p:nvSpPr>
          <p:spPr>
            <a:xfrm>
              <a:off x="9142521" y="1045350"/>
              <a:ext cx="450390" cy="420310"/>
            </a:xfrm>
            <a:custGeom>
              <a:avLst/>
              <a:gdLst/>
              <a:ahLst/>
              <a:cxnLst/>
              <a:rect l="l" t="t" r="r" b="b"/>
              <a:pathLst>
                <a:path w="2785" h="2599" extrusionOk="0">
                  <a:moveTo>
                    <a:pt x="1" y="0"/>
                  </a:moveTo>
                  <a:cubicBezTo>
                    <a:pt x="345" y="611"/>
                    <a:pt x="683" y="1228"/>
                    <a:pt x="994" y="1856"/>
                  </a:cubicBezTo>
                  <a:cubicBezTo>
                    <a:pt x="1114" y="2102"/>
                    <a:pt x="1234" y="2353"/>
                    <a:pt x="1349" y="2598"/>
                  </a:cubicBezTo>
                  <a:lnTo>
                    <a:pt x="2785" y="1730"/>
                  </a:lnTo>
                  <a:cubicBezTo>
                    <a:pt x="2501" y="1381"/>
                    <a:pt x="2212" y="1043"/>
                    <a:pt x="1911" y="704"/>
                  </a:cubicBezTo>
                  <a:cubicBezTo>
                    <a:pt x="1813" y="595"/>
                    <a:pt x="1715" y="486"/>
                    <a:pt x="1622" y="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2"/>
            <p:cNvSpPr/>
            <p:nvPr/>
          </p:nvSpPr>
          <p:spPr>
            <a:xfrm>
              <a:off x="8765550" y="957050"/>
              <a:ext cx="522032" cy="706393"/>
            </a:xfrm>
            <a:custGeom>
              <a:avLst/>
              <a:gdLst/>
              <a:ahLst/>
              <a:cxnLst/>
              <a:rect l="l" t="t" r="r" b="b"/>
              <a:pathLst>
                <a:path w="3228" h="4368" extrusionOk="0">
                  <a:moveTo>
                    <a:pt x="1" y="0"/>
                  </a:moveTo>
                  <a:lnTo>
                    <a:pt x="165" y="754"/>
                  </a:lnTo>
                  <a:cubicBezTo>
                    <a:pt x="170" y="759"/>
                    <a:pt x="170" y="770"/>
                    <a:pt x="176" y="775"/>
                  </a:cubicBezTo>
                  <a:cubicBezTo>
                    <a:pt x="432" y="1321"/>
                    <a:pt x="683" y="1867"/>
                    <a:pt x="918" y="2424"/>
                  </a:cubicBezTo>
                  <a:cubicBezTo>
                    <a:pt x="1153" y="2981"/>
                    <a:pt x="1377" y="3548"/>
                    <a:pt x="1584" y="4122"/>
                  </a:cubicBezTo>
                  <a:cubicBezTo>
                    <a:pt x="1617" y="4203"/>
                    <a:pt x="1644" y="4285"/>
                    <a:pt x="1671" y="4367"/>
                  </a:cubicBezTo>
                  <a:lnTo>
                    <a:pt x="3227" y="3423"/>
                  </a:lnTo>
                  <a:cubicBezTo>
                    <a:pt x="2976" y="3013"/>
                    <a:pt x="2708" y="2615"/>
                    <a:pt x="2436" y="2222"/>
                  </a:cubicBezTo>
                  <a:cubicBezTo>
                    <a:pt x="2103" y="1736"/>
                    <a:pt x="1759" y="1256"/>
                    <a:pt x="1393" y="792"/>
                  </a:cubicBezTo>
                  <a:cubicBezTo>
                    <a:pt x="1240" y="595"/>
                    <a:pt x="1076" y="404"/>
                    <a:pt x="918" y="2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2"/>
            <p:cNvSpPr/>
            <p:nvPr/>
          </p:nvSpPr>
          <p:spPr>
            <a:xfrm>
              <a:off x="9432971" y="1113274"/>
              <a:ext cx="294977" cy="203120"/>
            </a:xfrm>
            <a:custGeom>
              <a:avLst/>
              <a:gdLst/>
              <a:ahLst/>
              <a:cxnLst/>
              <a:rect l="l" t="t" r="r" b="b"/>
              <a:pathLst>
                <a:path w="1824" h="1256" extrusionOk="0">
                  <a:moveTo>
                    <a:pt x="1" y="0"/>
                  </a:moveTo>
                  <a:cubicBezTo>
                    <a:pt x="99" y="110"/>
                    <a:pt x="197" y="219"/>
                    <a:pt x="295" y="328"/>
                  </a:cubicBezTo>
                  <a:cubicBezTo>
                    <a:pt x="563" y="628"/>
                    <a:pt x="825" y="939"/>
                    <a:pt x="1082" y="1256"/>
                  </a:cubicBezTo>
                  <a:lnTo>
                    <a:pt x="1824" y="803"/>
                  </a:lnTo>
                  <a:cubicBezTo>
                    <a:pt x="1748" y="655"/>
                    <a:pt x="1666" y="514"/>
                    <a:pt x="1589" y="37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2"/>
            <p:cNvSpPr/>
            <p:nvPr/>
          </p:nvSpPr>
          <p:spPr>
            <a:xfrm>
              <a:off x="8806142" y="1144162"/>
              <a:ext cx="217352" cy="581060"/>
            </a:xfrm>
            <a:custGeom>
              <a:avLst/>
              <a:gdLst/>
              <a:ahLst/>
              <a:cxnLst/>
              <a:rect l="l" t="t" r="r" b="b"/>
              <a:pathLst>
                <a:path w="1344" h="3593" extrusionOk="0">
                  <a:moveTo>
                    <a:pt x="1" y="0"/>
                  </a:moveTo>
                  <a:lnTo>
                    <a:pt x="793" y="3592"/>
                  </a:lnTo>
                  <a:lnTo>
                    <a:pt x="1344" y="3259"/>
                  </a:lnTo>
                  <a:cubicBezTo>
                    <a:pt x="1284" y="3096"/>
                    <a:pt x="1224" y="2937"/>
                    <a:pt x="1164" y="2773"/>
                  </a:cubicBezTo>
                  <a:cubicBezTo>
                    <a:pt x="945" y="2189"/>
                    <a:pt x="711" y="1605"/>
                    <a:pt x="465" y="1032"/>
                  </a:cubicBezTo>
                  <a:cubicBezTo>
                    <a:pt x="345" y="754"/>
                    <a:pt x="219" y="470"/>
                    <a:pt x="94" y="197"/>
                  </a:cubicBezTo>
                  <a:cubicBezTo>
                    <a:pt x="61" y="131"/>
                    <a:pt x="34" y="6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2"/>
            <p:cNvSpPr/>
            <p:nvPr/>
          </p:nvSpPr>
          <p:spPr>
            <a:xfrm>
              <a:off x="9706603" y="1176830"/>
              <a:ext cx="93798" cy="59351"/>
            </a:xfrm>
            <a:custGeom>
              <a:avLst/>
              <a:gdLst/>
              <a:ahLst/>
              <a:cxnLst/>
              <a:rect l="l" t="t" r="r" b="b"/>
              <a:pathLst>
                <a:path w="580" h="367" extrusionOk="0">
                  <a:moveTo>
                    <a:pt x="1" y="0"/>
                  </a:moveTo>
                  <a:lnTo>
                    <a:pt x="1" y="0"/>
                  </a:lnTo>
                  <a:cubicBezTo>
                    <a:pt x="72" y="121"/>
                    <a:pt x="137" y="241"/>
                    <a:pt x="203" y="366"/>
                  </a:cubicBezTo>
                  <a:lnTo>
                    <a:pt x="580" y="1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4" name="Google Shape;754;p42"/>
          <p:cNvSpPr/>
          <p:nvPr/>
        </p:nvSpPr>
        <p:spPr>
          <a:xfrm>
            <a:off x="1449445" y="289527"/>
            <a:ext cx="704210" cy="1375036"/>
          </a:xfrm>
          <a:custGeom>
            <a:avLst/>
            <a:gdLst/>
            <a:ahLst/>
            <a:cxnLst/>
            <a:rect l="l" t="t" r="r" b="b"/>
            <a:pathLst>
              <a:path w="8986" h="17546" extrusionOk="0">
                <a:moveTo>
                  <a:pt x="213" y="94"/>
                </a:moveTo>
                <a:cubicBezTo>
                  <a:pt x="5001" y="94"/>
                  <a:pt x="8898" y="3986"/>
                  <a:pt x="8898" y="8773"/>
                </a:cubicBezTo>
                <a:cubicBezTo>
                  <a:pt x="8898" y="13560"/>
                  <a:pt x="5001" y="17452"/>
                  <a:pt x="213" y="17452"/>
                </a:cubicBezTo>
                <a:lnTo>
                  <a:pt x="88" y="17452"/>
                </a:lnTo>
                <a:lnTo>
                  <a:pt x="88" y="94"/>
                </a:lnTo>
                <a:close/>
                <a:moveTo>
                  <a:pt x="0" y="1"/>
                </a:moveTo>
                <a:lnTo>
                  <a:pt x="0" y="17496"/>
                </a:lnTo>
                <a:lnTo>
                  <a:pt x="0" y="17545"/>
                </a:lnTo>
                <a:lnTo>
                  <a:pt x="213" y="17545"/>
                </a:lnTo>
                <a:cubicBezTo>
                  <a:pt x="5050" y="17545"/>
                  <a:pt x="8986" y="13609"/>
                  <a:pt x="8986" y="8773"/>
                </a:cubicBezTo>
                <a:cubicBezTo>
                  <a:pt x="8986" y="3937"/>
                  <a:pt x="5050" y="1"/>
                  <a:pt x="2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5" name="Google Shape;755;p42"/>
          <p:cNvGrpSpPr/>
          <p:nvPr/>
        </p:nvGrpSpPr>
        <p:grpSpPr>
          <a:xfrm>
            <a:off x="1561319" y="2149290"/>
            <a:ext cx="6021564" cy="978707"/>
            <a:chOff x="1561319" y="2149290"/>
            <a:chExt cx="6021564" cy="978707"/>
          </a:xfrm>
        </p:grpSpPr>
        <p:grpSp>
          <p:nvGrpSpPr>
            <p:cNvPr id="756" name="Google Shape;756;p42"/>
            <p:cNvGrpSpPr/>
            <p:nvPr/>
          </p:nvGrpSpPr>
          <p:grpSpPr>
            <a:xfrm flipH="1">
              <a:off x="6448612" y="2345734"/>
              <a:ext cx="1134272" cy="782263"/>
              <a:chOff x="-5563818" y="3542829"/>
              <a:chExt cx="905751" cy="624661"/>
            </a:xfrm>
          </p:grpSpPr>
          <p:sp>
            <p:nvSpPr>
              <p:cNvPr id="757" name="Google Shape;757;p42"/>
              <p:cNvSpPr/>
              <p:nvPr/>
            </p:nvSpPr>
            <p:spPr>
              <a:xfrm>
                <a:off x="-5563818" y="3542829"/>
                <a:ext cx="905751" cy="624661"/>
              </a:xfrm>
              <a:custGeom>
                <a:avLst/>
                <a:gdLst/>
                <a:ahLst/>
                <a:cxnLst/>
                <a:rect l="l" t="t" r="r" b="b"/>
                <a:pathLst>
                  <a:path w="5755" h="3969" extrusionOk="0">
                    <a:moveTo>
                      <a:pt x="1" y="0"/>
                    </a:moveTo>
                    <a:lnTo>
                      <a:pt x="2594" y="1982"/>
                    </a:lnTo>
                    <a:lnTo>
                      <a:pt x="1" y="3969"/>
                    </a:lnTo>
                    <a:lnTo>
                      <a:pt x="5754" y="3969"/>
                    </a:lnTo>
                    <a:lnTo>
                      <a:pt x="57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42"/>
              <p:cNvSpPr/>
              <p:nvPr/>
            </p:nvSpPr>
            <p:spPr>
              <a:xfrm>
                <a:off x="-5065790" y="4011048"/>
                <a:ext cx="407470" cy="156441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994" extrusionOk="0">
                    <a:moveTo>
                      <a:pt x="1" y="0"/>
                    </a:moveTo>
                    <a:lnTo>
                      <a:pt x="2588" y="994"/>
                    </a:lnTo>
                    <a:lnTo>
                      <a:pt x="2588" y="0"/>
                    </a:lnTo>
                    <a:close/>
                  </a:path>
                </a:pathLst>
              </a:custGeom>
              <a:solidFill>
                <a:srgbClr val="051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9" name="Google Shape;759;p42"/>
            <p:cNvGrpSpPr/>
            <p:nvPr/>
          </p:nvGrpSpPr>
          <p:grpSpPr>
            <a:xfrm>
              <a:off x="1561319" y="2345734"/>
              <a:ext cx="1134272" cy="782263"/>
              <a:chOff x="-5563818" y="3542829"/>
              <a:chExt cx="905751" cy="624661"/>
            </a:xfrm>
          </p:grpSpPr>
          <p:sp>
            <p:nvSpPr>
              <p:cNvPr id="760" name="Google Shape;760;p42"/>
              <p:cNvSpPr/>
              <p:nvPr/>
            </p:nvSpPr>
            <p:spPr>
              <a:xfrm>
                <a:off x="-5563818" y="3542829"/>
                <a:ext cx="905751" cy="624661"/>
              </a:xfrm>
              <a:custGeom>
                <a:avLst/>
                <a:gdLst/>
                <a:ahLst/>
                <a:cxnLst/>
                <a:rect l="l" t="t" r="r" b="b"/>
                <a:pathLst>
                  <a:path w="5755" h="3969" extrusionOk="0">
                    <a:moveTo>
                      <a:pt x="1" y="0"/>
                    </a:moveTo>
                    <a:lnTo>
                      <a:pt x="2594" y="1982"/>
                    </a:lnTo>
                    <a:lnTo>
                      <a:pt x="1" y="3969"/>
                    </a:lnTo>
                    <a:lnTo>
                      <a:pt x="5754" y="3969"/>
                    </a:lnTo>
                    <a:lnTo>
                      <a:pt x="575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42"/>
              <p:cNvSpPr/>
              <p:nvPr/>
            </p:nvSpPr>
            <p:spPr>
              <a:xfrm>
                <a:off x="-5065790" y="4011048"/>
                <a:ext cx="407470" cy="156441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994" extrusionOk="0">
                    <a:moveTo>
                      <a:pt x="1" y="0"/>
                    </a:moveTo>
                    <a:lnTo>
                      <a:pt x="2588" y="994"/>
                    </a:lnTo>
                    <a:lnTo>
                      <a:pt x="2588" y="0"/>
                    </a:lnTo>
                    <a:close/>
                  </a:path>
                </a:pathLst>
              </a:custGeom>
              <a:solidFill>
                <a:srgbClr val="051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2" name="Google Shape;762;p42"/>
            <p:cNvSpPr/>
            <p:nvPr/>
          </p:nvSpPr>
          <p:spPr>
            <a:xfrm>
              <a:off x="2185288" y="2149290"/>
              <a:ext cx="4773403" cy="782249"/>
            </a:xfrm>
            <a:custGeom>
              <a:avLst/>
              <a:gdLst/>
              <a:ahLst/>
              <a:cxnLst/>
              <a:rect l="l" t="t" r="r" b="b"/>
              <a:pathLst>
                <a:path w="29151" h="3970" extrusionOk="0">
                  <a:moveTo>
                    <a:pt x="0" y="1"/>
                  </a:moveTo>
                  <a:lnTo>
                    <a:pt x="0" y="3969"/>
                  </a:lnTo>
                  <a:lnTo>
                    <a:pt x="29150" y="3969"/>
                  </a:lnTo>
                  <a:lnTo>
                    <a:pt x="291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4" name="Google Shape;764;p42"/>
          <p:cNvSpPr/>
          <p:nvPr/>
        </p:nvSpPr>
        <p:spPr>
          <a:xfrm>
            <a:off x="306120" y="1882270"/>
            <a:ext cx="315089" cy="314470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42"/>
          <p:cNvSpPr/>
          <p:nvPr/>
        </p:nvSpPr>
        <p:spPr>
          <a:xfrm>
            <a:off x="5379345" y="208170"/>
            <a:ext cx="315089" cy="314470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42"/>
          <p:cNvSpPr/>
          <p:nvPr/>
        </p:nvSpPr>
        <p:spPr>
          <a:xfrm>
            <a:off x="6093120" y="4694295"/>
            <a:ext cx="315089" cy="314470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42"/>
          <p:cNvSpPr/>
          <p:nvPr/>
        </p:nvSpPr>
        <p:spPr>
          <a:xfrm>
            <a:off x="8430898" y="3569676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42"/>
          <p:cNvSpPr/>
          <p:nvPr/>
        </p:nvSpPr>
        <p:spPr>
          <a:xfrm>
            <a:off x="2783673" y="1066501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42"/>
          <p:cNvSpPr/>
          <p:nvPr/>
        </p:nvSpPr>
        <p:spPr>
          <a:xfrm>
            <a:off x="6952423" y="950039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42"/>
          <p:cNvSpPr/>
          <p:nvPr/>
        </p:nvSpPr>
        <p:spPr>
          <a:xfrm>
            <a:off x="664673" y="4068639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42"/>
          <p:cNvSpPr/>
          <p:nvPr/>
        </p:nvSpPr>
        <p:spPr>
          <a:xfrm>
            <a:off x="3026698" y="4633314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2" name="Google Shape;772;p42"/>
          <p:cNvGrpSpPr/>
          <p:nvPr/>
        </p:nvGrpSpPr>
        <p:grpSpPr>
          <a:xfrm rot="2018687">
            <a:off x="920141" y="4095009"/>
            <a:ext cx="1284359" cy="1135668"/>
            <a:chOff x="-1765444" y="2784086"/>
            <a:chExt cx="1143667" cy="1011263"/>
          </a:xfrm>
        </p:grpSpPr>
        <p:sp>
          <p:nvSpPr>
            <p:cNvPr id="773" name="Google Shape;773;p42"/>
            <p:cNvSpPr/>
            <p:nvPr/>
          </p:nvSpPr>
          <p:spPr>
            <a:xfrm>
              <a:off x="-1765444" y="2811986"/>
              <a:ext cx="1143667" cy="906630"/>
            </a:xfrm>
            <a:custGeom>
              <a:avLst/>
              <a:gdLst/>
              <a:ahLst/>
              <a:cxnLst/>
              <a:rect l="l" t="t" r="r" b="b"/>
              <a:pathLst>
                <a:path w="15618" h="12381" extrusionOk="0">
                  <a:moveTo>
                    <a:pt x="13051" y="1"/>
                  </a:moveTo>
                  <a:cubicBezTo>
                    <a:pt x="12873" y="1"/>
                    <a:pt x="12693" y="24"/>
                    <a:pt x="12517" y="73"/>
                  </a:cubicBezTo>
                  <a:cubicBezTo>
                    <a:pt x="11830" y="264"/>
                    <a:pt x="11366" y="838"/>
                    <a:pt x="10951" y="1372"/>
                  </a:cubicBezTo>
                  <a:cubicBezTo>
                    <a:pt x="10798" y="1569"/>
                    <a:pt x="10640" y="1771"/>
                    <a:pt x="10487" y="1967"/>
                  </a:cubicBezTo>
                  <a:cubicBezTo>
                    <a:pt x="10197" y="2284"/>
                    <a:pt x="9897" y="2595"/>
                    <a:pt x="9591" y="2895"/>
                  </a:cubicBezTo>
                  <a:cubicBezTo>
                    <a:pt x="9051" y="3425"/>
                    <a:pt x="8483" y="3922"/>
                    <a:pt x="7883" y="4386"/>
                  </a:cubicBezTo>
                  <a:cubicBezTo>
                    <a:pt x="7277" y="4855"/>
                    <a:pt x="6633" y="5281"/>
                    <a:pt x="5961" y="5663"/>
                  </a:cubicBezTo>
                  <a:cubicBezTo>
                    <a:pt x="5268" y="6056"/>
                    <a:pt x="4553" y="6405"/>
                    <a:pt x="3843" y="6760"/>
                  </a:cubicBezTo>
                  <a:cubicBezTo>
                    <a:pt x="3128" y="7121"/>
                    <a:pt x="2413" y="7481"/>
                    <a:pt x="1720" y="7879"/>
                  </a:cubicBezTo>
                  <a:cubicBezTo>
                    <a:pt x="1147" y="8218"/>
                    <a:pt x="552" y="8622"/>
                    <a:pt x="273" y="9233"/>
                  </a:cubicBezTo>
                  <a:cubicBezTo>
                    <a:pt x="0" y="9839"/>
                    <a:pt x="104" y="10538"/>
                    <a:pt x="443" y="11089"/>
                  </a:cubicBezTo>
                  <a:cubicBezTo>
                    <a:pt x="786" y="11651"/>
                    <a:pt x="1381" y="12033"/>
                    <a:pt x="2020" y="12224"/>
                  </a:cubicBezTo>
                  <a:cubicBezTo>
                    <a:pt x="2391" y="12333"/>
                    <a:pt x="2775" y="12381"/>
                    <a:pt x="3161" y="12381"/>
                  </a:cubicBezTo>
                  <a:cubicBezTo>
                    <a:pt x="3530" y="12381"/>
                    <a:pt x="3901" y="12337"/>
                    <a:pt x="4264" y="12263"/>
                  </a:cubicBezTo>
                  <a:cubicBezTo>
                    <a:pt x="5066" y="12099"/>
                    <a:pt x="5847" y="11815"/>
                    <a:pt x="6589" y="11482"/>
                  </a:cubicBezTo>
                  <a:cubicBezTo>
                    <a:pt x="7337" y="11155"/>
                    <a:pt x="8052" y="10767"/>
                    <a:pt x="8756" y="10368"/>
                  </a:cubicBezTo>
                  <a:cubicBezTo>
                    <a:pt x="9455" y="9965"/>
                    <a:pt x="10148" y="9555"/>
                    <a:pt x="10803" y="9091"/>
                  </a:cubicBezTo>
                  <a:cubicBezTo>
                    <a:pt x="12032" y="8223"/>
                    <a:pt x="13112" y="7164"/>
                    <a:pt x="13997" y="5969"/>
                  </a:cubicBezTo>
                  <a:cubicBezTo>
                    <a:pt x="14837" y="4833"/>
                    <a:pt x="15618" y="3469"/>
                    <a:pt x="15345" y="2033"/>
                  </a:cubicBezTo>
                  <a:cubicBezTo>
                    <a:pt x="15225" y="1389"/>
                    <a:pt x="14886" y="777"/>
                    <a:pt x="14324" y="401"/>
                  </a:cubicBezTo>
                  <a:cubicBezTo>
                    <a:pt x="13952" y="150"/>
                    <a:pt x="13504" y="1"/>
                    <a:pt x="130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2"/>
            <p:cNvSpPr/>
            <p:nvPr/>
          </p:nvSpPr>
          <p:spPr>
            <a:xfrm>
              <a:off x="-1743842" y="2784306"/>
              <a:ext cx="1097680" cy="902163"/>
            </a:xfrm>
            <a:custGeom>
              <a:avLst/>
              <a:gdLst/>
              <a:ahLst/>
              <a:cxnLst/>
              <a:rect l="l" t="t" r="r" b="b"/>
              <a:pathLst>
                <a:path w="14990" h="12320" extrusionOk="0">
                  <a:moveTo>
                    <a:pt x="12496" y="0"/>
                  </a:moveTo>
                  <a:cubicBezTo>
                    <a:pt x="12327" y="0"/>
                    <a:pt x="12158" y="22"/>
                    <a:pt x="11993" y="69"/>
                  </a:cubicBezTo>
                  <a:cubicBezTo>
                    <a:pt x="11333" y="255"/>
                    <a:pt x="10890" y="828"/>
                    <a:pt x="10492" y="1357"/>
                  </a:cubicBezTo>
                  <a:cubicBezTo>
                    <a:pt x="10345" y="1554"/>
                    <a:pt x="10197" y="1756"/>
                    <a:pt x="10050" y="1952"/>
                  </a:cubicBezTo>
                  <a:cubicBezTo>
                    <a:pt x="9771" y="2264"/>
                    <a:pt x="9488" y="2575"/>
                    <a:pt x="9193" y="2875"/>
                  </a:cubicBezTo>
                  <a:cubicBezTo>
                    <a:pt x="8680" y="3399"/>
                    <a:pt x="8134" y="3896"/>
                    <a:pt x="7561" y="4354"/>
                  </a:cubicBezTo>
                  <a:cubicBezTo>
                    <a:pt x="6977" y="4824"/>
                    <a:pt x="6360" y="5244"/>
                    <a:pt x="5716" y="5621"/>
                  </a:cubicBezTo>
                  <a:cubicBezTo>
                    <a:pt x="5050" y="6008"/>
                    <a:pt x="4367" y="6358"/>
                    <a:pt x="3685" y="6707"/>
                  </a:cubicBezTo>
                  <a:cubicBezTo>
                    <a:pt x="2997" y="7062"/>
                    <a:pt x="2309" y="7417"/>
                    <a:pt x="1649" y="7815"/>
                  </a:cubicBezTo>
                  <a:cubicBezTo>
                    <a:pt x="1097" y="8148"/>
                    <a:pt x="524" y="8547"/>
                    <a:pt x="262" y="9163"/>
                  </a:cubicBezTo>
                  <a:cubicBezTo>
                    <a:pt x="0" y="9764"/>
                    <a:pt x="104" y="10463"/>
                    <a:pt x="437" y="11014"/>
                  </a:cubicBezTo>
                  <a:cubicBezTo>
                    <a:pt x="770" y="11576"/>
                    <a:pt x="1343" y="11964"/>
                    <a:pt x="1954" y="12155"/>
                  </a:cubicBezTo>
                  <a:cubicBezTo>
                    <a:pt x="2325" y="12270"/>
                    <a:pt x="2708" y="12320"/>
                    <a:pt x="3091" y="12320"/>
                  </a:cubicBezTo>
                  <a:cubicBezTo>
                    <a:pt x="3437" y="12320"/>
                    <a:pt x="3783" y="12279"/>
                    <a:pt x="4122" y="12209"/>
                  </a:cubicBezTo>
                  <a:cubicBezTo>
                    <a:pt x="4891" y="12051"/>
                    <a:pt x="5639" y="11767"/>
                    <a:pt x="6349" y="11440"/>
                  </a:cubicBezTo>
                  <a:cubicBezTo>
                    <a:pt x="7064" y="11112"/>
                    <a:pt x="7752" y="10736"/>
                    <a:pt x="8429" y="10337"/>
                  </a:cubicBezTo>
                  <a:cubicBezTo>
                    <a:pt x="9100" y="9939"/>
                    <a:pt x="9760" y="9529"/>
                    <a:pt x="10388" y="9071"/>
                  </a:cubicBezTo>
                  <a:cubicBezTo>
                    <a:pt x="11567" y="8208"/>
                    <a:pt x="12604" y="7160"/>
                    <a:pt x="13451" y="5970"/>
                  </a:cubicBezTo>
                  <a:cubicBezTo>
                    <a:pt x="14253" y="4840"/>
                    <a:pt x="14990" y="3475"/>
                    <a:pt x="14722" y="2040"/>
                  </a:cubicBezTo>
                  <a:cubicBezTo>
                    <a:pt x="14602" y="1396"/>
                    <a:pt x="14280" y="784"/>
                    <a:pt x="13734" y="402"/>
                  </a:cubicBezTo>
                  <a:cubicBezTo>
                    <a:pt x="13372" y="150"/>
                    <a:pt x="12935" y="0"/>
                    <a:pt x="12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2"/>
            <p:cNvSpPr/>
            <p:nvPr/>
          </p:nvSpPr>
          <p:spPr>
            <a:xfrm>
              <a:off x="-1446102" y="3651970"/>
              <a:ext cx="188780" cy="143379"/>
            </a:xfrm>
            <a:custGeom>
              <a:avLst/>
              <a:gdLst/>
              <a:ahLst/>
              <a:cxnLst/>
              <a:rect l="l" t="t" r="r" b="b"/>
              <a:pathLst>
                <a:path w="2578" h="1958" extrusionOk="0">
                  <a:moveTo>
                    <a:pt x="2250" y="0"/>
                  </a:moveTo>
                  <a:cubicBezTo>
                    <a:pt x="2245" y="6"/>
                    <a:pt x="2239" y="11"/>
                    <a:pt x="2228" y="11"/>
                  </a:cubicBezTo>
                  <a:cubicBezTo>
                    <a:pt x="2053" y="93"/>
                    <a:pt x="1873" y="169"/>
                    <a:pt x="1688" y="240"/>
                  </a:cubicBezTo>
                  <a:cubicBezTo>
                    <a:pt x="1791" y="333"/>
                    <a:pt x="1862" y="459"/>
                    <a:pt x="1890" y="606"/>
                  </a:cubicBezTo>
                  <a:cubicBezTo>
                    <a:pt x="1950" y="961"/>
                    <a:pt x="1710" y="1305"/>
                    <a:pt x="1349" y="1365"/>
                  </a:cubicBezTo>
                  <a:cubicBezTo>
                    <a:pt x="1310" y="1372"/>
                    <a:pt x="1271" y="1376"/>
                    <a:pt x="1232" y="1376"/>
                  </a:cubicBezTo>
                  <a:cubicBezTo>
                    <a:pt x="922" y="1376"/>
                    <a:pt x="644" y="1150"/>
                    <a:pt x="591" y="830"/>
                  </a:cubicBezTo>
                  <a:cubicBezTo>
                    <a:pt x="574" y="759"/>
                    <a:pt x="580" y="688"/>
                    <a:pt x="591" y="622"/>
                  </a:cubicBezTo>
                  <a:lnTo>
                    <a:pt x="591" y="622"/>
                  </a:lnTo>
                  <a:cubicBezTo>
                    <a:pt x="394" y="677"/>
                    <a:pt x="197" y="732"/>
                    <a:pt x="1" y="770"/>
                  </a:cubicBezTo>
                  <a:cubicBezTo>
                    <a:pt x="1" y="824"/>
                    <a:pt x="6" y="879"/>
                    <a:pt x="17" y="928"/>
                  </a:cubicBezTo>
                  <a:cubicBezTo>
                    <a:pt x="124" y="1532"/>
                    <a:pt x="644" y="1957"/>
                    <a:pt x="1235" y="1957"/>
                  </a:cubicBezTo>
                  <a:cubicBezTo>
                    <a:pt x="1307" y="1957"/>
                    <a:pt x="1380" y="1951"/>
                    <a:pt x="1453" y="1938"/>
                  </a:cubicBezTo>
                  <a:cubicBezTo>
                    <a:pt x="2124" y="1818"/>
                    <a:pt x="2578" y="1179"/>
                    <a:pt x="2457" y="502"/>
                  </a:cubicBezTo>
                  <a:cubicBezTo>
                    <a:pt x="2425" y="317"/>
                    <a:pt x="2354" y="148"/>
                    <a:pt x="22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2"/>
            <p:cNvSpPr/>
            <p:nvPr/>
          </p:nvSpPr>
          <p:spPr>
            <a:xfrm>
              <a:off x="-1404069" y="3669545"/>
              <a:ext cx="100761" cy="83186"/>
            </a:xfrm>
            <a:custGeom>
              <a:avLst/>
              <a:gdLst/>
              <a:ahLst/>
              <a:cxnLst/>
              <a:rect l="l" t="t" r="r" b="b"/>
              <a:pathLst>
                <a:path w="1376" h="1136" extrusionOk="0">
                  <a:moveTo>
                    <a:pt x="1114" y="0"/>
                  </a:moveTo>
                  <a:cubicBezTo>
                    <a:pt x="753" y="142"/>
                    <a:pt x="388" y="273"/>
                    <a:pt x="17" y="382"/>
                  </a:cubicBezTo>
                  <a:cubicBezTo>
                    <a:pt x="6" y="448"/>
                    <a:pt x="0" y="519"/>
                    <a:pt x="17" y="590"/>
                  </a:cubicBezTo>
                  <a:cubicBezTo>
                    <a:pt x="70" y="910"/>
                    <a:pt x="348" y="1136"/>
                    <a:pt x="658" y="1136"/>
                  </a:cubicBezTo>
                  <a:cubicBezTo>
                    <a:pt x="697" y="1136"/>
                    <a:pt x="736" y="1132"/>
                    <a:pt x="775" y="1125"/>
                  </a:cubicBezTo>
                  <a:cubicBezTo>
                    <a:pt x="1136" y="1065"/>
                    <a:pt x="1376" y="721"/>
                    <a:pt x="1316" y="366"/>
                  </a:cubicBezTo>
                  <a:cubicBezTo>
                    <a:pt x="1288" y="219"/>
                    <a:pt x="1217" y="93"/>
                    <a:pt x="1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2"/>
            <p:cNvSpPr/>
            <p:nvPr/>
          </p:nvSpPr>
          <p:spPr>
            <a:xfrm>
              <a:off x="-810931" y="3197452"/>
              <a:ext cx="173183" cy="176185"/>
            </a:xfrm>
            <a:custGeom>
              <a:avLst/>
              <a:gdLst/>
              <a:ahLst/>
              <a:cxnLst/>
              <a:rect l="l" t="t" r="r" b="b"/>
              <a:pathLst>
                <a:path w="2365" h="2406" extrusionOk="0">
                  <a:moveTo>
                    <a:pt x="1448" y="1"/>
                  </a:moveTo>
                  <a:cubicBezTo>
                    <a:pt x="1338" y="175"/>
                    <a:pt x="1224" y="350"/>
                    <a:pt x="1104" y="514"/>
                  </a:cubicBezTo>
                  <a:cubicBezTo>
                    <a:pt x="1382" y="546"/>
                    <a:pt x="1628" y="759"/>
                    <a:pt x="1677" y="1054"/>
                  </a:cubicBezTo>
                  <a:cubicBezTo>
                    <a:pt x="1737" y="1414"/>
                    <a:pt x="1502" y="1753"/>
                    <a:pt x="1142" y="1818"/>
                  </a:cubicBezTo>
                  <a:cubicBezTo>
                    <a:pt x="1105" y="1825"/>
                    <a:pt x="1068" y="1828"/>
                    <a:pt x="1031" y="1828"/>
                  </a:cubicBezTo>
                  <a:cubicBezTo>
                    <a:pt x="756" y="1828"/>
                    <a:pt x="507" y="1653"/>
                    <a:pt x="410" y="1398"/>
                  </a:cubicBezTo>
                  <a:cubicBezTo>
                    <a:pt x="279" y="1556"/>
                    <a:pt x="143" y="1709"/>
                    <a:pt x="1" y="1862"/>
                  </a:cubicBezTo>
                  <a:cubicBezTo>
                    <a:pt x="229" y="2197"/>
                    <a:pt x="608" y="2405"/>
                    <a:pt x="1022" y="2405"/>
                  </a:cubicBezTo>
                  <a:cubicBezTo>
                    <a:pt x="1094" y="2405"/>
                    <a:pt x="1167" y="2399"/>
                    <a:pt x="1240" y="2386"/>
                  </a:cubicBezTo>
                  <a:cubicBezTo>
                    <a:pt x="1917" y="2271"/>
                    <a:pt x="2365" y="1627"/>
                    <a:pt x="2250" y="956"/>
                  </a:cubicBezTo>
                  <a:cubicBezTo>
                    <a:pt x="2168" y="503"/>
                    <a:pt x="1851" y="148"/>
                    <a:pt x="1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2"/>
            <p:cNvSpPr/>
            <p:nvPr/>
          </p:nvSpPr>
          <p:spPr>
            <a:xfrm>
              <a:off x="-780908" y="3235017"/>
              <a:ext cx="97173" cy="96294"/>
            </a:xfrm>
            <a:custGeom>
              <a:avLst/>
              <a:gdLst/>
              <a:ahLst/>
              <a:cxnLst/>
              <a:rect l="l" t="t" r="r" b="b"/>
              <a:pathLst>
                <a:path w="1327" h="1315" extrusionOk="0">
                  <a:moveTo>
                    <a:pt x="694" y="1"/>
                  </a:moveTo>
                  <a:cubicBezTo>
                    <a:pt x="645" y="66"/>
                    <a:pt x="601" y="132"/>
                    <a:pt x="552" y="192"/>
                  </a:cubicBezTo>
                  <a:cubicBezTo>
                    <a:pt x="377" y="432"/>
                    <a:pt x="191" y="661"/>
                    <a:pt x="0" y="885"/>
                  </a:cubicBezTo>
                  <a:cubicBezTo>
                    <a:pt x="97" y="1140"/>
                    <a:pt x="346" y="1315"/>
                    <a:pt x="621" y="1315"/>
                  </a:cubicBezTo>
                  <a:cubicBezTo>
                    <a:pt x="658" y="1315"/>
                    <a:pt x="695" y="1312"/>
                    <a:pt x="732" y="1305"/>
                  </a:cubicBezTo>
                  <a:cubicBezTo>
                    <a:pt x="1092" y="1240"/>
                    <a:pt x="1327" y="901"/>
                    <a:pt x="1267" y="541"/>
                  </a:cubicBezTo>
                  <a:cubicBezTo>
                    <a:pt x="1218" y="246"/>
                    <a:pt x="972" y="33"/>
                    <a:pt x="6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2"/>
            <p:cNvSpPr/>
            <p:nvPr/>
          </p:nvSpPr>
          <p:spPr>
            <a:xfrm>
              <a:off x="-1539173" y="3461361"/>
              <a:ext cx="28412" cy="26142"/>
            </a:xfrm>
            <a:custGeom>
              <a:avLst/>
              <a:gdLst/>
              <a:ahLst/>
              <a:cxnLst/>
              <a:rect l="l" t="t" r="r" b="b"/>
              <a:pathLst>
                <a:path w="388" h="357" extrusionOk="0">
                  <a:moveTo>
                    <a:pt x="214" y="1"/>
                  </a:moveTo>
                  <a:cubicBezTo>
                    <a:pt x="200" y="1"/>
                    <a:pt x="187" y="2"/>
                    <a:pt x="175" y="5"/>
                  </a:cubicBezTo>
                  <a:cubicBezTo>
                    <a:pt x="158" y="5"/>
                    <a:pt x="142" y="5"/>
                    <a:pt x="126" y="10"/>
                  </a:cubicBezTo>
                  <a:cubicBezTo>
                    <a:pt x="87" y="21"/>
                    <a:pt x="60" y="43"/>
                    <a:pt x="38" y="76"/>
                  </a:cubicBezTo>
                  <a:cubicBezTo>
                    <a:pt x="33" y="81"/>
                    <a:pt x="27" y="92"/>
                    <a:pt x="22" y="103"/>
                  </a:cubicBezTo>
                  <a:cubicBezTo>
                    <a:pt x="16" y="108"/>
                    <a:pt x="11" y="119"/>
                    <a:pt x="11" y="130"/>
                  </a:cubicBezTo>
                  <a:cubicBezTo>
                    <a:pt x="6" y="147"/>
                    <a:pt x="6" y="163"/>
                    <a:pt x="11" y="179"/>
                  </a:cubicBezTo>
                  <a:cubicBezTo>
                    <a:pt x="0" y="245"/>
                    <a:pt x="44" y="321"/>
                    <a:pt x="115" y="338"/>
                  </a:cubicBezTo>
                  <a:cubicBezTo>
                    <a:pt x="126" y="343"/>
                    <a:pt x="137" y="343"/>
                    <a:pt x="147" y="343"/>
                  </a:cubicBezTo>
                  <a:cubicBezTo>
                    <a:pt x="158" y="343"/>
                    <a:pt x="164" y="349"/>
                    <a:pt x="169" y="349"/>
                  </a:cubicBezTo>
                  <a:cubicBezTo>
                    <a:pt x="182" y="354"/>
                    <a:pt x="196" y="356"/>
                    <a:pt x="211" y="356"/>
                  </a:cubicBezTo>
                  <a:cubicBezTo>
                    <a:pt x="229" y="356"/>
                    <a:pt x="247" y="352"/>
                    <a:pt x="262" y="343"/>
                  </a:cubicBezTo>
                  <a:cubicBezTo>
                    <a:pt x="317" y="321"/>
                    <a:pt x="360" y="278"/>
                    <a:pt x="377" y="218"/>
                  </a:cubicBezTo>
                  <a:cubicBezTo>
                    <a:pt x="388" y="158"/>
                    <a:pt x="377" y="98"/>
                    <a:pt x="339" y="54"/>
                  </a:cubicBezTo>
                  <a:cubicBezTo>
                    <a:pt x="305" y="16"/>
                    <a:pt x="258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2"/>
            <p:cNvSpPr/>
            <p:nvPr/>
          </p:nvSpPr>
          <p:spPr>
            <a:xfrm>
              <a:off x="-1628730" y="3461361"/>
              <a:ext cx="28412" cy="26142"/>
            </a:xfrm>
            <a:custGeom>
              <a:avLst/>
              <a:gdLst/>
              <a:ahLst/>
              <a:cxnLst/>
              <a:rect l="l" t="t" r="r" b="b"/>
              <a:pathLst>
                <a:path w="388" h="357" extrusionOk="0">
                  <a:moveTo>
                    <a:pt x="214" y="1"/>
                  </a:moveTo>
                  <a:cubicBezTo>
                    <a:pt x="201" y="1"/>
                    <a:pt x="188" y="2"/>
                    <a:pt x="175" y="5"/>
                  </a:cubicBezTo>
                  <a:cubicBezTo>
                    <a:pt x="159" y="5"/>
                    <a:pt x="142" y="5"/>
                    <a:pt x="126" y="10"/>
                  </a:cubicBezTo>
                  <a:cubicBezTo>
                    <a:pt x="88" y="21"/>
                    <a:pt x="60" y="43"/>
                    <a:pt x="39" y="76"/>
                  </a:cubicBezTo>
                  <a:cubicBezTo>
                    <a:pt x="33" y="81"/>
                    <a:pt x="28" y="92"/>
                    <a:pt x="22" y="103"/>
                  </a:cubicBezTo>
                  <a:cubicBezTo>
                    <a:pt x="17" y="108"/>
                    <a:pt x="11" y="119"/>
                    <a:pt x="11" y="130"/>
                  </a:cubicBezTo>
                  <a:cubicBezTo>
                    <a:pt x="6" y="147"/>
                    <a:pt x="6" y="163"/>
                    <a:pt x="11" y="179"/>
                  </a:cubicBezTo>
                  <a:cubicBezTo>
                    <a:pt x="0" y="245"/>
                    <a:pt x="44" y="321"/>
                    <a:pt x="115" y="338"/>
                  </a:cubicBezTo>
                  <a:cubicBezTo>
                    <a:pt x="126" y="343"/>
                    <a:pt x="137" y="343"/>
                    <a:pt x="148" y="343"/>
                  </a:cubicBezTo>
                  <a:cubicBezTo>
                    <a:pt x="159" y="343"/>
                    <a:pt x="164" y="349"/>
                    <a:pt x="170" y="349"/>
                  </a:cubicBezTo>
                  <a:cubicBezTo>
                    <a:pt x="182" y="354"/>
                    <a:pt x="196" y="356"/>
                    <a:pt x="211" y="356"/>
                  </a:cubicBezTo>
                  <a:cubicBezTo>
                    <a:pt x="229" y="356"/>
                    <a:pt x="247" y="352"/>
                    <a:pt x="262" y="343"/>
                  </a:cubicBezTo>
                  <a:cubicBezTo>
                    <a:pt x="317" y="321"/>
                    <a:pt x="361" y="278"/>
                    <a:pt x="372" y="218"/>
                  </a:cubicBezTo>
                  <a:cubicBezTo>
                    <a:pt x="388" y="158"/>
                    <a:pt x="377" y="98"/>
                    <a:pt x="339" y="54"/>
                  </a:cubicBezTo>
                  <a:cubicBezTo>
                    <a:pt x="305" y="16"/>
                    <a:pt x="259" y="1"/>
                    <a:pt x="2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2"/>
            <p:cNvSpPr/>
            <p:nvPr/>
          </p:nvSpPr>
          <p:spPr>
            <a:xfrm>
              <a:off x="-1566413" y="3547183"/>
              <a:ext cx="28485" cy="25923"/>
            </a:xfrm>
            <a:custGeom>
              <a:avLst/>
              <a:gdLst/>
              <a:ahLst/>
              <a:cxnLst/>
              <a:rect l="l" t="t" r="r" b="b"/>
              <a:pathLst>
                <a:path w="389" h="354" extrusionOk="0">
                  <a:moveTo>
                    <a:pt x="219" y="0"/>
                  </a:moveTo>
                  <a:cubicBezTo>
                    <a:pt x="204" y="0"/>
                    <a:pt x="190" y="2"/>
                    <a:pt x="176" y="6"/>
                  </a:cubicBezTo>
                  <a:cubicBezTo>
                    <a:pt x="171" y="5"/>
                    <a:pt x="166" y="4"/>
                    <a:pt x="160" y="4"/>
                  </a:cubicBezTo>
                  <a:cubicBezTo>
                    <a:pt x="147" y="4"/>
                    <a:pt x="134" y="8"/>
                    <a:pt x="126" y="12"/>
                  </a:cubicBezTo>
                  <a:cubicBezTo>
                    <a:pt x="88" y="17"/>
                    <a:pt x="55" y="39"/>
                    <a:pt x="39" y="72"/>
                  </a:cubicBezTo>
                  <a:cubicBezTo>
                    <a:pt x="34" y="77"/>
                    <a:pt x="28" y="88"/>
                    <a:pt x="23" y="99"/>
                  </a:cubicBezTo>
                  <a:cubicBezTo>
                    <a:pt x="17" y="110"/>
                    <a:pt x="12" y="116"/>
                    <a:pt x="12" y="126"/>
                  </a:cubicBezTo>
                  <a:cubicBezTo>
                    <a:pt x="6" y="143"/>
                    <a:pt x="6" y="159"/>
                    <a:pt x="12" y="176"/>
                  </a:cubicBezTo>
                  <a:cubicBezTo>
                    <a:pt x="1" y="247"/>
                    <a:pt x="45" y="323"/>
                    <a:pt x="116" y="334"/>
                  </a:cubicBezTo>
                  <a:cubicBezTo>
                    <a:pt x="126" y="339"/>
                    <a:pt x="137" y="339"/>
                    <a:pt x="148" y="339"/>
                  </a:cubicBezTo>
                  <a:cubicBezTo>
                    <a:pt x="154" y="339"/>
                    <a:pt x="159" y="345"/>
                    <a:pt x="170" y="345"/>
                  </a:cubicBezTo>
                  <a:cubicBezTo>
                    <a:pt x="184" y="350"/>
                    <a:pt x="200" y="353"/>
                    <a:pt x="217" y="353"/>
                  </a:cubicBezTo>
                  <a:cubicBezTo>
                    <a:pt x="233" y="353"/>
                    <a:pt x="249" y="350"/>
                    <a:pt x="263" y="345"/>
                  </a:cubicBezTo>
                  <a:cubicBezTo>
                    <a:pt x="318" y="323"/>
                    <a:pt x="356" y="274"/>
                    <a:pt x="372" y="219"/>
                  </a:cubicBezTo>
                  <a:cubicBezTo>
                    <a:pt x="388" y="159"/>
                    <a:pt x="378" y="94"/>
                    <a:pt x="334" y="50"/>
                  </a:cubicBezTo>
                  <a:cubicBezTo>
                    <a:pt x="305" y="18"/>
                    <a:pt x="262" y="0"/>
                    <a:pt x="2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2"/>
            <p:cNvSpPr/>
            <p:nvPr/>
          </p:nvSpPr>
          <p:spPr>
            <a:xfrm>
              <a:off x="-940030" y="2808105"/>
              <a:ext cx="187536" cy="499338"/>
            </a:xfrm>
            <a:custGeom>
              <a:avLst/>
              <a:gdLst/>
              <a:ahLst/>
              <a:cxnLst/>
              <a:rect l="l" t="t" r="r" b="b"/>
              <a:pathLst>
                <a:path w="2561" h="6819" extrusionOk="0">
                  <a:moveTo>
                    <a:pt x="481" y="1"/>
                  </a:moveTo>
                  <a:cubicBezTo>
                    <a:pt x="306" y="121"/>
                    <a:pt x="148" y="268"/>
                    <a:pt x="1" y="432"/>
                  </a:cubicBezTo>
                  <a:lnTo>
                    <a:pt x="1535" y="6819"/>
                  </a:lnTo>
                  <a:cubicBezTo>
                    <a:pt x="1868" y="6442"/>
                    <a:pt x="2179" y="6054"/>
                    <a:pt x="2474" y="5645"/>
                  </a:cubicBezTo>
                  <a:cubicBezTo>
                    <a:pt x="2501" y="5601"/>
                    <a:pt x="2528" y="5563"/>
                    <a:pt x="2561" y="5520"/>
                  </a:cubicBezTo>
                  <a:lnTo>
                    <a:pt x="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2"/>
            <p:cNvSpPr/>
            <p:nvPr/>
          </p:nvSpPr>
          <p:spPr>
            <a:xfrm>
              <a:off x="-862044" y="2784086"/>
              <a:ext cx="186730" cy="385030"/>
            </a:xfrm>
            <a:custGeom>
              <a:avLst/>
              <a:gdLst/>
              <a:ahLst/>
              <a:cxnLst/>
              <a:rect l="l" t="t" r="r" b="b"/>
              <a:pathLst>
                <a:path w="2550" h="5258" extrusionOk="0">
                  <a:moveTo>
                    <a:pt x="452" y="1"/>
                  </a:moveTo>
                  <a:cubicBezTo>
                    <a:pt x="300" y="1"/>
                    <a:pt x="149" y="20"/>
                    <a:pt x="0" y="61"/>
                  </a:cubicBezTo>
                  <a:lnTo>
                    <a:pt x="1878" y="5258"/>
                  </a:lnTo>
                  <a:cubicBezTo>
                    <a:pt x="2156" y="4805"/>
                    <a:pt x="2391" y="4325"/>
                    <a:pt x="2549" y="3828"/>
                  </a:cubicBezTo>
                  <a:lnTo>
                    <a:pt x="601" y="7"/>
                  </a:lnTo>
                  <a:cubicBezTo>
                    <a:pt x="551" y="3"/>
                    <a:pt x="502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42"/>
          <p:cNvGrpSpPr/>
          <p:nvPr/>
        </p:nvGrpSpPr>
        <p:grpSpPr>
          <a:xfrm>
            <a:off x="4069610" y="289524"/>
            <a:ext cx="921055" cy="1534326"/>
            <a:chOff x="-5686015" y="2503774"/>
            <a:chExt cx="921055" cy="1534326"/>
          </a:xfrm>
        </p:grpSpPr>
        <p:sp>
          <p:nvSpPr>
            <p:cNvPr id="785" name="Google Shape;785;p42"/>
            <p:cNvSpPr/>
            <p:nvPr/>
          </p:nvSpPr>
          <p:spPr>
            <a:xfrm>
              <a:off x="-5686015" y="3514817"/>
              <a:ext cx="267939" cy="523284"/>
            </a:xfrm>
            <a:custGeom>
              <a:avLst/>
              <a:gdLst/>
              <a:ahLst/>
              <a:cxnLst/>
              <a:rect l="l" t="t" r="r" b="b"/>
              <a:pathLst>
                <a:path w="3659" h="7146" extrusionOk="0">
                  <a:moveTo>
                    <a:pt x="3484" y="1"/>
                  </a:moveTo>
                  <a:lnTo>
                    <a:pt x="2092" y="1393"/>
                  </a:lnTo>
                  <a:lnTo>
                    <a:pt x="181" y="5978"/>
                  </a:lnTo>
                  <a:cubicBezTo>
                    <a:pt x="1" y="6409"/>
                    <a:pt x="208" y="6901"/>
                    <a:pt x="640" y="7081"/>
                  </a:cubicBezTo>
                  <a:cubicBezTo>
                    <a:pt x="744" y="7125"/>
                    <a:pt x="853" y="7146"/>
                    <a:pt x="960" y="7146"/>
                  </a:cubicBezTo>
                  <a:cubicBezTo>
                    <a:pt x="1290" y="7146"/>
                    <a:pt x="1606" y="6949"/>
                    <a:pt x="1742" y="6628"/>
                  </a:cubicBezTo>
                  <a:lnTo>
                    <a:pt x="3647" y="2042"/>
                  </a:lnTo>
                  <a:lnTo>
                    <a:pt x="3658" y="72"/>
                  </a:lnTo>
                  <a:lnTo>
                    <a:pt x="34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2"/>
            <p:cNvSpPr/>
            <p:nvPr/>
          </p:nvSpPr>
          <p:spPr>
            <a:xfrm>
              <a:off x="-5472558" y="3149781"/>
              <a:ext cx="311510" cy="451740"/>
            </a:xfrm>
            <a:custGeom>
              <a:avLst/>
              <a:gdLst/>
              <a:ahLst/>
              <a:cxnLst/>
              <a:rect l="l" t="t" r="r" b="b"/>
              <a:pathLst>
                <a:path w="4254" h="6169" extrusionOk="0">
                  <a:moveTo>
                    <a:pt x="719" y="1"/>
                  </a:moveTo>
                  <a:cubicBezTo>
                    <a:pt x="668" y="1"/>
                    <a:pt x="617" y="18"/>
                    <a:pt x="574" y="51"/>
                  </a:cubicBezTo>
                  <a:cubicBezTo>
                    <a:pt x="476" y="127"/>
                    <a:pt x="459" y="269"/>
                    <a:pt x="536" y="368"/>
                  </a:cubicBezTo>
                  <a:cubicBezTo>
                    <a:pt x="547" y="379"/>
                    <a:pt x="1677" y="1923"/>
                    <a:pt x="45" y="5843"/>
                  </a:cubicBezTo>
                  <a:cubicBezTo>
                    <a:pt x="1" y="5957"/>
                    <a:pt x="55" y="6088"/>
                    <a:pt x="170" y="6138"/>
                  </a:cubicBezTo>
                  <a:cubicBezTo>
                    <a:pt x="176" y="6138"/>
                    <a:pt x="181" y="6143"/>
                    <a:pt x="186" y="6143"/>
                  </a:cubicBezTo>
                  <a:cubicBezTo>
                    <a:pt x="192" y="6148"/>
                    <a:pt x="197" y="6148"/>
                    <a:pt x="203" y="6154"/>
                  </a:cubicBezTo>
                  <a:cubicBezTo>
                    <a:pt x="231" y="6164"/>
                    <a:pt x="259" y="6169"/>
                    <a:pt x="287" y="6169"/>
                  </a:cubicBezTo>
                  <a:cubicBezTo>
                    <a:pt x="379" y="6169"/>
                    <a:pt x="465" y="6116"/>
                    <a:pt x="503" y="6028"/>
                  </a:cubicBezTo>
                  <a:cubicBezTo>
                    <a:pt x="2130" y="2125"/>
                    <a:pt x="4013" y="1831"/>
                    <a:pt x="4040" y="1825"/>
                  </a:cubicBezTo>
                  <a:cubicBezTo>
                    <a:pt x="4166" y="1814"/>
                    <a:pt x="4253" y="1700"/>
                    <a:pt x="4242" y="1580"/>
                  </a:cubicBezTo>
                  <a:cubicBezTo>
                    <a:pt x="4227" y="1464"/>
                    <a:pt x="4133" y="1376"/>
                    <a:pt x="4020" y="1376"/>
                  </a:cubicBezTo>
                  <a:cubicBezTo>
                    <a:pt x="4010" y="1376"/>
                    <a:pt x="4001" y="1376"/>
                    <a:pt x="3991" y="1378"/>
                  </a:cubicBezTo>
                  <a:cubicBezTo>
                    <a:pt x="3920" y="1383"/>
                    <a:pt x="2616" y="1558"/>
                    <a:pt x="1207" y="3698"/>
                  </a:cubicBezTo>
                  <a:cubicBezTo>
                    <a:pt x="1731" y="1192"/>
                    <a:pt x="934" y="138"/>
                    <a:pt x="891" y="84"/>
                  </a:cubicBezTo>
                  <a:cubicBezTo>
                    <a:pt x="848" y="29"/>
                    <a:pt x="784" y="1"/>
                    <a:pt x="7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2"/>
            <p:cNvSpPr/>
            <p:nvPr/>
          </p:nvSpPr>
          <p:spPr>
            <a:xfrm>
              <a:off x="-5570463" y="2503774"/>
              <a:ext cx="805503" cy="793054"/>
            </a:xfrm>
            <a:custGeom>
              <a:avLst/>
              <a:gdLst/>
              <a:ahLst/>
              <a:cxnLst/>
              <a:rect l="l" t="t" r="r" b="b"/>
              <a:pathLst>
                <a:path w="11000" h="10830" extrusionOk="0">
                  <a:moveTo>
                    <a:pt x="5865" y="645"/>
                  </a:moveTo>
                  <a:cubicBezTo>
                    <a:pt x="6270" y="645"/>
                    <a:pt x="6678" y="711"/>
                    <a:pt x="7075" y="849"/>
                  </a:cubicBezTo>
                  <a:cubicBezTo>
                    <a:pt x="9269" y="1607"/>
                    <a:pt x="10345" y="4266"/>
                    <a:pt x="9471" y="6788"/>
                  </a:cubicBezTo>
                  <a:cubicBezTo>
                    <a:pt x="8761" y="8852"/>
                    <a:pt x="6968" y="10185"/>
                    <a:pt x="5138" y="10185"/>
                  </a:cubicBezTo>
                  <a:cubicBezTo>
                    <a:pt x="4732" y="10185"/>
                    <a:pt x="4324" y="10119"/>
                    <a:pt x="3925" y="9981"/>
                  </a:cubicBezTo>
                  <a:cubicBezTo>
                    <a:pt x="1731" y="9222"/>
                    <a:pt x="661" y="6564"/>
                    <a:pt x="1529" y="4042"/>
                  </a:cubicBezTo>
                  <a:cubicBezTo>
                    <a:pt x="2244" y="1978"/>
                    <a:pt x="4037" y="645"/>
                    <a:pt x="5865" y="645"/>
                  </a:cubicBezTo>
                  <a:close/>
                  <a:moveTo>
                    <a:pt x="5916" y="1"/>
                  </a:moveTo>
                  <a:cubicBezTo>
                    <a:pt x="3836" y="1"/>
                    <a:pt x="1803" y="1515"/>
                    <a:pt x="994" y="3856"/>
                  </a:cubicBezTo>
                  <a:cubicBezTo>
                    <a:pt x="0" y="6722"/>
                    <a:pt x="1223" y="9741"/>
                    <a:pt x="3712" y="10598"/>
                  </a:cubicBezTo>
                  <a:cubicBezTo>
                    <a:pt x="4164" y="10755"/>
                    <a:pt x="4627" y="10829"/>
                    <a:pt x="5088" y="10829"/>
                  </a:cubicBezTo>
                  <a:cubicBezTo>
                    <a:pt x="7166" y="10829"/>
                    <a:pt x="9203" y="9314"/>
                    <a:pt x="10012" y="6973"/>
                  </a:cubicBezTo>
                  <a:cubicBezTo>
                    <a:pt x="11000" y="4108"/>
                    <a:pt x="9783" y="1089"/>
                    <a:pt x="7293" y="232"/>
                  </a:cubicBezTo>
                  <a:cubicBezTo>
                    <a:pt x="6840" y="75"/>
                    <a:pt x="6377" y="1"/>
                    <a:pt x="5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2"/>
            <p:cNvSpPr/>
            <p:nvPr/>
          </p:nvSpPr>
          <p:spPr>
            <a:xfrm>
              <a:off x="-5480906" y="2551079"/>
              <a:ext cx="626022" cy="698444"/>
            </a:xfrm>
            <a:custGeom>
              <a:avLst/>
              <a:gdLst/>
              <a:ahLst/>
              <a:cxnLst/>
              <a:rect l="l" t="t" r="r" b="b"/>
              <a:pathLst>
                <a:path w="8549" h="9538" extrusionOk="0">
                  <a:moveTo>
                    <a:pt x="2811" y="476"/>
                  </a:moveTo>
                  <a:cubicBezTo>
                    <a:pt x="2981" y="558"/>
                    <a:pt x="3155" y="639"/>
                    <a:pt x="3325" y="721"/>
                  </a:cubicBezTo>
                  <a:cubicBezTo>
                    <a:pt x="3243" y="891"/>
                    <a:pt x="3161" y="1060"/>
                    <a:pt x="3079" y="1229"/>
                  </a:cubicBezTo>
                  <a:cubicBezTo>
                    <a:pt x="2910" y="1147"/>
                    <a:pt x="2741" y="1071"/>
                    <a:pt x="2571" y="989"/>
                  </a:cubicBezTo>
                  <a:cubicBezTo>
                    <a:pt x="2653" y="820"/>
                    <a:pt x="2730" y="645"/>
                    <a:pt x="2811" y="476"/>
                  </a:cubicBezTo>
                  <a:close/>
                  <a:moveTo>
                    <a:pt x="3439" y="776"/>
                  </a:moveTo>
                  <a:cubicBezTo>
                    <a:pt x="3608" y="858"/>
                    <a:pt x="3783" y="934"/>
                    <a:pt x="3952" y="1016"/>
                  </a:cubicBezTo>
                  <a:cubicBezTo>
                    <a:pt x="3876" y="1185"/>
                    <a:pt x="3794" y="1349"/>
                    <a:pt x="3712" y="1518"/>
                  </a:cubicBezTo>
                  <a:cubicBezTo>
                    <a:pt x="3543" y="1442"/>
                    <a:pt x="3374" y="1365"/>
                    <a:pt x="3199" y="1284"/>
                  </a:cubicBezTo>
                  <a:cubicBezTo>
                    <a:pt x="3281" y="1114"/>
                    <a:pt x="3357" y="945"/>
                    <a:pt x="3439" y="776"/>
                  </a:cubicBezTo>
                  <a:close/>
                  <a:moveTo>
                    <a:pt x="4067" y="1071"/>
                  </a:moveTo>
                  <a:cubicBezTo>
                    <a:pt x="4214" y="1136"/>
                    <a:pt x="4362" y="1207"/>
                    <a:pt x="4509" y="1273"/>
                  </a:cubicBezTo>
                  <a:cubicBezTo>
                    <a:pt x="4536" y="1284"/>
                    <a:pt x="4558" y="1300"/>
                    <a:pt x="4586" y="1311"/>
                  </a:cubicBezTo>
                  <a:cubicBezTo>
                    <a:pt x="4504" y="1475"/>
                    <a:pt x="4422" y="1644"/>
                    <a:pt x="4345" y="1808"/>
                  </a:cubicBezTo>
                  <a:cubicBezTo>
                    <a:pt x="4176" y="1731"/>
                    <a:pt x="4001" y="1655"/>
                    <a:pt x="3832" y="1573"/>
                  </a:cubicBezTo>
                  <a:cubicBezTo>
                    <a:pt x="3909" y="1404"/>
                    <a:pt x="3991" y="1234"/>
                    <a:pt x="4067" y="1071"/>
                  </a:cubicBezTo>
                  <a:close/>
                  <a:moveTo>
                    <a:pt x="2517" y="1103"/>
                  </a:moveTo>
                  <a:cubicBezTo>
                    <a:pt x="2686" y="1185"/>
                    <a:pt x="2855" y="1267"/>
                    <a:pt x="3024" y="1349"/>
                  </a:cubicBezTo>
                  <a:cubicBezTo>
                    <a:pt x="2942" y="1518"/>
                    <a:pt x="2866" y="1688"/>
                    <a:pt x="2784" y="1857"/>
                  </a:cubicBezTo>
                  <a:cubicBezTo>
                    <a:pt x="2615" y="1780"/>
                    <a:pt x="2451" y="1698"/>
                    <a:pt x="2282" y="1622"/>
                  </a:cubicBezTo>
                  <a:cubicBezTo>
                    <a:pt x="2358" y="1447"/>
                    <a:pt x="2440" y="1278"/>
                    <a:pt x="2517" y="1103"/>
                  </a:cubicBezTo>
                  <a:close/>
                  <a:moveTo>
                    <a:pt x="4695" y="1360"/>
                  </a:moveTo>
                  <a:cubicBezTo>
                    <a:pt x="4869" y="1442"/>
                    <a:pt x="5044" y="1524"/>
                    <a:pt x="5219" y="1600"/>
                  </a:cubicBezTo>
                  <a:cubicBezTo>
                    <a:pt x="5137" y="1769"/>
                    <a:pt x="5055" y="1933"/>
                    <a:pt x="4979" y="2097"/>
                  </a:cubicBezTo>
                  <a:cubicBezTo>
                    <a:pt x="4804" y="2020"/>
                    <a:pt x="4635" y="1944"/>
                    <a:pt x="4460" y="1862"/>
                  </a:cubicBezTo>
                  <a:cubicBezTo>
                    <a:pt x="4542" y="1698"/>
                    <a:pt x="4618" y="1529"/>
                    <a:pt x="4695" y="1360"/>
                  </a:cubicBezTo>
                  <a:close/>
                  <a:moveTo>
                    <a:pt x="3144" y="1404"/>
                  </a:moveTo>
                  <a:cubicBezTo>
                    <a:pt x="3314" y="1486"/>
                    <a:pt x="3483" y="1562"/>
                    <a:pt x="3652" y="1644"/>
                  </a:cubicBezTo>
                  <a:cubicBezTo>
                    <a:pt x="3576" y="1808"/>
                    <a:pt x="3499" y="1977"/>
                    <a:pt x="3417" y="2146"/>
                  </a:cubicBezTo>
                  <a:cubicBezTo>
                    <a:pt x="3248" y="2070"/>
                    <a:pt x="3079" y="1993"/>
                    <a:pt x="2910" y="1917"/>
                  </a:cubicBezTo>
                  <a:cubicBezTo>
                    <a:pt x="2986" y="1742"/>
                    <a:pt x="3068" y="1573"/>
                    <a:pt x="3144" y="1404"/>
                  </a:cubicBezTo>
                  <a:close/>
                  <a:moveTo>
                    <a:pt x="1600" y="1436"/>
                  </a:moveTo>
                  <a:cubicBezTo>
                    <a:pt x="1769" y="1518"/>
                    <a:pt x="1938" y="1600"/>
                    <a:pt x="2102" y="1677"/>
                  </a:cubicBezTo>
                  <a:cubicBezTo>
                    <a:pt x="2031" y="1835"/>
                    <a:pt x="1954" y="1999"/>
                    <a:pt x="1883" y="2157"/>
                  </a:cubicBezTo>
                  <a:cubicBezTo>
                    <a:pt x="1878" y="2168"/>
                    <a:pt x="1867" y="2179"/>
                    <a:pt x="1862" y="2195"/>
                  </a:cubicBezTo>
                  <a:cubicBezTo>
                    <a:pt x="1698" y="2113"/>
                    <a:pt x="1529" y="2037"/>
                    <a:pt x="1359" y="1960"/>
                  </a:cubicBezTo>
                  <a:cubicBezTo>
                    <a:pt x="1441" y="1786"/>
                    <a:pt x="1523" y="1611"/>
                    <a:pt x="1600" y="1436"/>
                  </a:cubicBezTo>
                  <a:close/>
                  <a:moveTo>
                    <a:pt x="5328" y="1649"/>
                  </a:moveTo>
                  <a:cubicBezTo>
                    <a:pt x="5503" y="1731"/>
                    <a:pt x="5672" y="1813"/>
                    <a:pt x="5847" y="1889"/>
                  </a:cubicBezTo>
                  <a:cubicBezTo>
                    <a:pt x="5770" y="2059"/>
                    <a:pt x="5688" y="2222"/>
                    <a:pt x="5612" y="2386"/>
                  </a:cubicBezTo>
                  <a:cubicBezTo>
                    <a:pt x="5437" y="2310"/>
                    <a:pt x="5268" y="2233"/>
                    <a:pt x="5093" y="2152"/>
                  </a:cubicBezTo>
                  <a:cubicBezTo>
                    <a:pt x="5170" y="1988"/>
                    <a:pt x="5252" y="1819"/>
                    <a:pt x="5328" y="1649"/>
                  </a:cubicBezTo>
                  <a:close/>
                  <a:moveTo>
                    <a:pt x="3772" y="1698"/>
                  </a:moveTo>
                  <a:cubicBezTo>
                    <a:pt x="3898" y="1753"/>
                    <a:pt x="4018" y="1813"/>
                    <a:pt x="4143" y="1868"/>
                  </a:cubicBezTo>
                  <a:cubicBezTo>
                    <a:pt x="4187" y="1889"/>
                    <a:pt x="4236" y="1911"/>
                    <a:pt x="4285" y="1933"/>
                  </a:cubicBezTo>
                  <a:cubicBezTo>
                    <a:pt x="4203" y="2102"/>
                    <a:pt x="4127" y="2272"/>
                    <a:pt x="4051" y="2435"/>
                  </a:cubicBezTo>
                  <a:cubicBezTo>
                    <a:pt x="3881" y="2359"/>
                    <a:pt x="3707" y="2283"/>
                    <a:pt x="3537" y="2201"/>
                  </a:cubicBezTo>
                  <a:cubicBezTo>
                    <a:pt x="3614" y="2037"/>
                    <a:pt x="3696" y="1868"/>
                    <a:pt x="3772" y="1698"/>
                  </a:cubicBezTo>
                  <a:close/>
                  <a:moveTo>
                    <a:pt x="2227" y="1737"/>
                  </a:moveTo>
                  <a:cubicBezTo>
                    <a:pt x="2397" y="1819"/>
                    <a:pt x="2560" y="1895"/>
                    <a:pt x="2730" y="1977"/>
                  </a:cubicBezTo>
                  <a:cubicBezTo>
                    <a:pt x="2653" y="2146"/>
                    <a:pt x="2571" y="2315"/>
                    <a:pt x="2495" y="2484"/>
                  </a:cubicBezTo>
                  <a:cubicBezTo>
                    <a:pt x="2326" y="2408"/>
                    <a:pt x="2156" y="2332"/>
                    <a:pt x="1993" y="2250"/>
                  </a:cubicBezTo>
                  <a:cubicBezTo>
                    <a:pt x="2069" y="2081"/>
                    <a:pt x="2145" y="1906"/>
                    <a:pt x="2227" y="1737"/>
                  </a:cubicBezTo>
                  <a:close/>
                  <a:moveTo>
                    <a:pt x="5956" y="1944"/>
                  </a:moveTo>
                  <a:cubicBezTo>
                    <a:pt x="6130" y="2020"/>
                    <a:pt x="6305" y="2102"/>
                    <a:pt x="6480" y="2184"/>
                  </a:cubicBezTo>
                  <a:cubicBezTo>
                    <a:pt x="6398" y="2348"/>
                    <a:pt x="6321" y="2517"/>
                    <a:pt x="6240" y="2681"/>
                  </a:cubicBezTo>
                  <a:cubicBezTo>
                    <a:pt x="6070" y="2599"/>
                    <a:pt x="5896" y="2523"/>
                    <a:pt x="5726" y="2441"/>
                  </a:cubicBezTo>
                  <a:cubicBezTo>
                    <a:pt x="5803" y="2277"/>
                    <a:pt x="5879" y="2108"/>
                    <a:pt x="5956" y="1944"/>
                  </a:cubicBezTo>
                  <a:close/>
                  <a:moveTo>
                    <a:pt x="4405" y="1988"/>
                  </a:moveTo>
                  <a:cubicBezTo>
                    <a:pt x="4575" y="2070"/>
                    <a:pt x="4744" y="2146"/>
                    <a:pt x="4919" y="2228"/>
                  </a:cubicBezTo>
                  <a:cubicBezTo>
                    <a:pt x="4837" y="2392"/>
                    <a:pt x="4760" y="2561"/>
                    <a:pt x="4678" y="2725"/>
                  </a:cubicBezTo>
                  <a:cubicBezTo>
                    <a:pt x="4509" y="2648"/>
                    <a:pt x="4340" y="2572"/>
                    <a:pt x="4171" y="2490"/>
                  </a:cubicBezTo>
                  <a:cubicBezTo>
                    <a:pt x="4247" y="2326"/>
                    <a:pt x="4324" y="2157"/>
                    <a:pt x="4405" y="1988"/>
                  </a:cubicBezTo>
                  <a:close/>
                  <a:moveTo>
                    <a:pt x="2855" y="2031"/>
                  </a:moveTo>
                  <a:cubicBezTo>
                    <a:pt x="3024" y="2113"/>
                    <a:pt x="3194" y="2190"/>
                    <a:pt x="3363" y="2272"/>
                  </a:cubicBezTo>
                  <a:cubicBezTo>
                    <a:pt x="3281" y="2441"/>
                    <a:pt x="3204" y="2610"/>
                    <a:pt x="3123" y="2779"/>
                  </a:cubicBezTo>
                  <a:cubicBezTo>
                    <a:pt x="2953" y="2697"/>
                    <a:pt x="2790" y="2621"/>
                    <a:pt x="2620" y="2545"/>
                  </a:cubicBezTo>
                  <a:cubicBezTo>
                    <a:pt x="2697" y="2375"/>
                    <a:pt x="2773" y="2206"/>
                    <a:pt x="2855" y="2031"/>
                  </a:cubicBezTo>
                  <a:close/>
                  <a:moveTo>
                    <a:pt x="1310" y="2070"/>
                  </a:moveTo>
                  <a:cubicBezTo>
                    <a:pt x="1480" y="2152"/>
                    <a:pt x="1643" y="2228"/>
                    <a:pt x="1813" y="2310"/>
                  </a:cubicBezTo>
                  <a:cubicBezTo>
                    <a:pt x="1731" y="2479"/>
                    <a:pt x="1654" y="2654"/>
                    <a:pt x="1572" y="2823"/>
                  </a:cubicBezTo>
                  <a:cubicBezTo>
                    <a:pt x="1409" y="2747"/>
                    <a:pt x="1239" y="2670"/>
                    <a:pt x="1070" y="2588"/>
                  </a:cubicBezTo>
                  <a:cubicBezTo>
                    <a:pt x="1152" y="2414"/>
                    <a:pt x="1234" y="2244"/>
                    <a:pt x="1310" y="2070"/>
                  </a:cubicBezTo>
                  <a:close/>
                  <a:moveTo>
                    <a:pt x="6589" y="2233"/>
                  </a:moveTo>
                  <a:cubicBezTo>
                    <a:pt x="6764" y="2315"/>
                    <a:pt x="6938" y="2397"/>
                    <a:pt x="7108" y="2479"/>
                  </a:cubicBezTo>
                  <a:cubicBezTo>
                    <a:pt x="7031" y="2643"/>
                    <a:pt x="6949" y="2807"/>
                    <a:pt x="6873" y="2976"/>
                  </a:cubicBezTo>
                  <a:cubicBezTo>
                    <a:pt x="6698" y="2894"/>
                    <a:pt x="6529" y="2812"/>
                    <a:pt x="6354" y="2736"/>
                  </a:cubicBezTo>
                  <a:cubicBezTo>
                    <a:pt x="6420" y="2594"/>
                    <a:pt x="6485" y="2446"/>
                    <a:pt x="6556" y="2304"/>
                  </a:cubicBezTo>
                  <a:cubicBezTo>
                    <a:pt x="6567" y="2283"/>
                    <a:pt x="6578" y="2261"/>
                    <a:pt x="6589" y="2233"/>
                  </a:cubicBezTo>
                  <a:close/>
                  <a:moveTo>
                    <a:pt x="5033" y="2283"/>
                  </a:moveTo>
                  <a:cubicBezTo>
                    <a:pt x="5208" y="2359"/>
                    <a:pt x="5377" y="2441"/>
                    <a:pt x="5546" y="2517"/>
                  </a:cubicBezTo>
                  <a:cubicBezTo>
                    <a:pt x="5470" y="2681"/>
                    <a:pt x="5388" y="2850"/>
                    <a:pt x="5312" y="3014"/>
                  </a:cubicBezTo>
                  <a:cubicBezTo>
                    <a:pt x="5142" y="2938"/>
                    <a:pt x="4973" y="2861"/>
                    <a:pt x="4798" y="2779"/>
                  </a:cubicBezTo>
                  <a:cubicBezTo>
                    <a:pt x="4880" y="2615"/>
                    <a:pt x="4957" y="2446"/>
                    <a:pt x="5033" y="2283"/>
                  </a:cubicBezTo>
                  <a:close/>
                  <a:moveTo>
                    <a:pt x="3483" y="2326"/>
                  </a:moveTo>
                  <a:cubicBezTo>
                    <a:pt x="3581" y="2375"/>
                    <a:pt x="3679" y="2419"/>
                    <a:pt x="3778" y="2463"/>
                  </a:cubicBezTo>
                  <a:cubicBezTo>
                    <a:pt x="3849" y="2495"/>
                    <a:pt x="3920" y="2528"/>
                    <a:pt x="3991" y="2566"/>
                  </a:cubicBezTo>
                  <a:cubicBezTo>
                    <a:pt x="3914" y="2730"/>
                    <a:pt x="3832" y="2899"/>
                    <a:pt x="3756" y="3069"/>
                  </a:cubicBezTo>
                  <a:cubicBezTo>
                    <a:pt x="3587" y="2987"/>
                    <a:pt x="3417" y="2910"/>
                    <a:pt x="3248" y="2834"/>
                  </a:cubicBezTo>
                  <a:cubicBezTo>
                    <a:pt x="3325" y="2665"/>
                    <a:pt x="3406" y="2495"/>
                    <a:pt x="3483" y="2326"/>
                  </a:cubicBezTo>
                  <a:close/>
                  <a:moveTo>
                    <a:pt x="1938" y="2370"/>
                  </a:moveTo>
                  <a:cubicBezTo>
                    <a:pt x="2102" y="2446"/>
                    <a:pt x="2271" y="2528"/>
                    <a:pt x="2440" y="2605"/>
                  </a:cubicBezTo>
                  <a:cubicBezTo>
                    <a:pt x="2358" y="2779"/>
                    <a:pt x="2282" y="2948"/>
                    <a:pt x="2200" y="3118"/>
                  </a:cubicBezTo>
                  <a:cubicBezTo>
                    <a:pt x="2036" y="3041"/>
                    <a:pt x="1867" y="2959"/>
                    <a:pt x="1703" y="2883"/>
                  </a:cubicBezTo>
                  <a:cubicBezTo>
                    <a:pt x="1780" y="2714"/>
                    <a:pt x="1856" y="2539"/>
                    <a:pt x="1938" y="2370"/>
                  </a:cubicBezTo>
                  <a:close/>
                  <a:moveTo>
                    <a:pt x="7217" y="2528"/>
                  </a:moveTo>
                  <a:cubicBezTo>
                    <a:pt x="7391" y="2610"/>
                    <a:pt x="7566" y="2692"/>
                    <a:pt x="7741" y="2774"/>
                  </a:cubicBezTo>
                  <a:cubicBezTo>
                    <a:pt x="7659" y="2938"/>
                    <a:pt x="7577" y="3107"/>
                    <a:pt x="7501" y="3271"/>
                  </a:cubicBezTo>
                  <a:cubicBezTo>
                    <a:pt x="7326" y="3189"/>
                    <a:pt x="7157" y="3107"/>
                    <a:pt x="6987" y="3025"/>
                  </a:cubicBezTo>
                  <a:cubicBezTo>
                    <a:pt x="7042" y="2910"/>
                    <a:pt x="7097" y="2790"/>
                    <a:pt x="7151" y="2670"/>
                  </a:cubicBezTo>
                  <a:cubicBezTo>
                    <a:pt x="7173" y="2626"/>
                    <a:pt x="7195" y="2577"/>
                    <a:pt x="7217" y="2528"/>
                  </a:cubicBezTo>
                  <a:close/>
                  <a:moveTo>
                    <a:pt x="5666" y="2572"/>
                  </a:moveTo>
                  <a:cubicBezTo>
                    <a:pt x="5836" y="2648"/>
                    <a:pt x="6010" y="2730"/>
                    <a:pt x="6180" y="2812"/>
                  </a:cubicBezTo>
                  <a:cubicBezTo>
                    <a:pt x="6098" y="2976"/>
                    <a:pt x="6021" y="3140"/>
                    <a:pt x="5939" y="3309"/>
                  </a:cubicBezTo>
                  <a:cubicBezTo>
                    <a:pt x="5770" y="3227"/>
                    <a:pt x="5601" y="3150"/>
                    <a:pt x="5432" y="3069"/>
                  </a:cubicBezTo>
                  <a:cubicBezTo>
                    <a:pt x="5508" y="2905"/>
                    <a:pt x="5585" y="2736"/>
                    <a:pt x="5666" y="2572"/>
                  </a:cubicBezTo>
                  <a:close/>
                  <a:moveTo>
                    <a:pt x="4111" y="2621"/>
                  </a:moveTo>
                  <a:cubicBezTo>
                    <a:pt x="4280" y="2697"/>
                    <a:pt x="4449" y="2774"/>
                    <a:pt x="4618" y="2856"/>
                  </a:cubicBezTo>
                  <a:cubicBezTo>
                    <a:pt x="4542" y="3019"/>
                    <a:pt x="4465" y="3189"/>
                    <a:pt x="4389" y="3352"/>
                  </a:cubicBezTo>
                  <a:cubicBezTo>
                    <a:pt x="4220" y="3276"/>
                    <a:pt x="4051" y="3200"/>
                    <a:pt x="3881" y="3123"/>
                  </a:cubicBezTo>
                  <a:cubicBezTo>
                    <a:pt x="3958" y="2954"/>
                    <a:pt x="4034" y="2790"/>
                    <a:pt x="4111" y="2621"/>
                  </a:cubicBezTo>
                  <a:close/>
                  <a:moveTo>
                    <a:pt x="2566" y="2665"/>
                  </a:moveTo>
                  <a:cubicBezTo>
                    <a:pt x="2730" y="2747"/>
                    <a:pt x="2899" y="2823"/>
                    <a:pt x="3068" y="2899"/>
                  </a:cubicBezTo>
                  <a:cubicBezTo>
                    <a:pt x="2986" y="3069"/>
                    <a:pt x="2910" y="3238"/>
                    <a:pt x="2833" y="3407"/>
                  </a:cubicBezTo>
                  <a:cubicBezTo>
                    <a:pt x="2664" y="3331"/>
                    <a:pt x="2495" y="3254"/>
                    <a:pt x="2331" y="3178"/>
                  </a:cubicBezTo>
                  <a:cubicBezTo>
                    <a:pt x="2408" y="3003"/>
                    <a:pt x="2484" y="2834"/>
                    <a:pt x="2566" y="2665"/>
                  </a:cubicBezTo>
                  <a:close/>
                  <a:moveTo>
                    <a:pt x="1021" y="2703"/>
                  </a:moveTo>
                  <a:cubicBezTo>
                    <a:pt x="1185" y="2779"/>
                    <a:pt x="1354" y="2861"/>
                    <a:pt x="1518" y="2938"/>
                  </a:cubicBezTo>
                  <a:cubicBezTo>
                    <a:pt x="1441" y="3112"/>
                    <a:pt x="1359" y="3281"/>
                    <a:pt x="1283" y="3456"/>
                  </a:cubicBezTo>
                  <a:cubicBezTo>
                    <a:pt x="1114" y="3374"/>
                    <a:pt x="950" y="3298"/>
                    <a:pt x="781" y="3221"/>
                  </a:cubicBezTo>
                  <a:cubicBezTo>
                    <a:pt x="863" y="3047"/>
                    <a:pt x="939" y="2872"/>
                    <a:pt x="1021" y="2703"/>
                  </a:cubicBezTo>
                  <a:close/>
                  <a:moveTo>
                    <a:pt x="7850" y="2828"/>
                  </a:moveTo>
                  <a:cubicBezTo>
                    <a:pt x="8019" y="2910"/>
                    <a:pt x="8194" y="2992"/>
                    <a:pt x="8363" y="3074"/>
                  </a:cubicBezTo>
                  <a:cubicBezTo>
                    <a:pt x="8287" y="3243"/>
                    <a:pt x="8205" y="3407"/>
                    <a:pt x="8128" y="3571"/>
                  </a:cubicBezTo>
                  <a:cubicBezTo>
                    <a:pt x="7954" y="3489"/>
                    <a:pt x="7784" y="3407"/>
                    <a:pt x="7610" y="3325"/>
                  </a:cubicBezTo>
                  <a:cubicBezTo>
                    <a:pt x="7659" y="3232"/>
                    <a:pt x="7703" y="3134"/>
                    <a:pt x="7746" y="3041"/>
                  </a:cubicBezTo>
                  <a:cubicBezTo>
                    <a:pt x="7779" y="2970"/>
                    <a:pt x="7812" y="2899"/>
                    <a:pt x="7850" y="2828"/>
                  </a:cubicBezTo>
                  <a:close/>
                  <a:moveTo>
                    <a:pt x="6294" y="2861"/>
                  </a:moveTo>
                  <a:cubicBezTo>
                    <a:pt x="6469" y="2943"/>
                    <a:pt x="6638" y="3025"/>
                    <a:pt x="6807" y="3101"/>
                  </a:cubicBezTo>
                  <a:cubicBezTo>
                    <a:pt x="6731" y="3271"/>
                    <a:pt x="6649" y="3434"/>
                    <a:pt x="6573" y="3598"/>
                  </a:cubicBezTo>
                  <a:cubicBezTo>
                    <a:pt x="6403" y="3522"/>
                    <a:pt x="6234" y="3440"/>
                    <a:pt x="6059" y="3363"/>
                  </a:cubicBezTo>
                  <a:cubicBezTo>
                    <a:pt x="6141" y="3194"/>
                    <a:pt x="6218" y="3030"/>
                    <a:pt x="6294" y="2861"/>
                  </a:cubicBezTo>
                  <a:close/>
                  <a:moveTo>
                    <a:pt x="4744" y="2910"/>
                  </a:moveTo>
                  <a:cubicBezTo>
                    <a:pt x="4913" y="2987"/>
                    <a:pt x="5082" y="3069"/>
                    <a:pt x="5252" y="3145"/>
                  </a:cubicBezTo>
                  <a:cubicBezTo>
                    <a:pt x="5175" y="3314"/>
                    <a:pt x="5093" y="3478"/>
                    <a:pt x="5017" y="3642"/>
                  </a:cubicBezTo>
                  <a:cubicBezTo>
                    <a:pt x="4848" y="3565"/>
                    <a:pt x="4678" y="3489"/>
                    <a:pt x="4509" y="3412"/>
                  </a:cubicBezTo>
                  <a:cubicBezTo>
                    <a:pt x="4586" y="3243"/>
                    <a:pt x="4662" y="3079"/>
                    <a:pt x="4744" y="2910"/>
                  </a:cubicBezTo>
                  <a:close/>
                  <a:moveTo>
                    <a:pt x="3194" y="2959"/>
                  </a:moveTo>
                  <a:cubicBezTo>
                    <a:pt x="3265" y="2992"/>
                    <a:pt x="3336" y="3025"/>
                    <a:pt x="3406" y="3058"/>
                  </a:cubicBezTo>
                  <a:cubicBezTo>
                    <a:pt x="3505" y="3107"/>
                    <a:pt x="3598" y="3150"/>
                    <a:pt x="3696" y="3194"/>
                  </a:cubicBezTo>
                  <a:cubicBezTo>
                    <a:pt x="3685" y="3216"/>
                    <a:pt x="3674" y="3238"/>
                    <a:pt x="3668" y="3254"/>
                  </a:cubicBezTo>
                  <a:cubicBezTo>
                    <a:pt x="3598" y="3402"/>
                    <a:pt x="3532" y="3549"/>
                    <a:pt x="3467" y="3696"/>
                  </a:cubicBezTo>
                  <a:cubicBezTo>
                    <a:pt x="3297" y="3620"/>
                    <a:pt x="3128" y="3543"/>
                    <a:pt x="2959" y="3467"/>
                  </a:cubicBezTo>
                  <a:cubicBezTo>
                    <a:pt x="3035" y="3298"/>
                    <a:pt x="3117" y="3129"/>
                    <a:pt x="3194" y="2959"/>
                  </a:cubicBezTo>
                  <a:close/>
                  <a:moveTo>
                    <a:pt x="1649" y="3003"/>
                  </a:moveTo>
                  <a:cubicBezTo>
                    <a:pt x="1813" y="3079"/>
                    <a:pt x="1982" y="3161"/>
                    <a:pt x="2145" y="3238"/>
                  </a:cubicBezTo>
                  <a:cubicBezTo>
                    <a:pt x="2069" y="3407"/>
                    <a:pt x="1993" y="3576"/>
                    <a:pt x="1911" y="3745"/>
                  </a:cubicBezTo>
                  <a:cubicBezTo>
                    <a:pt x="1747" y="3669"/>
                    <a:pt x="1578" y="3593"/>
                    <a:pt x="1414" y="3516"/>
                  </a:cubicBezTo>
                  <a:cubicBezTo>
                    <a:pt x="1490" y="3342"/>
                    <a:pt x="1567" y="3172"/>
                    <a:pt x="1649" y="3003"/>
                  </a:cubicBezTo>
                  <a:close/>
                  <a:moveTo>
                    <a:pt x="6922" y="3156"/>
                  </a:moveTo>
                  <a:cubicBezTo>
                    <a:pt x="7097" y="3238"/>
                    <a:pt x="7266" y="3320"/>
                    <a:pt x="7435" y="3402"/>
                  </a:cubicBezTo>
                  <a:cubicBezTo>
                    <a:pt x="7359" y="3565"/>
                    <a:pt x="7277" y="3735"/>
                    <a:pt x="7200" y="3898"/>
                  </a:cubicBezTo>
                  <a:cubicBezTo>
                    <a:pt x="7031" y="3816"/>
                    <a:pt x="6862" y="3735"/>
                    <a:pt x="6693" y="3658"/>
                  </a:cubicBezTo>
                  <a:cubicBezTo>
                    <a:pt x="6769" y="3489"/>
                    <a:pt x="6845" y="3325"/>
                    <a:pt x="6922" y="3156"/>
                  </a:cubicBezTo>
                  <a:close/>
                  <a:moveTo>
                    <a:pt x="5372" y="3200"/>
                  </a:moveTo>
                  <a:cubicBezTo>
                    <a:pt x="5541" y="3281"/>
                    <a:pt x="5710" y="3358"/>
                    <a:pt x="5879" y="3440"/>
                  </a:cubicBezTo>
                  <a:cubicBezTo>
                    <a:pt x="5803" y="3604"/>
                    <a:pt x="5726" y="3773"/>
                    <a:pt x="5650" y="3937"/>
                  </a:cubicBezTo>
                  <a:cubicBezTo>
                    <a:pt x="5481" y="3860"/>
                    <a:pt x="5312" y="3778"/>
                    <a:pt x="5142" y="3702"/>
                  </a:cubicBezTo>
                  <a:cubicBezTo>
                    <a:pt x="5219" y="3533"/>
                    <a:pt x="5295" y="3369"/>
                    <a:pt x="5372" y="3200"/>
                  </a:cubicBezTo>
                  <a:close/>
                  <a:moveTo>
                    <a:pt x="3821" y="3249"/>
                  </a:moveTo>
                  <a:cubicBezTo>
                    <a:pt x="3991" y="3331"/>
                    <a:pt x="4160" y="3407"/>
                    <a:pt x="4329" y="3483"/>
                  </a:cubicBezTo>
                  <a:cubicBezTo>
                    <a:pt x="4307" y="3533"/>
                    <a:pt x="4285" y="3576"/>
                    <a:pt x="4263" y="3625"/>
                  </a:cubicBezTo>
                  <a:cubicBezTo>
                    <a:pt x="4203" y="3745"/>
                    <a:pt x="4149" y="3866"/>
                    <a:pt x="4094" y="3986"/>
                  </a:cubicBezTo>
                  <a:cubicBezTo>
                    <a:pt x="3925" y="3909"/>
                    <a:pt x="3761" y="3833"/>
                    <a:pt x="3592" y="3756"/>
                  </a:cubicBezTo>
                  <a:cubicBezTo>
                    <a:pt x="3668" y="3587"/>
                    <a:pt x="3745" y="3418"/>
                    <a:pt x="3821" y="3249"/>
                  </a:cubicBezTo>
                  <a:close/>
                  <a:moveTo>
                    <a:pt x="2277" y="3298"/>
                  </a:moveTo>
                  <a:cubicBezTo>
                    <a:pt x="2440" y="3374"/>
                    <a:pt x="2609" y="3451"/>
                    <a:pt x="2773" y="3533"/>
                  </a:cubicBezTo>
                  <a:cubicBezTo>
                    <a:pt x="2697" y="3702"/>
                    <a:pt x="2620" y="3866"/>
                    <a:pt x="2544" y="4035"/>
                  </a:cubicBezTo>
                  <a:cubicBezTo>
                    <a:pt x="2375" y="3958"/>
                    <a:pt x="2206" y="3882"/>
                    <a:pt x="2042" y="3805"/>
                  </a:cubicBezTo>
                  <a:cubicBezTo>
                    <a:pt x="2118" y="3636"/>
                    <a:pt x="2195" y="3467"/>
                    <a:pt x="2277" y="3298"/>
                  </a:cubicBezTo>
                  <a:close/>
                  <a:moveTo>
                    <a:pt x="732" y="3336"/>
                  </a:moveTo>
                  <a:cubicBezTo>
                    <a:pt x="895" y="3412"/>
                    <a:pt x="1065" y="3494"/>
                    <a:pt x="1228" y="3571"/>
                  </a:cubicBezTo>
                  <a:cubicBezTo>
                    <a:pt x="1147" y="3745"/>
                    <a:pt x="1070" y="3915"/>
                    <a:pt x="994" y="4084"/>
                  </a:cubicBezTo>
                  <a:cubicBezTo>
                    <a:pt x="824" y="4007"/>
                    <a:pt x="655" y="3931"/>
                    <a:pt x="491" y="3849"/>
                  </a:cubicBezTo>
                  <a:cubicBezTo>
                    <a:pt x="573" y="3680"/>
                    <a:pt x="650" y="3505"/>
                    <a:pt x="732" y="3336"/>
                  </a:cubicBezTo>
                  <a:close/>
                  <a:moveTo>
                    <a:pt x="7550" y="3456"/>
                  </a:moveTo>
                  <a:cubicBezTo>
                    <a:pt x="7724" y="3538"/>
                    <a:pt x="7894" y="3620"/>
                    <a:pt x="8063" y="3702"/>
                  </a:cubicBezTo>
                  <a:cubicBezTo>
                    <a:pt x="7986" y="3871"/>
                    <a:pt x="7904" y="4035"/>
                    <a:pt x="7823" y="4199"/>
                  </a:cubicBezTo>
                  <a:cubicBezTo>
                    <a:pt x="7659" y="4117"/>
                    <a:pt x="7490" y="4035"/>
                    <a:pt x="7320" y="3953"/>
                  </a:cubicBezTo>
                  <a:cubicBezTo>
                    <a:pt x="7397" y="3789"/>
                    <a:pt x="7473" y="3620"/>
                    <a:pt x="7550" y="3456"/>
                  </a:cubicBezTo>
                  <a:close/>
                  <a:moveTo>
                    <a:pt x="5999" y="3494"/>
                  </a:moveTo>
                  <a:cubicBezTo>
                    <a:pt x="6174" y="3571"/>
                    <a:pt x="6343" y="3653"/>
                    <a:pt x="6513" y="3729"/>
                  </a:cubicBezTo>
                  <a:cubicBezTo>
                    <a:pt x="6431" y="3898"/>
                    <a:pt x="6354" y="4062"/>
                    <a:pt x="6278" y="4231"/>
                  </a:cubicBezTo>
                  <a:cubicBezTo>
                    <a:pt x="6261" y="4220"/>
                    <a:pt x="6245" y="4215"/>
                    <a:pt x="6229" y="4204"/>
                  </a:cubicBezTo>
                  <a:cubicBezTo>
                    <a:pt x="6076" y="4133"/>
                    <a:pt x="5923" y="4068"/>
                    <a:pt x="5770" y="3997"/>
                  </a:cubicBezTo>
                  <a:cubicBezTo>
                    <a:pt x="5847" y="3827"/>
                    <a:pt x="5923" y="3658"/>
                    <a:pt x="5999" y="3494"/>
                  </a:cubicBezTo>
                  <a:close/>
                  <a:moveTo>
                    <a:pt x="4455" y="3543"/>
                  </a:moveTo>
                  <a:cubicBezTo>
                    <a:pt x="4618" y="3620"/>
                    <a:pt x="4788" y="3696"/>
                    <a:pt x="4957" y="3773"/>
                  </a:cubicBezTo>
                  <a:cubicBezTo>
                    <a:pt x="4924" y="3844"/>
                    <a:pt x="4891" y="3920"/>
                    <a:pt x="4859" y="3991"/>
                  </a:cubicBezTo>
                  <a:cubicBezTo>
                    <a:pt x="4815" y="4084"/>
                    <a:pt x="4771" y="4177"/>
                    <a:pt x="4727" y="4275"/>
                  </a:cubicBezTo>
                  <a:cubicBezTo>
                    <a:pt x="4558" y="4199"/>
                    <a:pt x="4389" y="4122"/>
                    <a:pt x="4220" y="4040"/>
                  </a:cubicBezTo>
                  <a:cubicBezTo>
                    <a:pt x="4296" y="3876"/>
                    <a:pt x="4378" y="3707"/>
                    <a:pt x="4455" y="3543"/>
                  </a:cubicBezTo>
                  <a:close/>
                  <a:moveTo>
                    <a:pt x="2904" y="3593"/>
                  </a:moveTo>
                  <a:cubicBezTo>
                    <a:pt x="2948" y="3614"/>
                    <a:pt x="2997" y="3631"/>
                    <a:pt x="3041" y="3653"/>
                  </a:cubicBezTo>
                  <a:cubicBezTo>
                    <a:pt x="3161" y="3713"/>
                    <a:pt x="3281" y="3767"/>
                    <a:pt x="3406" y="3822"/>
                  </a:cubicBezTo>
                  <a:cubicBezTo>
                    <a:pt x="3330" y="3991"/>
                    <a:pt x="3248" y="4160"/>
                    <a:pt x="3172" y="4324"/>
                  </a:cubicBezTo>
                  <a:cubicBezTo>
                    <a:pt x="3008" y="4248"/>
                    <a:pt x="2839" y="4171"/>
                    <a:pt x="2670" y="4095"/>
                  </a:cubicBezTo>
                  <a:cubicBezTo>
                    <a:pt x="2751" y="3926"/>
                    <a:pt x="2828" y="3756"/>
                    <a:pt x="2904" y="3593"/>
                  </a:cubicBezTo>
                  <a:close/>
                  <a:moveTo>
                    <a:pt x="1359" y="3636"/>
                  </a:moveTo>
                  <a:cubicBezTo>
                    <a:pt x="1523" y="3713"/>
                    <a:pt x="1692" y="3789"/>
                    <a:pt x="1856" y="3866"/>
                  </a:cubicBezTo>
                  <a:cubicBezTo>
                    <a:pt x="1780" y="4040"/>
                    <a:pt x="1698" y="4209"/>
                    <a:pt x="1621" y="4379"/>
                  </a:cubicBezTo>
                  <a:cubicBezTo>
                    <a:pt x="1452" y="4302"/>
                    <a:pt x="1288" y="4220"/>
                    <a:pt x="1119" y="4144"/>
                  </a:cubicBezTo>
                  <a:cubicBezTo>
                    <a:pt x="1201" y="3975"/>
                    <a:pt x="1278" y="3805"/>
                    <a:pt x="1359" y="3636"/>
                  </a:cubicBezTo>
                  <a:close/>
                  <a:moveTo>
                    <a:pt x="6633" y="3789"/>
                  </a:moveTo>
                  <a:cubicBezTo>
                    <a:pt x="6802" y="3866"/>
                    <a:pt x="6971" y="3947"/>
                    <a:pt x="7140" y="4029"/>
                  </a:cubicBezTo>
                  <a:cubicBezTo>
                    <a:pt x="7058" y="4193"/>
                    <a:pt x="6982" y="4362"/>
                    <a:pt x="6906" y="4526"/>
                  </a:cubicBezTo>
                  <a:cubicBezTo>
                    <a:pt x="6736" y="4450"/>
                    <a:pt x="6567" y="4368"/>
                    <a:pt x="6398" y="4286"/>
                  </a:cubicBezTo>
                  <a:cubicBezTo>
                    <a:pt x="6474" y="4122"/>
                    <a:pt x="6551" y="3953"/>
                    <a:pt x="6633" y="3789"/>
                  </a:cubicBezTo>
                  <a:close/>
                  <a:moveTo>
                    <a:pt x="5082" y="3833"/>
                  </a:moveTo>
                  <a:cubicBezTo>
                    <a:pt x="5252" y="3909"/>
                    <a:pt x="5421" y="3986"/>
                    <a:pt x="5590" y="4068"/>
                  </a:cubicBezTo>
                  <a:cubicBezTo>
                    <a:pt x="5541" y="4166"/>
                    <a:pt x="5497" y="4259"/>
                    <a:pt x="5454" y="4357"/>
                  </a:cubicBezTo>
                  <a:cubicBezTo>
                    <a:pt x="5421" y="4428"/>
                    <a:pt x="5388" y="4499"/>
                    <a:pt x="5355" y="4564"/>
                  </a:cubicBezTo>
                  <a:cubicBezTo>
                    <a:pt x="5186" y="4488"/>
                    <a:pt x="5022" y="4411"/>
                    <a:pt x="4853" y="4335"/>
                  </a:cubicBezTo>
                  <a:cubicBezTo>
                    <a:pt x="4929" y="4166"/>
                    <a:pt x="5006" y="3997"/>
                    <a:pt x="5082" y="3833"/>
                  </a:cubicBezTo>
                  <a:close/>
                  <a:moveTo>
                    <a:pt x="3532" y="3882"/>
                  </a:moveTo>
                  <a:cubicBezTo>
                    <a:pt x="3701" y="3958"/>
                    <a:pt x="3870" y="4035"/>
                    <a:pt x="4034" y="4111"/>
                  </a:cubicBezTo>
                  <a:cubicBezTo>
                    <a:pt x="3958" y="4280"/>
                    <a:pt x="3881" y="4450"/>
                    <a:pt x="3805" y="4613"/>
                  </a:cubicBezTo>
                  <a:cubicBezTo>
                    <a:pt x="3636" y="4537"/>
                    <a:pt x="3472" y="4461"/>
                    <a:pt x="3303" y="4384"/>
                  </a:cubicBezTo>
                  <a:cubicBezTo>
                    <a:pt x="3379" y="4215"/>
                    <a:pt x="3456" y="4051"/>
                    <a:pt x="3532" y="3882"/>
                  </a:cubicBezTo>
                  <a:close/>
                  <a:moveTo>
                    <a:pt x="1987" y="3931"/>
                  </a:moveTo>
                  <a:cubicBezTo>
                    <a:pt x="2151" y="4007"/>
                    <a:pt x="2320" y="4084"/>
                    <a:pt x="2484" y="4160"/>
                  </a:cubicBezTo>
                  <a:cubicBezTo>
                    <a:pt x="2408" y="4330"/>
                    <a:pt x="2331" y="4499"/>
                    <a:pt x="2249" y="4668"/>
                  </a:cubicBezTo>
                  <a:cubicBezTo>
                    <a:pt x="2085" y="4592"/>
                    <a:pt x="1916" y="4515"/>
                    <a:pt x="1752" y="4439"/>
                  </a:cubicBezTo>
                  <a:cubicBezTo>
                    <a:pt x="1829" y="4269"/>
                    <a:pt x="1905" y="4100"/>
                    <a:pt x="1987" y="3931"/>
                  </a:cubicBezTo>
                  <a:close/>
                  <a:moveTo>
                    <a:pt x="437" y="3964"/>
                  </a:moveTo>
                  <a:cubicBezTo>
                    <a:pt x="606" y="4046"/>
                    <a:pt x="770" y="4122"/>
                    <a:pt x="934" y="4204"/>
                  </a:cubicBezTo>
                  <a:cubicBezTo>
                    <a:pt x="857" y="4373"/>
                    <a:pt x="775" y="4542"/>
                    <a:pt x="699" y="4717"/>
                  </a:cubicBezTo>
                  <a:cubicBezTo>
                    <a:pt x="530" y="4635"/>
                    <a:pt x="366" y="4559"/>
                    <a:pt x="197" y="4482"/>
                  </a:cubicBezTo>
                  <a:cubicBezTo>
                    <a:pt x="279" y="4308"/>
                    <a:pt x="360" y="4138"/>
                    <a:pt x="437" y="3964"/>
                  </a:cubicBezTo>
                  <a:close/>
                  <a:moveTo>
                    <a:pt x="7255" y="4084"/>
                  </a:moveTo>
                  <a:cubicBezTo>
                    <a:pt x="7424" y="4166"/>
                    <a:pt x="7593" y="4248"/>
                    <a:pt x="7763" y="4330"/>
                  </a:cubicBezTo>
                  <a:cubicBezTo>
                    <a:pt x="7686" y="4499"/>
                    <a:pt x="7610" y="4663"/>
                    <a:pt x="7528" y="4832"/>
                  </a:cubicBezTo>
                  <a:cubicBezTo>
                    <a:pt x="7364" y="4750"/>
                    <a:pt x="7195" y="4668"/>
                    <a:pt x="7026" y="4586"/>
                  </a:cubicBezTo>
                  <a:cubicBezTo>
                    <a:pt x="7102" y="4417"/>
                    <a:pt x="7178" y="4253"/>
                    <a:pt x="7255" y="4084"/>
                  </a:cubicBezTo>
                  <a:close/>
                  <a:moveTo>
                    <a:pt x="5710" y="4122"/>
                  </a:moveTo>
                  <a:cubicBezTo>
                    <a:pt x="5879" y="4204"/>
                    <a:pt x="6049" y="4280"/>
                    <a:pt x="6218" y="4362"/>
                  </a:cubicBezTo>
                  <a:cubicBezTo>
                    <a:pt x="6158" y="4482"/>
                    <a:pt x="6103" y="4602"/>
                    <a:pt x="6049" y="4723"/>
                  </a:cubicBezTo>
                  <a:lnTo>
                    <a:pt x="5983" y="4859"/>
                  </a:lnTo>
                  <a:cubicBezTo>
                    <a:pt x="5945" y="4843"/>
                    <a:pt x="5901" y="4821"/>
                    <a:pt x="5863" y="4804"/>
                  </a:cubicBezTo>
                  <a:cubicBezTo>
                    <a:pt x="5737" y="4744"/>
                    <a:pt x="5606" y="4684"/>
                    <a:pt x="5481" y="4624"/>
                  </a:cubicBezTo>
                  <a:cubicBezTo>
                    <a:pt x="5557" y="4461"/>
                    <a:pt x="5634" y="4291"/>
                    <a:pt x="5710" y="4122"/>
                  </a:cubicBezTo>
                  <a:close/>
                  <a:moveTo>
                    <a:pt x="4165" y="4171"/>
                  </a:moveTo>
                  <a:cubicBezTo>
                    <a:pt x="4329" y="4248"/>
                    <a:pt x="4498" y="4324"/>
                    <a:pt x="4667" y="4406"/>
                  </a:cubicBezTo>
                  <a:cubicBezTo>
                    <a:pt x="4591" y="4570"/>
                    <a:pt x="4515" y="4739"/>
                    <a:pt x="4433" y="4903"/>
                  </a:cubicBezTo>
                  <a:cubicBezTo>
                    <a:pt x="4269" y="4826"/>
                    <a:pt x="4100" y="4750"/>
                    <a:pt x="3936" y="4673"/>
                  </a:cubicBezTo>
                  <a:cubicBezTo>
                    <a:pt x="4012" y="4504"/>
                    <a:pt x="4089" y="4340"/>
                    <a:pt x="4165" y="4171"/>
                  </a:cubicBezTo>
                  <a:close/>
                  <a:moveTo>
                    <a:pt x="2615" y="4220"/>
                  </a:moveTo>
                  <a:cubicBezTo>
                    <a:pt x="2637" y="4231"/>
                    <a:pt x="2653" y="4242"/>
                    <a:pt x="2675" y="4248"/>
                  </a:cubicBezTo>
                  <a:cubicBezTo>
                    <a:pt x="2822" y="4319"/>
                    <a:pt x="2970" y="4384"/>
                    <a:pt x="3117" y="4455"/>
                  </a:cubicBezTo>
                  <a:cubicBezTo>
                    <a:pt x="3035" y="4619"/>
                    <a:pt x="2959" y="4788"/>
                    <a:pt x="2882" y="4957"/>
                  </a:cubicBezTo>
                  <a:cubicBezTo>
                    <a:pt x="2713" y="4881"/>
                    <a:pt x="2549" y="4804"/>
                    <a:pt x="2380" y="4728"/>
                  </a:cubicBezTo>
                  <a:cubicBezTo>
                    <a:pt x="2457" y="4559"/>
                    <a:pt x="2539" y="4390"/>
                    <a:pt x="2615" y="4220"/>
                  </a:cubicBezTo>
                  <a:close/>
                  <a:moveTo>
                    <a:pt x="1065" y="4264"/>
                  </a:moveTo>
                  <a:cubicBezTo>
                    <a:pt x="1234" y="4340"/>
                    <a:pt x="1398" y="4422"/>
                    <a:pt x="1567" y="4499"/>
                  </a:cubicBezTo>
                  <a:cubicBezTo>
                    <a:pt x="1485" y="4668"/>
                    <a:pt x="1409" y="4837"/>
                    <a:pt x="1327" y="5006"/>
                  </a:cubicBezTo>
                  <a:cubicBezTo>
                    <a:pt x="1163" y="4930"/>
                    <a:pt x="994" y="4854"/>
                    <a:pt x="830" y="4777"/>
                  </a:cubicBezTo>
                  <a:cubicBezTo>
                    <a:pt x="906" y="4602"/>
                    <a:pt x="988" y="4433"/>
                    <a:pt x="1065" y="4264"/>
                  </a:cubicBezTo>
                  <a:close/>
                  <a:moveTo>
                    <a:pt x="7883" y="4390"/>
                  </a:moveTo>
                  <a:cubicBezTo>
                    <a:pt x="8052" y="4471"/>
                    <a:pt x="8221" y="4553"/>
                    <a:pt x="8385" y="4635"/>
                  </a:cubicBezTo>
                  <a:cubicBezTo>
                    <a:pt x="8308" y="4804"/>
                    <a:pt x="8232" y="4974"/>
                    <a:pt x="8150" y="5137"/>
                  </a:cubicBezTo>
                  <a:cubicBezTo>
                    <a:pt x="7986" y="5056"/>
                    <a:pt x="7817" y="4974"/>
                    <a:pt x="7648" y="4892"/>
                  </a:cubicBezTo>
                  <a:cubicBezTo>
                    <a:pt x="7730" y="4723"/>
                    <a:pt x="7806" y="4553"/>
                    <a:pt x="7883" y="4390"/>
                  </a:cubicBezTo>
                  <a:close/>
                  <a:moveTo>
                    <a:pt x="6338" y="4417"/>
                  </a:moveTo>
                  <a:cubicBezTo>
                    <a:pt x="6507" y="4499"/>
                    <a:pt x="6676" y="4575"/>
                    <a:pt x="6845" y="4657"/>
                  </a:cubicBezTo>
                  <a:cubicBezTo>
                    <a:pt x="6775" y="4804"/>
                    <a:pt x="6709" y="4946"/>
                    <a:pt x="6644" y="5094"/>
                  </a:cubicBezTo>
                  <a:cubicBezTo>
                    <a:pt x="6633" y="5116"/>
                    <a:pt x="6622" y="5137"/>
                    <a:pt x="6611" y="5159"/>
                  </a:cubicBezTo>
                  <a:cubicBezTo>
                    <a:pt x="6447" y="5077"/>
                    <a:pt x="6278" y="5001"/>
                    <a:pt x="6109" y="4919"/>
                  </a:cubicBezTo>
                  <a:cubicBezTo>
                    <a:pt x="6185" y="4750"/>
                    <a:pt x="6261" y="4586"/>
                    <a:pt x="6338" y="4417"/>
                  </a:cubicBezTo>
                  <a:close/>
                  <a:moveTo>
                    <a:pt x="4793" y="4461"/>
                  </a:moveTo>
                  <a:cubicBezTo>
                    <a:pt x="4962" y="4542"/>
                    <a:pt x="5126" y="4619"/>
                    <a:pt x="5295" y="4695"/>
                  </a:cubicBezTo>
                  <a:cubicBezTo>
                    <a:pt x="5219" y="4864"/>
                    <a:pt x="5142" y="5028"/>
                    <a:pt x="5066" y="5197"/>
                  </a:cubicBezTo>
                  <a:cubicBezTo>
                    <a:pt x="4897" y="5121"/>
                    <a:pt x="4733" y="5039"/>
                    <a:pt x="4564" y="4963"/>
                  </a:cubicBezTo>
                  <a:cubicBezTo>
                    <a:pt x="4640" y="4799"/>
                    <a:pt x="4717" y="4630"/>
                    <a:pt x="4793" y="4461"/>
                  </a:cubicBezTo>
                  <a:close/>
                  <a:moveTo>
                    <a:pt x="3243" y="4515"/>
                  </a:moveTo>
                  <a:cubicBezTo>
                    <a:pt x="3412" y="4592"/>
                    <a:pt x="3576" y="4668"/>
                    <a:pt x="3745" y="4744"/>
                  </a:cubicBezTo>
                  <a:cubicBezTo>
                    <a:pt x="3668" y="4908"/>
                    <a:pt x="3592" y="5077"/>
                    <a:pt x="3516" y="5247"/>
                  </a:cubicBezTo>
                  <a:cubicBezTo>
                    <a:pt x="3346" y="5170"/>
                    <a:pt x="3183" y="5094"/>
                    <a:pt x="3013" y="5017"/>
                  </a:cubicBezTo>
                  <a:cubicBezTo>
                    <a:pt x="3090" y="4848"/>
                    <a:pt x="3166" y="4679"/>
                    <a:pt x="3243" y="4515"/>
                  </a:cubicBezTo>
                  <a:close/>
                  <a:moveTo>
                    <a:pt x="1692" y="4559"/>
                  </a:moveTo>
                  <a:cubicBezTo>
                    <a:pt x="1862" y="4635"/>
                    <a:pt x="2025" y="4717"/>
                    <a:pt x="2195" y="4794"/>
                  </a:cubicBezTo>
                  <a:cubicBezTo>
                    <a:pt x="2118" y="4963"/>
                    <a:pt x="2036" y="5127"/>
                    <a:pt x="1960" y="5296"/>
                  </a:cubicBezTo>
                  <a:cubicBezTo>
                    <a:pt x="1791" y="5219"/>
                    <a:pt x="1627" y="5143"/>
                    <a:pt x="1458" y="5066"/>
                  </a:cubicBezTo>
                  <a:cubicBezTo>
                    <a:pt x="1540" y="4897"/>
                    <a:pt x="1616" y="4728"/>
                    <a:pt x="1692" y="4559"/>
                  </a:cubicBezTo>
                  <a:close/>
                  <a:moveTo>
                    <a:pt x="6966" y="4717"/>
                  </a:moveTo>
                  <a:cubicBezTo>
                    <a:pt x="7135" y="4799"/>
                    <a:pt x="7304" y="4881"/>
                    <a:pt x="7468" y="4963"/>
                  </a:cubicBezTo>
                  <a:cubicBezTo>
                    <a:pt x="7391" y="5127"/>
                    <a:pt x="7315" y="5290"/>
                    <a:pt x="7239" y="5459"/>
                  </a:cubicBezTo>
                  <a:lnTo>
                    <a:pt x="7233" y="5459"/>
                  </a:lnTo>
                  <a:cubicBezTo>
                    <a:pt x="7069" y="5378"/>
                    <a:pt x="6906" y="5301"/>
                    <a:pt x="6736" y="5219"/>
                  </a:cubicBezTo>
                  <a:cubicBezTo>
                    <a:pt x="6813" y="5050"/>
                    <a:pt x="6889" y="4886"/>
                    <a:pt x="6966" y="4717"/>
                  </a:cubicBezTo>
                  <a:close/>
                  <a:moveTo>
                    <a:pt x="5421" y="4755"/>
                  </a:moveTo>
                  <a:cubicBezTo>
                    <a:pt x="5590" y="4832"/>
                    <a:pt x="5759" y="4914"/>
                    <a:pt x="5923" y="4990"/>
                  </a:cubicBezTo>
                  <a:cubicBezTo>
                    <a:pt x="5847" y="5159"/>
                    <a:pt x="5770" y="5323"/>
                    <a:pt x="5694" y="5492"/>
                  </a:cubicBezTo>
                  <a:cubicBezTo>
                    <a:pt x="5628" y="5459"/>
                    <a:pt x="5563" y="5427"/>
                    <a:pt x="5497" y="5399"/>
                  </a:cubicBezTo>
                  <a:cubicBezTo>
                    <a:pt x="5393" y="5350"/>
                    <a:pt x="5295" y="5301"/>
                    <a:pt x="5191" y="5258"/>
                  </a:cubicBezTo>
                  <a:cubicBezTo>
                    <a:pt x="5268" y="5088"/>
                    <a:pt x="5344" y="4925"/>
                    <a:pt x="5421" y="4755"/>
                  </a:cubicBezTo>
                  <a:close/>
                  <a:moveTo>
                    <a:pt x="3876" y="4804"/>
                  </a:moveTo>
                  <a:cubicBezTo>
                    <a:pt x="4040" y="4881"/>
                    <a:pt x="4209" y="4957"/>
                    <a:pt x="4373" y="5034"/>
                  </a:cubicBezTo>
                  <a:cubicBezTo>
                    <a:pt x="4296" y="5203"/>
                    <a:pt x="4220" y="5367"/>
                    <a:pt x="4143" y="5536"/>
                  </a:cubicBezTo>
                  <a:cubicBezTo>
                    <a:pt x="3980" y="5459"/>
                    <a:pt x="3810" y="5383"/>
                    <a:pt x="3647" y="5307"/>
                  </a:cubicBezTo>
                  <a:cubicBezTo>
                    <a:pt x="3723" y="5137"/>
                    <a:pt x="3800" y="4968"/>
                    <a:pt x="3876" y="4804"/>
                  </a:cubicBezTo>
                  <a:close/>
                  <a:moveTo>
                    <a:pt x="2326" y="4854"/>
                  </a:moveTo>
                  <a:cubicBezTo>
                    <a:pt x="2489" y="4930"/>
                    <a:pt x="2659" y="5006"/>
                    <a:pt x="2822" y="5083"/>
                  </a:cubicBezTo>
                  <a:cubicBezTo>
                    <a:pt x="2746" y="5252"/>
                    <a:pt x="2670" y="5416"/>
                    <a:pt x="2593" y="5585"/>
                  </a:cubicBezTo>
                  <a:cubicBezTo>
                    <a:pt x="2424" y="5509"/>
                    <a:pt x="2255" y="5432"/>
                    <a:pt x="2091" y="5356"/>
                  </a:cubicBezTo>
                  <a:cubicBezTo>
                    <a:pt x="2167" y="5187"/>
                    <a:pt x="2244" y="5023"/>
                    <a:pt x="2326" y="4854"/>
                  </a:cubicBezTo>
                  <a:close/>
                  <a:moveTo>
                    <a:pt x="770" y="4897"/>
                  </a:moveTo>
                  <a:cubicBezTo>
                    <a:pt x="939" y="4974"/>
                    <a:pt x="1103" y="5050"/>
                    <a:pt x="1272" y="5127"/>
                  </a:cubicBezTo>
                  <a:cubicBezTo>
                    <a:pt x="1190" y="5296"/>
                    <a:pt x="1114" y="5465"/>
                    <a:pt x="1032" y="5634"/>
                  </a:cubicBezTo>
                  <a:cubicBezTo>
                    <a:pt x="868" y="5558"/>
                    <a:pt x="699" y="5481"/>
                    <a:pt x="530" y="5405"/>
                  </a:cubicBezTo>
                  <a:cubicBezTo>
                    <a:pt x="601" y="5263"/>
                    <a:pt x="666" y="5121"/>
                    <a:pt x="732" y="4974"/>
                  </a:cubicBezTo>
                  <a:cubicBezTo>
                    <a:pt x="748" y="4946"/>
                    <a:pt x="759" y="4919"/>
                    <a:pt x="770" y="4897"/>
                  </a:cubicBezTo>
                  <a:close/>
                  <a:moveTo>
                    <a:pt x="7593" y="5017"/>
                  </a:moveTo>
                  <a:cubicBezTo>
                    <a:pt x="7757" y="5099"/>
                    <a:pt x="7926" y="5187"/>
                    <a:pt x="8090" y="5268"/>
                  </a:cubicBezTo>
                  <a:cubicBezTo>
                    <a:pt x="8014" y="5438"/>
                    <a:pt x="7937" y="5601"/>
                    <a:pt x="7855" y="5771"/>
                  </a:cubicBezTo>
                  <a:cubicBezTo>
                    <a:pt x="7692" y="5689"/>
                    <a:pt x="7528" y="5607"/>
                    <a:pt x="7359" y="5525"/>
                  </a:cubicBezTo>
                  <a:cubicBezTo>
                    <a:pt x="7435" y="5356"/>
                    <a:pt x="7511" y="5187"/>
                    <a:pt x="7593" y="5017"/>
                  </a:cubicBezTo>
                  <a:close/>
                  <a:moveTo>
                    <a:pt x="6049" y="5050"/>
                  </a:moveTo>
                  <a:cubicBezTo>
                    <a:pt x="6218" y="5127"/>
                    <a:pt x="6387" y="5208"/>
                    <a:pt x="6551" y="5290"/>
                  </a:cubicBezTo>
                  <a:cubicBezTo>
                    <a:pt x="6474" y="5454"/>
                    <a:pt x="6398" y="5623"/>
                    <a:pt x="6321" y="5792"/>
                  </a:cubicBezTo>
                  <a:cubicBezTo>
                    <a:pt x="6152" y="5711"/>
                    <a:pt x="5988" y="5629"/>
                    <a:pt x="5819" y="5552"/>
                  </a:cubicBezTo>
                  <a:cubicBezTo>
                    <a:pt x="5896" y="5383"/>
                    <a:pt x="5972" y="5219"/>
                    <a:pt x="6049" y="5050"/>
                  </a:cubicBezTo>
                  <a:close/>
                  <a:moveTo>
                    <a:pt x="4504" y="5094"/>
                  </a:moveTo>
                  <a:cubicBezTo>
                    <a:pt x="4673" y="5170"/>
                    <a:pt x="4837" y="5247"/>
                    <a:pt x="5006" y="5328"/>
                  </a:cubicBezTo>
                  <a:cubicBezTo>
                    <a:pt x="4929" y="5492"/>
                    <a:pt x="4853" y="5661"/>
                    <a:pt x="4771" y="5825"/>
                  </a:cubicBezTo>
                  <a:cubicBezTo>
                    <a:pt x="4607" y="5749"/>
                    <a:pt x="4444" y="5672"/>
                    <a:pt x="4274" y="5596"/>
                  </a:cubicBezTo>
                  <a:cubicBezTo>
                    <a:pt x="4351" y="5427"/>
                    <a:pt x="4427" y="5263"/>
                    <a:pt x="4504" y="5094"/>
                  </a:cubicBezTo>
                  <a:close/>
                  <a:moveTo>
                    <a:pt x="2953" y="5143"/>
                  </a:moveTo>
                  <a:cubicBezTo>
                    <a:pt x="3123" y="5219"/>
                    <a:pt x="3286" y="5296"/>
                    <a:pt x="3456" y="5372"/>
                  </a:cubicBezTo>
                  <a:cubicBezTo>
                    <a:pt x="3379" y="5541"/>
                    <a:pt x="3297" y="5705"/>
                    <a:pt x="3221" y="5874"/>
                  </a:cubicBezTo>
                  <a:cubicBezTo>
                    <a:pt x="3057" y="5798"/>
                    <a:pt x="2888" y="5722"/>
                    <a:pt x="2719" y="5645"/>
                  </a:cubicBezTo>
                  <a:cubicBezTo>
                    <a:pt x="2801" y="5476"/>
                    <a:pt x="2877" y="5312"/>
                    <a:pt x="2953" y="5143"/>
                  </a:cubicBezTo>
                  <a:close/>
                  <a:moveTo>
                    <a:pt x="1403" y="5187"/>
                  </a:moveTo>
                  <a:cubicBezTo>
                    <a:pt x="1567" y="5268"/>
                    <a:pt x="1736" y="5345"/>
                    <a:pt x="1900" y="5421"/>
                  </a:cubicBezTo>
                  <a:cubicBezTo>
                    <a:pt x="1823" y="5591"/>
                    <a:pt x="1742" y="5754"/>
                    <a:pt x="1665" y="5923"/>
                  </a:cubicBezTo>
                  <a:cubicBezTo>
                    <a:pt x="1496" y="5847"/>
                    <a:pt x="1332" y="5771"/>
                    <a:pt x="1163" y="5694"/>
                  </a:cubicBezTo>
                  <a:cubicBezTo>
                    <a:pt x="1218" y="5580"/>
                    <a:pt x="1272" y="5459"/>
                    <a:pt x="1327" y="5345"/>
                  </a:cubicBezTo>
                  <a:cubicBezTo>
                    <a:pt x="1354" y="5290"/>
                    <a:pt x="1376" y="5241"/>
                    <a:pt x="1403" y="5187"/>
                  </a:cubicBezTo>
                  <a:close/>
                  <a:moveTo>
                    <a:pt x="6676" y="5350"/>
                  </a:moveTo>
                  <a:cubicBezTo>
                    <a:pt x="6845" y="5427"/>
                    <a:pt x="7009" y="5509"/>
                    <a:pt x="7178" y="5591"/>
                  </a:cubicBezTo>
                  <a:cubicBezTo>
                    <a:pt x="7097" y="5760"/>
                    <a:pt x="7020" y="5929"/>
                    <a:pt x="6944" y="6093"/>
                  </a:cubicBezTo>
                  <a:cubicBezTo>
                    <a:pt x="6780" y="6011"/>
                    <a:pt x="6611" y="5929"/>
                    <a:pt x="6447" y="5853"/>
                  </a:cubicBezTo>
                  <a:cubicBezTo>
                    <a:pt x="6523" y="5683"/>
                    <a:pt x="6600" y="5514"/>
                    <a:pt x="6676" y="5350"/>
                  </a:cubicBezTo>
                  <a:close/>
                  <a:moveTo>
                    <a:pt x="5131" y="5389"/>
                  </a:moveTo>
                  <a:cubicBezTo>
                    <a:pt x="5301" y="5465"/>
                    <a:pt x="5464" y="5541"/>
                    <a:pt x="5634" y="5623"/>
                  </a:cubicBezTo>
                  <a:cubicBezTo>
                    <a:pt x="5557" y="5787"/>
                    <a:pt x="5481" y="5956"/>
                    <a:pt x="5404" y="6120"/>
                  </a:cubicBezTo>
                  <a:cubicBezTo>
                    <a:pt x="5312" y="6076"/>
                    <a:pt x="5219" y="6033"/>
                    <a:pt x="5126" y="5994"/>
                  </a:cubicBezTo>
                  <a:cubicBezTo>
                    <a:pt x="5055" y="5956"/>
                    <a:pt x="4979" y="5923"/>
                    <a:pt x="4902" y="5885"/>
                  </a:cubicBezTo>
                  <a:cubicBezTo>
                    <a:pt x="4979" y="5722"/>
                    <a:pt x="5055" y="5552"/>
                    <a:pt x="5131" y="5389"/>
                  </a:cubicBezTo>
                  <a:close/>
                  <a:moveTo>
                    <a:pt x="3587" y="5432"/>
                  </a:moveTo>
                  <a:cubicBezTo>
                    <a:pt x="3750" y="5509"/>
                    <a:pt x="3920" y="5585"/>
                    <a:pt x="4083" y="5667"/>
                  </a:cubicBezTo>
                  <a:cubicBezTo>
                    <a:pt x="4007" y="5831"/>
                    <a:pt x="3931" y="6000"/>
                    <a:pt x="3854" y="6164"/>
                  </a:cubicBezTo>
                  <a:cubicBezTo>
                    <a:pt x="3685" y="6087"/>
                    <a:pt x="3521" y="6011"/>
                    <a:pt x="3352" y="5934"/>
                  </a:cubicBezTo>
                  <a:cubicBezTo>
                    <a:pt x="3428" y="5765"/>
                    <a:pt x="3505" y="5601"/>
                    <a:pt x="3587" y="5432"/>
                  </a:cubicBezTo>
                  <a:close/>
                  <a:moveTo>
                    <a:pt x="2031" y="5481"/>
                  </a:moveTo>
                  <a:cubicBezTo>
                    <a:pt x="2200" y="5558"/>
                    <a:pt x="2364" y="5634"/>
                    <a:pt x="2533" y="5711"/>
                  </a:cubicBezTo>
                  <a:cubicBezTo>
                    <a:pt x="2451" y="5880"/>
                    <a:pt x="2375" y="6049"/>
                    <a:pt x="2298" y="6213"/>
                  </a:cubicBezTo>
                  <a:cubicBezTo>
                    <a:pt x="2129" y="6136"/>
                    <a:pt x="1960" y="6060"/>
                    <a:pt x="1796" y="5984"/>
                  </a:cubicBezTo>
                  <a:cubicBezTo>
                    <a:pt x="1840" y="5891"/>
                    <a:pt x="1883" y="5803"/>
                    <a:pt x="1922" y="5711"/>
                  </a:cubicBezTo>
                  <a:cubicBezTo>
                    <a:pt x="1960" y="5634"/>
                    <a:pt x="1993" y="5558"/>
                    <a:pt x="2031" y="5481"/>
                  </a:cubicBezTo>
                  <a:close/>
                  <a:moveTo>
                    <a:pt x="475" y="5525"/>
                  </a:moveTo>
                  <a:cubicBezTo>
                    <a:pt x="639" y="5601"/>
                    <a:pt x="808" y="5678"/>
                    <a:pt x="977" y="5754"/>
                  </a:cubicBezTo>
                  <a:cubicBezTo>
                    <a:pt x="895" y="5923"/>
                    <a:pt x="814" y="6093"/>
                    <a:pt x="732" y="6262"/>
                  </a:cubicBezTo>
                  <a:cubicBezTo>
                    <a:pt x="568" y="6186"/>
                    <a:pt x="399" y="6109"/>
                    <a:pt x="229" y="6027"/>
                  </a:cubicBezTo>
                  <a:cubicBezTo>
                    <a:pt x="311" y="5858"/>
                    <a:pt x="393" y="5694"/>
                    <a:pt x="475" y="5525"/>
                  </a:cubicBezTo>
                  <a:close/>
                  <a:moveTo>
                    <a:pt x="7299" y="5651"/>
                  </a:moveTo>
                  <a:cubicBezTo>
                    <a:pt x="7468" y="5732"/>
                    <a:pt x="7632" y="5814"/>
                    <a:pt x="7795" y="5902"/>
                  </a:cubicBezTo>
                  <a:cubicBezTo>
                    <a:pt x="7719" y="6065"/>
                    <a:pt x="7642" y="6235"/>
                    <a:pt x="7566" y="6404"/>
                  </a:cubicBezTo>
                  <a:cubicBezTo>
                    <a:pt x="7402" y="6322"/>
                    <a:pt x="7233" y="6240"/>
                    <a:pt x="7069" y="6158"/>
                  </a:cubicBezTo>
                  <a:cubicBezTo>
                    <a:pt x="7146" y="5989"/>
                    <a:pt x="7222" y="5820"/>
                    <a:pt x="7299" y="5651"/>
                  </a:cubicBezTo>
                  <a:close/>
                  <a:moveTo>
                    <a:pt x="5759" y="5683"/>
                  </a:moveTo>
                  <a:cubicBezTo>
                    <a:pt x="5928" y="5760"/>
                    <a:pt x="6092" y="5842"/>
                    <a:pt x="6261" y="5918"/>
                  </a:cubicBezTo>
                  <a:cubicBezTo>
                    <a:pt x="6185" y="6087"/>
                    <a:pt x="6103" y="6256"/>
                    <a:pt x="6027" y="6420"/>
                  </a:cubicBezTo>
                  <a:cubicBezTo>
                    <a:pt x="5863" y="6344"/>
                    <a:pt x="5699" y="6262"/>
                    <a:pt x="5530" y="6186"/>
                  </a:cubicBezTo>
                  <a:cubicBezTo>
                    <a:pt x="5606" y="6016"/>
                    <a:pt x="5683" y="5847"/>
                    <a:pt x="5759" y="5683"/>
                  </a:cubicBezTo>
                  <a:close/>
                  <a:moveTo>
                    <a:pt x="4214" y="5727"/>
                  </a:moveTo>
                  <a:cubicBezTo>
                    <a:pt x="4384" y="5803"/>
                    <a:pt x="4547" y="5880"/>
                    <a:pt x="4717" y="5956"/>
                  </a:cubicBezTo>
                  <a:cubicBezTo>
                    <a:pt x="4635" y="6125"/>
                    <a:pt x="4558" y="6289"/>
                    <a:pt x="4482" y="6458"/>
                  </a:cubicBezTo>
                  <a:cubicBezTo>
                    <a:pt x="4318" y="6382"/>
                    <a:pt x="4149" y="6300"/>
                    <a:pt x="3980" y="6224"/>
                  </a:cubicBezTo>
                  <a:cubicBezTo>
                    <a:pt x="4062" y="6060"/>
                    <a:pt x="4138" y="5891"/>
                    <a:pt x="4214" y="5727"/>
                  </a:cubicBezTo>
                  <a:close/>
                  <a:moveTo>
                    <a:pt x="2659" y="5771"/>
                  </a:moveTo>
                  <a:cubicBezTo>
                    <a:pt x="2828" y="5847"/>
                    <a:pt x="2997" y="5929"/>
                    <a:pt x="3161" y="6005"/>
                  </a:cubicBezTo>
                  <a:cubicBezTo>
                    <a:pt x="3084" y="6169"/>
                    <a:pt x="3008" y="6338"/>
                    <a:pt x="2926" y="6502"/>
                  </a:cubicBezTo>
                  <a:cubicBezTo>
                    <a:pt x="2762" y="6426"/>
                    <a:pt x="2593" y="6349"/>
                    <a:pt x="2424" y="6273"/>
                  </a:cubicBezTo>
                  <a:cubicBezTo>
                    <a:pt x="2457" y="6207"/>
                    <a:pt x="2489" y="6142"/>
                    <a:pt x="2522" y="6076"/>
                  </a:cubicBezTo>
                  <a:cubicBezTo>
                    <a:pt x="2566" y="5978"/>
                    <a:pt x="2615" y="5874"/>
                    <a:pt x="2659" y="5771"/>
                  </a:cubicBezTo>
                  <a:close/>
                  <a:moveTo>
                    <a:pt x="1103" y="5814"/>
                  </a:moveTo>
                  <a:cubicBezTo>
                    <a:pt x="1261" y="5891"/>
                    <a:pt x="1414" y="5962"/>
                    <a:pt x="1572" y="6033"/>
                  </a:cubicBezTo>
                  <a:cubicBezTo>
                    <a:pt x="1583" y="6038"/>
                    <a:pt x="1594" y="6044"/>
                    <a:pt x="1605" y="6049"/>
                  </a:cubicBezTo>
                  <a:cubicBezTo>
                    <a:pt x="1523" y="6218"/>
                    <a:pt x="1447" y="6382"/>
                    <a:pt x="1365" y="6551"/>
                  </a:cubicBezTo>
                  <a:cubicBezTo>
                    <a:pt x="1196" y="6475"/>
                    <a:pt x="1032" y="6398"/>
                    <a:pt x="863" y="6322"/>
                  </a:cubicBezTo>
                  <a:cubicBezTo>
                    <a:pt x="945" y="6153"/>
                    <a:pt x="1026" y="5984"/>
                    <a:pt x="1103" y="5814"/>
                  </a:cubicBezTo>
                  <a:close/>
                  <a:moveTo>
                    <a:pt x="6387" y="5984"/>
                  </a:moveTo>
                  <a:cubicBezTo>
                    <a:pt x="6551" y="6060"/>
                    <a:pt x="6720" y="6142"/>
                    <a:pt x="6884" y="6224"/>
                  </a:cubicBezTo>
                  <a:cubicBezTo>
                    <a:pt x="6807" y="6393"/>
                    <a:pt x="6731" y="6557"/>
                    <a:pt x="6654" y="6726"/>
                  </a:cubicBezTo>
                  <a:cubicBezTo>
                    <a:pt x="6485" y="6644"/>
                    <a:pt x="6321" y="6562"/>
                    <a:pt x="6158" y="6486"/>
                  </a:cubicBezTo>
                  <a:cubicBezTo>
                    <a:pt x="6234" y="6317"/>
                    <a:pt x="6311" y="6147"/>
                    <a:pt x="6387" y="5984"/>
                  </a:cubicBezTo>
                  <a:close/>
                  <a:moveTo>
                    <a:pt x="4842" y="6016"/>
                  </a:moveTo>
                  <a:cubicBezTo>
                    <a:pt x="5011" y="6098"/>
                    <a:pt x="5175" y="6175"/>
                    <a:pt x="5344" y="6251"/>
                  </a:cubicBezTo>
                  <a:cubicBezTo>
                    <a:pt x="5268" y="6420"/>
                    <a:pt x="5186" y="6584"/>
                    <a:pt x="5110" y="6753"/>
                  </a:cubicBezTo>
                  <a:cubicBezTo>
                    <a:pt x="4995" y="6699"/>
                    <a:pt x="4875" y="6644"/>
                    <a:pt x="4760" y="6589"/>
                  </a:cubicBezTo>
                  <a:cubicBezTo>
                    <a:pt x="4711" y="6562"/>
                    <a:pt x="4662" y="6540"/>
                    <a:pt x="4613" y="6518"/>
                  </a:cubicBezTo>
                  <a:cubicBezTo>
                    <a:pt x="4689" y="6349"/>
                    <a:pt x="4766" y="6186"/>
                    <a:pt x="4842" y="6016"/>
                  </a:cubicBezTo>
                  <a:close/>
                  <a:moveTo>
                    <a:pt x="3292" y="6065"/>
                  </a:moveTo>
                  <a:cubicBezTo>
                    <a:pt x="3461" y="6142"/>
                    <a:pt x="3625" y="6218"/>
                    <a:pt x="3794" y="6295"/>
                  </a:cubicBezTo>
                  <a:cubicBezTo>
                    <a:pt x="3712" y="6458"/>
                    <a:pt x="3636" y="6628"/>
                    <a:pt x="3559" y="6791"/>
                  </a:cubicBezTo>
                  <a:cubicBezTo>
                    <a:pt x="3390" y="6715"/>
                    <a:pt x="3226" y="6639"/>
                    <a:pt x="3057" y="6562"/>
                  </a:cubicBezTo>
                  <a:cubicBezTo>
                    <a:pt x="3079" y="6524"/>
                    <a:pt x="3095" y="6486"/>
                    <a:pt x="3117" y="6442"/>
                  </a:cubicBezTo>
                  <a:cubicBezTo>
                    <a:pt x="3172" y="6317"/>
                    <a:pt x="3232" y="6191"/>
                    <a:pt x="3292" y="6065"/>
                  </a:cubicBezTo>
                  <a:close/>
                  <a:moveTo>
                    <a:pt x="1736" y="6109"/>
                  </a:moveTo>
                  <a:cubicBezTo>
                    <a:pt x="1900" y="6186"/>
                    <a:pt x="2069" y="6262"/>
                    <a:pt x="2238" y="6338"/>
                  </a:cubicBezTo>
                  <a:cubicBezTo>
                    <a:pt x="2156" y="6508"/>
                    <a:pt x="2080" y="6671"/>
                    <a:pt x="1998" y="6841"/>
                  </a:cubicBezTo>
                  <a:cubicBezTo>
                    <a:pt x="1829" y="6764"/>
                    <a:pt x="1665" y="6688"/>
                    <a:pt x="1496" y="6611"/>
                  </a:cubicBezTo>
                  <a:cubicBezTo>
                    <a:pt x="1578" y="6442"/>
                    <a:pt x="1654" y="6278"/>
                    <a:pt x="1736" y="6109"/>
                  </a:cubicBezTo>
                  <a:close/>
                  <a:moveTo>
                    <a:pt x="7009" y="6284"/>
                  </a:moveTo>
                  <a:cubicBezTo>
                    <a:pt x="7178" y="6366"/>
                    <a:pt x="7342" y="6448"/>
                    <a:pt x="7506" y="6535"/>
                  </a:cubicBezTo>
                  <a:cubicBezTo>
                    <a:pt x="7430" y="6699"/>
                    <a:pt x="7353" y="6868"/>
                    <a:pt x="7271" y="7037"/>
                  </a:cubicBezTo>
                  <a:cubicBezTo>
                    <a:pt x="7108" y="6955"/>
                    <a:pt x="6944" y="6873"/>
                    <a:pt x="6780" y="6791"/>
                  </a:cubicBezTo>
                  <a:cubicBezTo>
                    <a:pt x="6856" y="6622"/>
                    <a:pt x="6933" y="6453"/>
                    <a:pt x="7009" y="6284"/>
                  </a:cubicBezTo>
                  <a:close/>
                  <a:moveTo>
                    <a:pt x="5470" y="6317"/>
                  </a:moveTo>
                  <a:cubicBezTo>
                    <a:pt x="5639" y="6393"/>
                    <a:pt x="5803" y="6469"/>
                    <a:pt x="5967" y="6551"/>
                  </a:cubicBezTo>
                  <a:cubicBezTo>
                    <a:pt x="5890" y="6720"/>
                    <a:pt x="5814" y="6884"/>
                    <a:pt x="5737" y="7053"/>
                  </a:cubicBezTo>
                  <a:cubicBezTo>
                    <a:pt x="5574" y="6972"/>
                    <a:pt x="5404" y="6895"/>
                    <a:pt x="5241" y="6813"/>
                  </a:cubicBezTo>
                  <a:cubicBezTo>
                    <a:pt x="5317" y="6649"/>
                    <a:pt x="5393" y="6480"/>
                    <a:pt x="5470" y="6317"/>
                  </a:cubicBezTo>
                  <a:close/>
                  <a:moveTo>
                    <a:pt x="3920" y="6355"/>
                  </a:moveTo>
                  <a:cubicBezTo>
                    <a:pt x="4089" y="6431"/>
                    <a:pt x="4258" y="6508"/>
                    <a:pt x="4422" y="6589"/>
                  </a:cubicBezTo>
                  <a:cubicBezTo>
                    <a:pt x="4345" y="6753"/>
                    <a:pt x="4269" y="6922"/>
                    <a:pt x="4187" y="7086"/>
                  </a:cubicBezTo>
                  <a:cubicBezTo>
                    <a:pt x="4023" y="7010"/>
                    <a:pt x="3854" y="6933"/>
                    <a:pt x="3690" y="6857"/>
                  </a:cubicBezTo>
                  <a:cubicBezTo>
                    <a:pt x="3696" y="6841"/>
                    <a:pt x="3701" y="6824"/>
                    <a:pt x="3712" y="6813"/>
                  </a:cubicBezTo>
                  <a:cubicBezTo>
                    <a:pt x="3783" y="6660"/>
                    <a:pt x="3849" y="6508"/>
                    <a:pt x="3920" y="6355"/>
                  </a:cubicBezTo>
                  <a:close/>
                  <a:moveTo>
                    <a:pt x="2364" y="6398"/>
                  </a:moveTo>
                  <a:cubicBezTo>
                    <a:pt x="2533" y="6480"/>
                    <a:pt x="2702" y="6557"/>
                    <a:pt x="2866" y="6633"/>
                  </a:cubicBezTo>
                  <a:cubicBezTo>
                    <a:pt x="2790" y="6797"/>
                    <a:pt x="2708" y="6966"/>
                    <a:pt x="2631" y="7130"/>
                  </a:cubicBezTo>
                  <a:cubicBezTo>
                    <a:pt x="2462" y="7053"/>
                    <a:pt x="2293" y="6977"/>
                    <a:pt x="2129" y="6901"/>
                  </a:cubicBezTo>
                  <a:cubicBezTo>
                    <a:pt x="2206" y="6731"/>
                    <a:pt x="2287" y="6568"/>
                    <a:pt x="2364" y="6398"/>
                  </a:cubicBezTo>
                  <a:close/>
                  <a:moveTo>
                    <a:pt x="803" y="6442"/>
                  </a:moveTo>
                  <a:cubicBezTo>
                    <a:pt x="939" y="6502"/>
                    <a:pt x="1070" y="6568"/>
                    <a:pt x="1207" y="6628"/>
                  </a:cubicBezTo>
                  <a:cubicBezTo>
                    <a:pt x="1239" y="6644"/>
                    <a:pt x="1272" y="6660"/>
                    <a:pt x="1305" y="6677"/>
                  </a:cubicBezTo>
                  <a:cubicBezTo>
                    <a:pt x="1223" y="6841"/>
                    <a:pt x="1141" y="7010"/>
                    <a:pt x="1059" y="7174"/>
                  </a:cubicBezTo>
                  <a:cubicBezTo>
                    <a:pt x="895" y="7097"/>
                    <a:pt x="726" y="7021"/>
                    <a:pt x="557" y="6944"/>
                  </a:cubicBezTo>
                  <a:cubicBezTo>
                    <a:pt x="639" y="6775"/>
                    <a:pt x="721" y="6611"/>
                    <a:pt x="803" y="6442"/>
                  </a:cubicBezTo>
                  <a:close/>
                  <a:moveTo>
                    <a:pt x="6098" y="6611"/>
                  </a:moveTo>
                  <a:cubicBezTo>
                    <a:pt x="6261" y="6693"/>
                    <a:pt x="6431" y="6775"/>
                    <a:pt x="6594" y="6857"/>
                  </a:cubicBezTo>
                  <a:cubicBezTo>
                    <a:pt x="6518" y="7021"/>
                    <a:pt x="6436" y="7190"/>
                    <a:pt x="6360" y="7359"/>
                  </a:cubicBezTo>
                  <a:cubicBezTo>
                    <a:pt x="6196" y="7277"/>
                    <a:pt x="6032" y="7195"/>
                    <a:pt x="5863" y="7113"/>
                  </a:cubicBezTo>
                  <a:cubicBezTo>
                    <a:pt x="5945" y="6950"/>
                    <a:pt x="6021" y="6781"/>
                    <a:pt x="6098" y="6611"/>
                  </a:cubicBezTo>
                  <a:close/>
                  <a:moveTo>
                    <a:pt x="4553" y="6649"/>
                  </a:moveTo>
                  <a:cubicBezTo>
                    <a:pt x="4717" y="6726"/>
                    <a:pt x="4886" y="6802"/>
                    <a:pt x="5050" y="6884"/>
                  </a:cubicBezTo>
                  <a:cubicBezTo>
                    <a:pt x="4973" y="7048"/>
                    <a:pt x="4897" y="7217"/>
                    <a:pt x="4815" y="7381"/>
                  </a:cubicBezTo>
                  <a:cubicBezTo>
                    <a:pt x="4678" y="7315"/>
                    <a:pt x="4536" y="7250"/>
                    <a:pt x="4395" y="7184"/>
                  </a:cubicBezTo>
                  <a:cubicBezTo>
                    <a:pt x="4367" y="7168"/>
                    <a:pt x="4345" y="7157"/>
                    <a:pt x="4318" y="7146"/>
                  </a:cubicBezTo>
                  <a:cubicBezTo>
                    <a:pt x="4400" y="6982"/>
                    <a:pt x="4476" y="6813"/>
                    <a:pt x="4553" y="6649"/>
                  </a:cubicBezTo>
                  <a:close/>
                  <a:moveTo>
                    <a:pt x="2997" y="6693"/>
                  </a:moveTo>
                  <a:cubicBezTo>
                    <a:pt x="3166" y="6770"/>
                    <a:pt x="3330" y="6846"/>
                    <a:pt x="3499" y="6922"/>
                  </a:cubicBezTo>
                  <a:cubicBezTo>
                    <a:pt x="3417" y="7092"/>
                    <a:pt x="3341" y="7255"/>
                    <a:pt x="3259" y="7419"/>
                  </a:cubicBezTo>
                  <a:cubicBezTo>
                    <a:pt x="3095" y="7343"/>
                    <a:pt x="2926" y="7266"/>
                    <a:pt x="2762" y="7190"/>
                  </a:cubicBezTo>
                  <a:cubicBezTo>
                    <a:pt x="2839" y="7021"/>
                    <a:pt x="2921" y="6857"/>
                    <a:pt x="2997" y="6693"/>
                  </a:cubicBezTo>
                  <a:close/>
                  <a:moveTo>
                    <a:pt x="1436" y="6737"/>
                  </a:moveTo>
                  <a:cubicBezTo>
                    <a:pt x="1600" y="6813"/>
                    <a:pt x="1769" y="6890"/>
                    <a:pt x="1938" y="6966"/>
                  </a:cubicBezTo>
                  <a:cubicBezTo>
                    <a:pt x="1856" y="7135"/>
                    <a:pt x="1774" y="7299"/>
                    <a:pt x="1692" y="7463"/>
                  </a:cubicBezTo>
                  <a:cubicBezTo>
                    <a:pt x="1529" y="7386"/>
                    <a:pt x="1359" y="7310"/>
                    <a:pt x="1190" y="7234"/>
                  </a:cubicBezTo>
                  <a:cubicBezTo>
                    <a:pt x="1272" y="7070"/>
                    <a:pt x="1354" y="6901"/>
                    <a:pt x="1436" y="6737"/>
                  </a:cubicBezTo>
                  <a:close/>
                  <a:moveTo>
                    <a:pt x="6720" y="6917"/>
                  </a:moveTo>
                  <a:cubicBezTo>
                    <a:pt x="6867" y="6993"/>
                    <a:pt x="7020" y="7064"/>
                    <a:pt x="7168" y="7141"/>
                  </a:cubicBezTo>
                  <a:cubicBezTo>
                    <a:pt x="7184" y="7152"/>
                    <a:pt x="7200" y="7157"/>
                    <a:pt x="7217" y="7168"/>
                  </a:cubicBezTo>
                  <a:cubicBezTo>
                    <a:pt x="7135" y="7332"/>
                    <a:pt x="7058" y="7501"/>
                    <a:pt x="6982" y="7670"/>
                  </a:cubicBezTo>
                  <a:cubicBezTo>
                    <a:pt x="6818" y="7588"/>
                    <a:pt x="6654" y="7501"/>
                    <a:pt x="6491" y="7419"/>
                  </a:cubicBezTo>
                  <a:cubicBezTo>
                    <a:pt x="6567" y="7255"/>
                    <a:pt x="6644" y="7086"/>
                    <a:pt x="6720" y="6917"/>
                  </a:cubicBezTo>
                  <a:close/>
                  <a:moveTo>
                    <a:pt x="5181" y="6944"/>
                  </a:moveTo>
                  <a:cubicBezTo>
                    <a:pt x="5344" y="7021"/>
                    <a:pt x="5514" y="7103"/>
                    <a:pt x="5677" y="7184"/>
                  </a:cubicBezTo>
                  <a:cubicBezTo>
                    <a:pt x="5601" y="7348"/>
                    <a:pt x="5519" y="7517"/>
                    <a:pt x="5443" y="7681"/>
                  </a:cubicBezTo>
                  <a:cubicBezTo>
                    <a:pt x="5279" y="7605"/>
                    <a:pt x="5115" y="7523"/>
                    <a:pt x="4946" y="7446"/>
                  </a:cubicBezTo>
                  <a:cubicBezTo>
                    <a:pt x="5022" y="7277"/>
                    <a:pt x="5104" y="7113"/>
                    <a:pt x="5181" y="6944"/>
                  </a:cubicBezTo>
                  <a:close/>
                  <a:moveTo>
                    <a:pt x="3630" y="6982"/>
                  </a:moveTo>
                  <a:cubicBezTo>
                    <a:pt x="3794" y="7059"/>
                    <a:pt x="3963" y="7141"/>
                    <a:pt x="4127" y="7217"/>
                  </a:cubicBezTo>
                  <a:cubicBezTo>
                    <a:pt x="4051" y="7381"/>
                    <a:pt x="3969" y="7550"/>
                    <a:pt x="3892" y="7714"/>
                  </a:cubicBezTo>
                  <a:cubicBezTo>
                    <a:pt x="3723" y="7638"/>
                    <a:pt x="3559" y="7561"/>
                    <a:pt x="3390" y="7479"/>
                  </a:cubicBezTo>
                  <a:cubicBezTo>
                    <a:pt x="3472" y="7315"/>
                    <a:pt x="3548" y="7152"/>
                    <a:pt x="3630" y="6982"/>
                  </a:cubicBezTo>
                  <a:close/>
                  <a:moveTo>
                    <a:pt x="2064" y="7026"/>
                  </a:moveTo>
                  <a:cubicBezTo>
                    <a:pt x="2233" y="7103"/>
                    <a:pt x="2402" y="7179"/>
                    <a:pt x="2566" y="7261"/>
                  </a:cubicBezTo>
                  <a:cubicBezTo>
                    <a:pt x="2489" y="7425"/>
                    <a:pt x="2408" y="7588"/>
                    <a:pt x="2326" y="7752"/>
                  </a:cubicBezTo>
                  <a:cubicBezTo>
                    <a:pt x="2162" y="7676"/>
                    <a:pt x="1993" y="7599"/>
                    <a:pt x="1823" y="7523"/>
                  </a:cubicBezTo>
                  <a:cubicBezTo>
                    <a:pt x="1905" y="7359"/>
                    <a:pt x="1987" y="7195"/>
                    <a:pt x="2064" y="7026"/>
                  </a:cubicBezTo>
                  <a:close/>
                  <a:moveTo>
                    <a:pt x="5803" y="7245"/>
                  </a:moveTo>
                  <a:cubicBezTo>
                    <a:pt x="5972" y="7326"/>
                    <a:pt x="6136" y="7408"/>
                    <a:pt x="6300" y="7490"/>
                  </a:cubicBezTo>
                  <a:cubicBezTo>
                    <a:pt x="6223" y="7654"/>
                    <a:pt x="6147" y="7823"/>
                    <a:pt x="6065" y="7992"/>
                  </a:cubicBezTo>
                  <a:cubicBezTo>
                    <a:pt x="5901" y="7910"/>
                    <a:pt x="5737" y="7829"/>
                    <a:pt x="5574" y="7747"/>
                  </a:cubicBezTo>
                  <a:cubicBezTo>
                    <a:pt x="5650" y="7577"/>
                    <a:pt x="5726" y="7414"/>
                    <a:pt x="5803" y="7245"/>
                  </a:cubicBezTo>
                  <a:close/>
                  <a:moveTo>
                    <a:pt x="4258" y="7277"/>
                  </a:moveTo>
                  <a:cubicBezTo>
                    <a:pt x="4422" y="7354"/>
                    <a:pt x="4591" y="7436"/>
                    <a:pt x="4755" y="7512"/>
                  </a:cubicBezTo>
                  <a:cubicBezTo>
                    <a:pt x="4678" y="7681"/>
                    <a:pt x="4596" y="7845"/>
                    <a:pt x="4520" y="8009"/>
                  </a:cubicBezTo>
                  <a:cubicBezTo>
                    <a:pt x="4356" y="7932"/>
                    <a:pt x="4193" y="7856"/>
                    <a:pt x="4029" y="7779"/>
                  </a:cubicBezTo>
                  <a:cubicBezTo>
                    <a:pt x="4023" y="7774"/>
                    <a:pt x="4023" y="7774"/>
                    <a:pt x="4023" y="7774"/>
                  </a:cubicBezTo>
                  <a:cubicBezTo>
                    <a:pt x="4100" y="7610"/>
                    <a:pt x="4182" y="7441"/>
                    <a:pt x="4258" y="7277"/>
                  </a:cubicBezTo>
                  <a:close/>
                  <a:moveTo>
                    <a:pt x="2697" y="7315"/>
                  </a:moveTo>
                  <a:cubicBezTo>
                    <a:pt x="2866" y="7397"/>
                    <a:pt x="3030" y="7474"/>
                    <a:pt x="3199" y="7550"/>
                  </a:cubicBezTo>
                  <a:cubicBezTo>
                    <a:pt x="3117" y="7714"/>
                    <a:pt x="3041" y="7883"/>
                    <a:pt x="2959" y="8047"/>
                  </a:cubicBezTo>
                  <a:cubicBezTo>
                    <a:pt x="2790" y="7971"/>
                    <a:pt x="2626" y="7889"/>
                    <a:pt x="2457" y="7812"/>
                  </a:cubicBezTo>
                  <a:cubicBezTo>
                    <a:pt x="2539" y="7648"/>
                    <a:pt x="2620" y="7485"/>
                    <a:pt x="2697" y="7315"/>
                  </a:cubicBezTo>
                  <a:close/>
                  <a:moveTo>
                    <a:pt x="1130" y="7359"/>
                  </a:moveTo>
                  <a:cubicBezTo>
                    <a:pt x="1294" y="7436"/>
                    <a:pt x="1463" y="7512"/>
                    <a:pt x="1632" y="7588"/>
                  </a:cubicBezTo>
                  <a:cubicBezTo>
                    <a:pt x="1550" y="7758"/>
                    <a:pt x="1469" y="7921"/>
                    <a:pt x="1387" y="8085"/>
                  </a:cubicBezTo>
                  <a:cubicBezTo>
                    <a:pt x="1218" y="8009"/>
                    <a:pt x="1048" y="7932"/>
                    <a:pt x="879" y="7856"/>
                  </a:cubicBezTo>
                  <a:cubicBezTo>
                    <a:pt x="961" y="7692"/>
                    <a:pt x="1048" y="7523"/>
                    <a:pt x="1130" y="7359"/>
                  </a:cubicBezTo>
                  <a:close/>
                  <a:moveTo>
                    <a:pt x="6431" y="7550"/>
                  </a:moveTo>
                  <a:cubicBezTo>
                    <a:pt x="6551" y="7610"/>
                    <a:pt x="6676" y="7676"/>
                    <a:pt x="6802" y="7736"/>
                  </a:cubicBezTo>
                  <a:cubicBezTo>
                    <a:pt x="6840" y="7758"/>
                    <a:pt x="6878" y="7779"/>
                    <a:pt x="6922" y="7801"/>
                  </a:cubicBezTo>
                  <a:cubicBezTo>
                    <a:pt x="6845" y="7965"/>
                    <a:pt x="6764" y="8134"/>
                    <a:pt x="6687" y="8303"/>
                  </a:cubicBezTo>
                  <a:cubicBezTo>
                    <a:pt x="6523" y="8216"/>
                    <a:pt x="6360" y="8134"/>
                    <a:pt x="6196" y="8052"/>
                  </a:cubicBezTo>
                  <a:cubicBezTo>
                    <a:pt x="6272" y="7889"/>
                    <a:pt x="6349" y="7719"/>
                    <a:pt x="6431" y="7550"/>
                  </a:cubicBezTo>
                  <a:close/>
                  <a:moveTo>
                    <a:pt x="4886" y="7572"/>
                  </a:moveTo>
                  <a:cubicBezTo>
                    <a:pt x="5050" y="7654"/>
                    <a:pt x="5219" y="7730"/>
                    <a:pt x="5383" y="7812"/>
                  </a:cubicBezTo>
                  <a:cubicBezTo>
                    <a:pt x="5306" y="7981"/>
                    <a:pt x="5224" y="8145"/>
                    <a:pt x="5148" y="8314"/>
                  </a:cubicBezTo>
                  <a:cubicBezTo>
                    <a:pt x="4979" y="8233"/>
                    <a:pt x="4815" y="8151"/>
                    <a:pt x="4651" y="8074"/>
                  </a:cubicBezTo>
                  <a:cubicBezTo>
                    <a:pt x="4727" y="7905"/>
                    <a:pt x="4809" y="7741"/>
                    <a:pt x="4886" y="7572"/>
                  </a:cubicBezTo>
                  <a:close/>
                  <a:moveTo>
                    <a:pt x="3330" y="7610"/>
                  </a:moveTo>
                  <a:cubicBezTo>
                    <a:pt x="3494" y="7687"/>
                    <a:pt x="3663" y="7763"/>
                    <a:pt x="3827" y="7845"/>
                  </a:cubicBezTo>
                  <a:cubicBezTo>
                    <a:pt x="3750" y="8009"/>
                    <a:pt x="3668" y="8172"/>
                    <a:pt x="3592" y="8342"/>
                  </a:cubicBezTo>
                  <a:cubicBezTo>
                    <a:pt x="3423" y="8260"/>
                    <a:pt x="3254" y="8183"/>
                    <a:pt x="3090" y="8107"/>
                  </a:cubicBezTo>
                  <a:cubicBezTo>
                    <a:pt x="3172" y="7943"/>
                    <a:pt x="3248" y="7774"/>
                    <a:pt x="3330" y="7610"/>
                  </a:cubicBezTo>
                  <a:close/>
                  <a:moveTo>
                    <a:pt x="1763" y="7648"/>
                  </a:moveTo>
                  <a:cubicBezTo>
                    <a:pt x="1927" y="7730"/>
                    <a:pt x="2096" y="7807"/>
                    <a:pt x="2266" y="7883"/>
                  </a:cubicBezTo>
                  <a:cubicBezTo>
                    <a:pt x="2184" y="8047"/>
                    <a:pt x="2102" y="8211"/>
                    <a:pt x="2020" y="8374"/>
                  </a:cubicBezTo>
                  <a:cubicBezTo>
                    <a:pt x="1851" y="8298"/>
                    <a:pt x="1682" y="8222"/>
                    <a:pt x="1512" y="8145"/>
                  </a:cubicBezTo>
                  <a:cubicBezTo>
                    <a:pt x="1600" y="7981"/>
                    <a:pt x="1682" y="7818"/>
                    <a:pt x="1763" y="7648"/>
                  </a:cubicBezTo>
                  <a:close/>
                  <a:moveTo>
                    <a:pt x="5514" y="7878"/>
                  </a:moveTo>
                  <a:cubicBezTo>
                    <a:pt x="5677" y="7954"/>
                    <a:pt x="5841" y="8036"/>
                    <a:pt x="6005" y="8118"/>
                  </a:cubicBezTo>
                  <a:cubicBezTo>
                    <a:pt x="5928" y="8287"/>
                    <a:pt x="5847" y="8451"/>
                    <a:pt x="5770" y="8620"/>
                  </a:cubicBezTo>
                  <a:cubicBezTo>
                    <a:pt x="5606" y="8538"/>
                    <a:pt x="5443" y="8456"/>
                    <a:pt x="5273" y="8374"/>
                  </a:cubicBezTo>
                  <a:cubicBezTo>
                    <a:pt x="5350" y="8222"/>
                    <a:pt x="5421" y="8069"/>
                    <a:pt x="5497" y="7910"/>
                  </a:cubicBezTo>
                  <a:cubicBezTo>
                    <a:pt x="5503" y="7900"/>
                    <a:pt x="5508" y="7889"/>
                    <a:pt x="5514" y="7878"/>
                  </a:cubicBezTo>
                  <a:close/>
                  <a:moveTo>
                    <a:pt x="3958" y="7905"/>
                  </a:moveTo>
                  <a:cubicBezTo>
                    <a:pt x="4127" y="7981"/>
                    <a:pt x="4291" y="8063"/>
                    <a:pt x="4460" y="8140"/>
                  </a:cubicBezTo>
                  <a:cubicBezTo>
                    <a:pt x="4378" y="8309"/>
                    <a:pt x="4296" y="8473"/>
                    <a:pt x="4220" y="8636"/>
                  </a:cubicBezTo>
                  <a:cubicBezTo>
                    <a:pt x="4051" y="8560"/>
                    <a:pt x="3887" y="8478"/>
                    <a:pt x="3718" y="8402"/>
                  </a:cubicBezTo>
                  <a:cubicBezTo>
                    <a:pt x="3800" y="8238"/>
                    <a:pt x="3881" y="8069"/>
                    <a:pt x="3958" y="7905"/>
                  </a:cubicBezTo>
                  <a:close/>
                  <a:moveTo>
                    <a:pt x="2391" y="7943"/>
                  </a:moveTo>
                  <a:cubicBezTo>
                    <a:pt x="2560" y="8020"/>
                    <a:pt x="2730" y="8096"/>
                    <a:pt x="2899" y="8172"/>
                  </a:cubicBezTo>
                  <a:cubicBezTo>
                    <a:pt x="2817" y="8342"/>
                    <a:pt x="2735" y="8505"/>
                    <a:pt x="2653" y="8669"/>
                  </a:cubicBezTo>
                  <a:cubicBezTo>
                    <a:pt x="2484" y="8593"/>
                    <a:pt x="2315" y="8511"/>
                    <a:pt x="2145" y="8435"/>
                  </a:cubicBezTo>
                  <a:cubicBezTo>
                    <a:pt x="2233" y="8271"/>
                    <a:pt x="2315" y="8107"/>
                    <a:pt x="2391" y="7943"/>
                  </a:cubicBezTo>
                  <a:close/>
                  <a:moveTo>
                    <a:pt x="4586" y="8205"/>
                  </a:moveTo>
                  <a:cubicBezTo>
                    <a:pt x="4755" y="8282"/>
                    <a:pt x="4919" y="8364"/>
                    <a:pt x="5082" y="8440"/>
                  </a:cubicBezTo>
                  <a:cubicBezTo>
                    <a:pt x="5006" y="8609"/>
                    <a:pt x="4924" y="8773"/>
                    <a:pt x="4848" y="8942"/>
                  </a:cubicBezTo>
                  <a:cubicBezTo>
                    <a:pt x="4678" y="8860"/>
                    <a:pt x="4515" y="8778"/>
                    <a:pt x="4345" y="8702"/>
                  </a:cubicBezTo>
                  <a:cubicBezTo>
                    <a:pt x="4427" y="8533"/>
                    <a:pt x="4509" y="8369"/>
                    <a:pt x="4586" y="8205"/>
                  </a:cubicBezTo>
                  <a:close/>
                  <a:moveTo>
                    <a:pt x="3024" y="8233"/>
                  </a:moveTo>
                  <a:cubicBezTo>
                    <a:pt x="3194" y="8314"/>
                    <a:pt x="3357" y="8391"/>
                    <a:pt x="3527" y="8467"/>
                  </a:cubicBezTo>
                  <a:cubicBezTo>
                    <a:pt x="3445" y="8636"/>
                    <a:pt x="3363" y="8800"/>
                    <a:pt x="3281" y="8964"/>
                  </a:cubicBezTo>
                  <a:cubicBezTo>
                    <a:pt x="3117" y="8882"/>
                    <a:pt x="2948" y="8806"/>
                    <a:pt x="2779" y="8729"/>
                  </a:cubicBezTo>
                  <a:cubicBezTo>
                    <a:pt x="2861" y="8566"/>
                    <a:pt x="2942" y="8402"/>
                    <a:pt x="3024" y="8233"/>
                  </a:cubicBezTo>
                  <a:close/>
                  <a:moveTo>
                    <a:pt x="3658" y="8527"/>
                  </a:moveTo>
                  <a:cubicBezTo>
                    <a:pt x="3821" y="8609"/>
                    <a:pt x="3991" y="8686"/>
                    <a:pt x="4154" y="8767"/>
                  </a:cubicBezTo>
                  <a:cubicBezTo>
                    <a:pt x="4072" y="8931"/>
                    <a:pt x="3996" y="9095"/>
                    <a:pt x="3914" y="9259"/>
                  </a:cubicBezTo>
                  <a:cubicBezTo>
                    <a:pt x="3745" y="9182"/>
                    <a:pt x="3581" y="9100"/>
                    <a:pt x="3412" y="9024"/>
                  </a:cubicBezTo>
                  <a:cubicBezTo>
                    <a:pt x="3494" y="8860"/>
                    <a:pt x="3576" y="8697"/>
                    <a:pt x="3658" y="8527"/>
                  </a:cubicBezTo>
                  <a:close/>
                  <a:moveTo>
                    <a:pt x="4575" y="1"/>
                  </a:moveTo>
                  <a:cubicBezTo>
                    <a:pt x="4531" y="1"/>
                    <a:pt x="4487" y="6"/>
                    <a:pt x="4444" y="6"/>
                  </a:cubicBezTo>
                  <a:cubicBezTo>
                    <a:pt x="4367" y="165"/>
                    <a:pt x="4291" y="317"/>
                    <a:pt x="4214" y="476"/>
                  </a:cubicBezTo>
                  <a:cubicBezTo>
                    <a:pt x="4149" y="612"/>
                    <a:pt x="4078" y="754"/>
                    <a:pt x="4012" y="896"/>
                  </a:cubicBezTo>
                  <a:cubicBezTo>
                    <a:pt x="3838" y="814"/>
                    <a:pt x="3668" y="732"/>
                    <a:pt x="3494" y="656"/>
                  </a:cubicBezTo>
                  <a:cubicBezTo>
                    <a:pt x="3521" y="596"/>
                    <a:pt x="3548" y="530"/>
                    <a:pt x="3581" y="470"/>
                  </a:cubicBezTo>
                  <a:cubicBezTo>
                    <a:pt x="3636" y="350"/>
                    <a:pt x="3696" y="225"/>
                    <a:pt x="3756" y="104"/>
                  </a:cubicBezTo>
                  <a:lnTo>
                    <a:pt x="3756" y="104"/>
                  </a:lnTo>
                  <a:cubicBezTo>
                    <a:pt x="3707" y="115"/>
                    <a:pt x="3652" y="126"/>
                    <a:pt x="3603" y="143"/>
                  </a:cubicBezTo>
                  <a:cubicBezTo>
                    <a:pt x="3527" y="296"/>
                    <a:pt x="3456" y="448"/>
                    <a:pt x="3385" y="601"/>
                  </a:cubicBezTo>
                  <a:cubicBezTo>
                    <a:pt x="3232" y="530"/>
                    <a:pt x="3079" y="459"/>
                    <a:pt x="2926" y="388"/>
                  </a:cubicBezTo>
                  <a:cubicBezTo>
                    <a:pt x="2833" y="437"/>
                    <a:pt x="2735" y="487"/>
                    <a:pt x="2642" y="536"/>
                  </a:cubicBezTo>
                  <a:cubicBezTo>
                    <a:pt x="2577" y="672"/>
                    <a:pt x="2517" y="803"/>
                    <a:pt x="2451" y="934"/>
                  </a:cubicBezTo>
                  <a:cubicBezTo>
                    <a:pt x="2369" y="896"/>
                    <a:pt x="2282" y="858"/>
                    <a:pt x="2200" y="820"/>
                  </a:cubicBezTo>
                  <a:cubicBezTo>
                    <a:pt x="2162" y="841"/>
                    <a:pt x="2124" y="874"/>
                    <a:pt x="2085" y="901"/>
                  </a:cubicBezTo>
                  <a:cubicBezTo>
                    <a:pt x="2189" y="951"/>
                    <a:pt x="2293" y="1000"/>
                    <a:pt x="2397" y="1049"/>
                  </a:cubicBezTo>
                  <a:cubicBezTo>
                    <a:pt x="2315" y="1218"/>
                    <a:pt x="2238" y="1393"/>
                    <a:pt x="2156" y="1562"/>
                  </a:cubicBezTo>
                  <a:cubicBezTo>
                    <a:pt x="2014" y="1496"/>
                    <a:pt x="1867" y="1431"/>
                    <a:pt x="1725" y="1360"/>
                  </a:cubicBezTo>
                  <a:cubicBezTo>
                    <a:pt x="1698" y="1349"/>
                    <a:pt x="1676" y="1338"/>
                    <a:pt x="1649" y="1327"/>
                  </a:cubicBezTo>
                  <a:cubicBezTo>
                    <a:pt x="1665" y="1294"/>
                    <a:pt x="1682" y="1262"/>
                    <a:pt x="1698" y="1229"/>
                  </a:cubicBezTo>
                  <a:lnTo>
                    <a:pt x="1698" y="1229"/>
                  </a:lnTo>
                  <a:cubicBezTo>
                    <a:pt x="1600" y="1322"/>
                    <a:pt x="1507" y="1415"/>
                    <a:pt x="1414" y="1518"/>
                  </a:cubicBezTo>
                  <a:cubicBezTo>
                    <a:pt x="1370" y="1606"/>
                    <a:pt x="1327" y="1698"/>
                    <a:pt x="1288" y="1786"/>
                  </a:cubicBezTo>
                  <a:cubicBezTo>
                    <a:pt x="1267" y="1824"/>
                    <a:pt x="1250" y="1862"/>
                    <a:pt x="1234" y="1900"/>
                  </a:cubicBezTo>
                  <a:cubicBezTo>
                    <a:pt x="1201" y="1884"/>
                    <a:pt x="1168" y="1868"/>
                    <a:pt x="1136" y="1851"/>
                  </a:cubicBezTo>
                  <a:cubicBezTo>
                    <a:pt x="1108" y="1884"/>
                    <a:pt x="1086" y="1917"/>
                    <a:pt x="1059" y="1950"/>
                  </a:cubicBezTo>
                  <a:cubicBezTo>
                    <a:pt x="1103" y="1966"/>
                    <a:pt x="1141" y="1988"/>
                    <a:pt x="1185" y="2010"/>
                  </a:cubicBezTo>
                  <a:cubicBezTo>
                    <a:pt x="1103" y="2184"/>
                    <a:pt x="1026" y="2353"/>
                    <a:pt x="945" y="2528"/>
                  </a:cubicBezTo>
                  <a:cubicBezTo>
                    <a:pt x="879" y="2501"/>
                    <a:pt x="814" y="2468"/>
                    <a:pt x="743" y="2435"/>
                  </a:cubicBezTo>
                  <a:cubicBezTo>
                    <a:pt x="726" y="2468"/>
                    <a:pt x="704" y="2506"/>
                    <a:pt x="683" y="2539"/>
                  </a:cubicBezTo>
                  <a:cubicBezTo>
                    <a:pt x="754" y="2572"/>
                    <a:pt x="824" y="2605"/>
                    <a:pt x="895" y="2637"/>
                  </a:cubicBezTo>
                  <a:cubicBezTo>
                    <a:pt x="814" y="2812"/>
                    <a:pt x="732" y="2987"/>
                    <a:pt x="655" y="3161"/>
                  </a:cubicBezTo>
                  <a:cubicBezTo>
                    <a:pt x="644" y="3156"/>
                    <a:pt x="633" y="3150"/>
                    <a:pt x="623" y="3145"/>
                  </a:cubicBezTo>
                  <a:cubicBezTo>
                    <a:pt x="557" y="3118"/>
                    <a:pt x="497" y="3085"/>
                    <a:pt x="437" y="3058"/>
                  </a:cubicBezTo>
                  <a:cubicBezTo>
                    <a:pt x="421" y="3096"/>
                    <a:pt x="404" y="3129"/>
                    <a:pt x="388" y="3167"/>
                  </a:cubicBezTo>
                  <a:cubicBezTo>
                    <a:pt x="459" y="3205"/>
                    <a:pt x="530" y="3238"/>
                    <a:pt x="601" y="3271"/>
                  </a:cubicBezTo>
                  <a:cubicBezTo>
                    <a:pt x="524" y="3445"/>
                    <a:pt x="442" y="3620"/>
                    <a:pt x="360" y="3789"/>
                  </a:cubicBezTo>
                  <a:cubicBezTo>
                    <a:pt x="328" y="3773"/>
                    <a:pt x="290" y="3756"/>
                    <a:pt x="257" y="3740"/>
                  </a:cubicBezTo>
                  <a:cubicBezTo>
                    <a:pt x="240" y="3735"/>
                    <a:pt x="224" y="3724"/>
                    <a:pt x="208" y="3718"/>
                  </a:cubicBezTo>
                  <a:cubicBezTo>
                    <a:pt x="197" y="3756"/>
                    <a:pt x="186" y="3795"/>
                    <a:pt x="175" y="3838"/>
                  </a:cubicBezTo>
                  <a:cubicBezTo>
                    <a:pt x="219" y="3860"/>
                    <a:pt x="262" y="3882"/>
                    <a:pt x="311" y="3904"/>
                  </a:cubicBezTo>
                  <a:cubicBezTo>
                    <a:pt x="229" y="4073"/>
                    <a:pt x="148" y="4248"/>
                    <a:pt x="66" y="4422"/>
                  </a:cubicBezTo>
                  <a:lnTo>
                    <a:pt x="60" y="4417"/>
                  </a:lnTo>
                  <a:cubicBezTo>
                    <a:pt x="33" y="4570"/>
                    <a:pt x="22" y="4723"/>
                    <a:pt x="11" y="4881"/>
                  </a:cubicBezTo>
                  <a:cubicBezTo>
                    <a:pt x="55" y="4788"/>
                    <a:pt x="98" y="4701"/>
                    <a:pt x="137" y="4608"/>
                  </a:cubicBezTo>
                  <a:cubicBezTo>
                    <a:pt x="142" y="4602"/>
                    <a:pt x="142" y="4597"/>
                    <a:pt x="148" y="4597"/>
                  </a:cubicBezTo>
                  <a:cubicBezTo>
                    <a:pt x="311" y="4673"/>
                    <a:pt x="475" y="4755"/>
                    <a:pt x="644" y="4832"/>
                  </a:cubicBezTo>
                  <a:cubicBezTo>
                    <a:pt x="562" y="5001"/>
                    <a:pt x="481" y="5170"/>
                    <a:pt x="404" y="5345"/>
                  </a:cubicBezTo>
                  <a:cubicBezTo>
                    <a:pt x="268" y="5279"/>
                    <a:pt x="137" y="5219"/>
                    <a:pt x="6" y="5159"/>
                  </a:cubicBezTo>
                  <a:cubicBezTo>
                    <a:pt x="6" y="5203"/>
                    <a:pt x="0" y="5252"/>
                    <a:pt x="6" y="5296"/>
                  </a:cubicBezTo>
                  <a:cubicBezTo>
                    <a:pt x="115" y="5350"/>
                    <a:pt x="229" y="5405"/>
                    <a:pt x="344" y="5459"/>
                  </a:cubicBezTo>
                  <a:cubicBezTo>
                    <a:pt x="262" y="5629"/>
                    <a:pt x="180" y="5798"/>
                    <a:pt x="104" y="5967"/>
                  </a:cubicBezTo>
                  <a:cubicBezTo>
                    <a:pt x="88" y="5962"/>
                    <a:pt x="77" y="5956"/>
                    <a:pt x="60" y="5951"/>
                  </a:cubicBezTo>
                  <a:lnTo>
                    <a:pt x="60" y="5951"/>
                  </a:lnTo>
                  <a:cubicBezTo>
                    <a:pt x="77" y="6054"/>
                    <a:pt x="98" y="6158"/>
                    <a:pt x="120" y="6262"/>
                  </a:cubicBezTo>
                  <a:cubicBezTo>
                    <a:pt x="137" y="6224"/>
                    <a:pt x="153" y="6186"/>
                    <a:pt x="175" y="6147"/>
                  </a:cubicBezTo>
                  <a:cubicBezTo>
                    <a:pt x="339" y="6224"/>
                    <a:pt x="508" y="6306"/>
                    <a:pt x="672" y="6382"/>
                  </a:cubicBezTo>
                  <a:cubicBezTo>
                    <a:pt x="595" y="6551"/>
                    <a:pt x="513" y="6715"/>
                    <a:pt x="426" y="6884"/>
                  </a:cubicBezTo>
                  <a:cubicBezTo>
                    <a:pt x="377" y="6862"/>
                    <a:pt x="322" y="6835"/>
                    <a:pt x="273" y="6813"/>
                  </a:cubicBezTo>
                  <a:lnTo>
                    <a:pt x="273" y="6813"/>
                  </a:lnTo>
                  <a:cubicBezTo>
                    <a:pt x="295" y="6873"/>
                    <a:pt x="317" y="6933"/>
                    <a:pt x="339" y="6993"/>
                  </a:cubicBezTo>
                  <a:cubicBezTo>
                    <a:pt x="350" y="6999"/>
                    <a:pt x="360" y="6999"/>
                    <a:pt x="366" y="7004"/>
                  </a:cubicBezTo>
                  <a:cubicBezTo>
                    <a:pt x="366" y="7015"/>
                    <a:pt x="360" y="7021"/>
                    <a:pt x="355" y="7032"/>
                  </a:cubicBezTo>
                  <a:cubicBezTo>
                    <a:pt x="377" y="7092"/>
                    <a:pt x="404" y="7146"/>
                    <a:pt x="426" y="7201"/>
                  </a:cubicBezTo>
                  <a:cubicBezTo>
                    <a:pt x="453" y="7157"/>
                    <a:pt x="475" y="7113"/>
                    <a:pt x="497" y="7064"/>
                  </a:cubicBezTo>
                  <a:cubicBezTo>
                    <a:pt x="612" y="7119"/>
                    <a:pt x="726" y="7174"/>
                    <a:pt x="841" y="7223"/>
                  </a:cubicBezTo>
                  <a:cubicBezTo>
                    <a:pt x="890" y="7250"/>
                    <a:pt x="945" y="7277"/>
                    <a:pt x="999" y="7299"/>
                  </a:cubicBezTo>
                  <a:cubicBezTo>
                    <a:pt x="923" y="7452"/>
                    <a:pt x="852" y="7599"/>
                    <a:pt x="775" y="7747"/>
                  </a:cubicBezTo>
                  <a:cubicBezTo>
                    <a:pt x="770" y="7763"/>
                    <a:pt x="759" y="7779"/>
                    <a:pt x="754" y="7796"/>
                  </a:cubicBezTo>
                  <a:cubicBezTo>
                    <a:pt x="803" y="7872"/>
                    <a:pt x="863" y="7949"/>
                    <a:pt x="917" y="8025"/>
                  </a:cubicBezTo>
                  <a:cubicBezTo>
                    <a:pt x="1054" y="8091"/>
                    <a:pt x="1185" y="8151"/>
                    <a:pt x="1321" y="8211"/>
                  </a:cubicBezTo>
                  <a:cubicBezTo>
                    <a:pt x="1288" y="8271"/>
                    <a:pt x="1261" y="8331"/>
                    <a:pt x="1228" y="8391"/>
                  </a:cubicBezTo>
                  <a:cubicBezTo>
                    <a:pt x="1261" y="8424"/>
                    <a:pt x="1299" y="8462"/>
                    <a:pt x="1332" y="8495"/>
                  </a:cubicBezTo>
                  <a:cubicBezTo>
                    <a:pt x="1370" y="8418"/>
                    <a:pt x="1414" y="8347"/>
                    <a:pt x="1452" y="8271"/>
                  </a:cubicBezTo>
                  <a:cubicBezTo>
                    <a:pt x="1616" y="8347"/>
                    <a:pt x="1785" y="8429"/>
                    <a:pt x="1954" y="8505"/>
                  </a:cubicBezTo>
                  <a:cubicBezTo>
                    <a:pt x="1894" y="8620"/>
                    <a:pt x="1834" y="8740"/>
                    <a:pt x="1774" y="8860"/>
                  </a:cubicBezTo>
                  <a:cubicBezTo>
                    <a:pt x="1813" y="8888"/>
                    <a:pt x="1851" y="8909"/>
                    <a:pt x="1889" y="8937"/>
                  </a:cubicBezTo>
                  <a:cubicBezTo>
                    <a:pt x="1954" y="8811"/>
                    <a:pt x="2020" y="8691"/>
                    <a:pt x="2085" y="8566"/>
                  </a:cubicBezTo>
                  <a:cubicBezTo>
                    <a:pt x="2249" y="8642"/>
                    <a:pt x="2418" y="8718"/>
                    <a:pt x="2588" y="8795"/>
                  </a:cubicBezTo>
                  <a:cubicBezTo>
                    <a:pt x="2577" y="8817"/>
                    <a:pt x="2571" y="8833"/>
                    <a:pt x="2560" y="8849"/>
                  </a:cubicBezTo>
                  <a:cubicBezTo>
                    <a:pt x="2500" y="8969"/>
                    <a:pt x="2440" y="9084"/>
                    <a:pt x="2380" y="9204"/>
                  </a:cubicBezTo>
                  <a:cubicBezTo>
                    <a:pt x="2424" y="9226"/>
                    <a:pt x="2462" y="9242"/>
                    <a:pt x="2506" y="9259"/>
                  </a:cubicBezTo>
                  <a:cubicBezTo>
                    <a:pt x="2577" y="9128"/>
                    <a:pt x="2648" y="8991"/>
                    <a:pt x="2713" y="8855"/>
                  </a:cubicBezTo>
                  <a:cubicBezTo>
                    <a:pt x="2882" y="8937"/>
                    <a:pt x="3052" y="9013"/>
                    <a:pt x="3215" y="9090"/>
                  </a:cubicBezTo>
                  <a:cubicBezTo>
                    <a:pt x="3199" y="9133"/>
                    <a:pt x="3177" y="9177"/>
                    <a:pt x="3155" y="9215"/>
                  </a:cubicBezTo>
                  <a:cubicBezTo>
                    <a:pt x="3117" y="9292"/>
                    <a:pt x="3079" y="9362"/>
                    <a:pt x="3046" y="9433"/>
                  </a:cubicBezTo>
                  <a:cubicBezTo>
                    <a:pt x="3090" y="9444"/>
                    <a:pt x="3139" y="9455"/>
                    <a:pt x="3188" y="9466"/>
                  </a:cubicBezTo>
                  <a:cubicBezTo>
                    <a:pt x="3243" y="9362"/>
                    <a:pt x="3292" y="9259"/>
                    <a:pt x="3346" y="9150"/>
                  </a:cubicBezTo>
                  <a:cubicBezTo>
                    <a:pt x="3516" y="9231"/>
                    <a:pt x="3679" y="9308"/>
                    <a:pt x="3849" y="9390"/>
                  </a:cubicBezTo>
                  <a:cubicBezTo>
                    <a:pt x="3821" y="9439"/>
                    <a:pt x="3800" y="9488"/>
                    <a:pt x="3778" y="9532"/>
                  </a:cubicBezTo>
                  <a:cubicBezTo>
                    <a:pt x="3827" y="9537"/>
                    <a:pt x="3881" y="9537"/>
                    <a:pt x="3931" y="9537"/>
                  </a:cubicBezTo>
                  <a:cubicBezTo>
                    <a:pt x="3947" y="9510"/>
                    <a:pt x="3963" y="9477"/>
                    <a:pt x="3974" y="9450"/>
                  </a:cubicBezTo>
                  <a:cubicBezTo>
                    <a:pt x="4029" y="9477"/>
                    <a:pt x="4083" y="9504"/>
                    <a:pt x="4138" y="9532"/>
                  </a:cubicBezTo>
                  <a:cubicBezTo>
                    <a:pt x="4231" y="9526"/>
                    <a:pt x="4318" y="9515"/>
                    <a:pt x="4411" y="9504"/>
                  </a:cubicBezTo>
                  <a:cubicBezTo>
                    <a:pt x="4285" y="9444"/>
                    <a:pt x="4165" y="9384"/>
                    <a:pt x="4040" y="9324"/>
                  </a:cubicBezTo>
                  <a:cubicBezTo>
                    <a:pt x="4122" y="9161"/>
                    <a:pt x="4203" y="8991"/>
                    <a:pt x="4285" y="8828"/>
                  </a:cubicBezTo>
                  <a:cubicBezTo>
                    <a:pt x="4449" y="8909"/>
                    <a:pt x="4618" y="8986"/>
                    <a:pt x="4782" y="9068"/>
                  </a:cubicBezTo>
                  <a:cubicBezTo>
                    <a:pt x="4717" y="9204"/>
                    <a:pt x="4651" y="9341"/>
                    <a:pt x="4580" y="9477"/>
                  </a:cubicBezTo>
                  <a:cubicBezTo>
                    <a:pt x="4640" y="9466"/>
                    <a:pt x="4700" y="9455"/>
                    <a:pt x="4760" y="9444"/>
                  </a:cubicBezTo>
                  <a:cubicBezTo>
                    <a:pt x="4809" y="9341"/>
                    <a:pt x="4859" y="9237"/>
                    <a:pt x="4913" y="9133"/>
                  </a:cubicBezTo>
                  <a:cubicBezTo>
                    <a:pt x="5022" y="9188"/>
                    <a:pt x="5137" y="9242"/>
                    <a:pt x="5252" y="9297"/>
                  </a:cubicBezTo>
                  <a:cubicBezTo>
                    <a:pt x="5312" y="9275"/>
                    <a:pt x="5372" y="9253"/>
                    <a:pt x="5432" y="9231"/>
                  </a:cubicBezTo>
                  <a:cubicBezTo>
                    <a:pt x="5279" y="9155"/>
                    <a:pt x="5126" y="9079"/>
                    <a:pt x="4973" y="9002"/>
                  </a:cubicBezTo>
                  <a:cubicBezTo>
                    <a:pt x="5055" y="8838"/>
                    <a:pt x="5137" y="8669"/>
                    <a:pt x="5213" y="8505"/>
                  </a:cubicBezTo>
                  <a:cubicBezTo>
                    <a:pt x="5377" y="8587"/>
                    <a:pt x="5546" y="8669"/>
                    <a:pt x="5710" y="8746"/>
                  </a:cubicBezTo>
                  <a:cubicBezTo>
                    <a:pt x="5634" y="8898"/>
                    <a:pt x="5563" y="9051"/>
                    <a:pt x="5492" y="9204"/>
                  </a:cubicBezTo>
                  <a:cubicBezTo>
                    <a:pt x="5557" y="9177"/>
                    <a:pt x="5628" y="9144"/>
                    <a:pt x="5694" y="9111"/>
                  </a:cubicBezTo>
                  <a:cubicBezTo>
                    <a:pt x="5743" y="9013"/>
                    <a:pt x="5786" y="8915"/>
                    <a:pt x="5836" y="8811"/>
                  </a:cubicBezTo>
                  <a:cubicBezTo>
                    <a:pt x="5907" y="8849"/>
                    <a:pt x="5978" y="8882"/>
                    <a:pt x="6049" y="8920"/>
                  </a:cubicBezTo>
                  <a:cubicBezTo>
                    <a:pt x="6098" y="8888"/>
                    <a:pt x="6141" y="8860"/>
                    <a:pt x="6190" y="8833"/>
                  </a:cubicBezTo>
                  <a:cubicBezTo>
                    <a:pt x="6092" y="8784"/>
                    <a:pt x="5994" y="8735"/>
                    <a:pt x="5896" y="8686"/>
                  </a:cubicBezTo>
                  <a:cubicBezTo>
                    <a:pt x="5961" y="8549"/>
                    <a:pt x="6027" y="8413"/>
                    <a:pt x="6092" y="8282"/>
                  </a:cubicBezTo>
                  <a:cubicBezTo>
                    <a:pt x="6103" y="8249"/>
                    <a:pt x="6119" y="8216"/>
                    <a:pt x="6136" y="8183"/>
                  </a:cubicBezTo>
                  <a:cubicBezTo>
                    <a:pt x="6234" y="8233"/>
                    <a:pt x="6332" y="8282"/>
                    <a:pt x="6431" y="8331"/>
                  </a:cubicBezTo>
                  <a:cubicBezTo>
                    <a:pt x="6496" y="8364"/>
                    <a:pt x="6562" y="8396"/>
                    <a:pt x="6627" y="8429"/>
                  </a:cubicBezTo>
                  <a:cubicBezTo>
                    <a:pt x="6605" y="8473"/>
                    <a:pt x="6589" y="8516"/>
                    <a:pt x="6567" y="8555"/>
                  </a:cubicBezTo>
                  <a:cubicBezTo>
                    <a:pt x="6660" y="8484"/>
                    <a:pt x="6747" y="8407"/>
                    <a:pt x="6835" y="8331"/>
                  </a:cubicBezTo>
                  <a:cubicBezTo>
                    <a:pt x="6906" y="8172"/>
                    <a:pt x="6977" y="8020"/>
                    <a:pt x="7047" y="7867"/>
                  </a:cubicBezTo>
                  <a:cubicBezTo>
                    <a:pt x="7102" y="7889"/>
                    <a:pt x="7151" y="7916"/>
                    <a:pt x="7206" y="7943"/>
                  </a:cubicBezTo>
                  <a:cubicBezTo>
                    <a:pt x="7239" y="7910"/>
                    <a:pt x="7271" y="7872"/>
                    <a:pt x="7299" y="7834"/>
                  </a:cubicBezTo>
                  <a:cubicBezTo>
                    <a:pt x="7239" y="7801"/>
                    <a:pt x="7173" y="7769"/>
                    <a:pt x="7108" y="7736"/>
                  </a:cubicBezTo>
                  <a:cubicBezTo>
                    <a:pt x="7184" y="7567"/>
                    <a:pt x="7266" y="7397"/>
                    <a:pt x="7342" y="7234"/>
                  </a:cubicBezTo>
                  <a:cubicBezTo>
                    <a:pt x="7440" y="7283"/>
                    <a:pt x="7539" y="7332"/>
                    <a:pt x="7637" y="7381"/>
                  </a:cubicBezTo>
                  <a:cubicBezTo>
                    <a:pt x="7659" y="7343"/>
                    <a:pt x="7686" y="7305"/>
                    <a:pt x="7713" y="7261"/>
                  </a:cubicBezTo>
                  <a:cubicBezTo>
                    <a:pt x="7610" y="7206"/>
                    <a:pt x="7506" y="7157"/>
                    <a:pt x="7402" y="7103"/>
                  </a:cubicBezTo>
                  <a:cubicBezTo>
                    <a:pt x="7479" y="6933"/>
                    <a:pt x="7555" y="6764"/>
                    <a:pt x="7632" y="6595"/>
                  </a:cubicBezTo>
                  <a:cubicBezTo>
                    <a:pt x="7752" y="6655"/>
                    <a:pt x="7866" y="6715"/>
                    <a:pt x="7981" y="6775"/>
                  </a:cubicBezTo>
                  <a:cubicBezTo>
                    <a:pt x="8003" y="6737"/>
                    <a:pt x="8025" y="6693"/>
                    <a:pt x="8041" y="6649"/>
                  </a:cubicBezTo>
                  <a:cubicBezTo>
                    <a:pt x="7926" y="6589"/>
                    <a:pt x="7806" y="6529"/>
                    <a:pt x="7692" y="6469"/>
                  </a:cubicBezTo>
                  <a:cubicBezTo>
                    <a:pt x="7768" y="6300"/>
                    <a:pt x="7844" y="6131"/>
                    <a:pt x="7921" y="5962"/>
                  </a:cubicBezTo>
                  <a:cubicBezTo>
                    <a:pt x="8030" y="6016"/>
                    <a:pt x="8139" y="6076"/>
                    <a:pt x="8248" y="6131"/>
                  </a:cubicBezTo>
                  <a:cubicBezTo>
                    <a:pt x="8265" y="6087"/>
                    <a:pt x="8281" y="6038"/>
                    <a:pt x="8292" y="5994"/>
                  </a:cubicBezTo>
                  <a:cubicBezTo>
                    <a:pt x="8188" y="5940"/>
                    <a:pt x="8085" y="5885"/>
                    <a:pt x="7981" y="5836"/>
                  </a:cubicBezTo>
                  <a:cubicBezTo>
                    <a:pt x="8057" y="5667"/>
                    <a:pt x="8134" y="5498"/>
                    <a:pt x="8210" y="5328"/>
                  </a:cubicBezTo>
                  <a:cubicBezTo>
                    <a:pt x="8232" y="5339"/>
                    <a:pt x="8248" y="5345"/>
                    <a:pt x="8265" y="5356"/>
                  </a:cubicBezTo>
                  <a:cubicBezTo>
                    <a:pt x="8325" y="5383"/>
                    <a:pt x="8379" y="5416"/>
                    <a:pt x="8439" y="5443"/>
                  </a:cubicBezTo>
                  <a:cubicBezTo>
                    <a:pt x="8450" y="5394"/>
                    <a:pt x="8456" y="5345"/>
                    <a:pt x="8467" y="5301"/>
                  </a:cubicBezTo>
                  <a:cubicBezTo>
                    <a:pt x="8401" y="5268"/>
                    <a:pt x="8336" y="5230"/>
                    <a:pt x="8270" y="5197"/>
                  </a:cubicBezTo>
                  <a:cubicBezTo>
                    <a:pt x="8347" y="5034"/>
                    <a:pt x="8429" y="4864"/>
                    <a:pt x="8505" y="4695"/>
                  </a:cubicBezTo>
                  <a:cubicBezTo>
                    <a:pt x="8516" y="4701"/>
                    <a:pt x="8527" y="4706"/>
                    <a:pt x="8538" y="4712"/>
                  </a:cubicBezTo>
                  <a:cubicBezTo>
                    <a:pt x="8549" y="4575"/>
                    <a:pt x="8549" y="4433"/>
                    <a:pt x="8549" y="4297"/>
                  </a:cubicBezTo>
                  <a:lnTo>
                    <a:pt x="8549" y="4297"/>
                  </a:lnTo>
                  <a:cubicBezTo>
                    <a:pt x="8516" y="4368"/>
                    <a:pt x="8483" y="4439"/>
                    <a:pt x="8450" y="4510"/>
                  </a:cubicBezTo>
                  <a:cubicBezTo>
                    <a:pt x="8281" y="4422"/>
                    <a:pt x="8112" y="4340"/>
                    <a:pt x="7943" y="4259"/>
                  </a:cubicBezTo>
                  <a:cubicBezTo>
                    <a:pt x="8019" y="4089"/>
                    <a:pt x="8101" y="3926"/>
                    <a:pt x="8177" y="3756"/>
                  </a:cubicBezTo>
                  <a:cubicBezTo>
                    <a:pt x="8298" y="3816"/>
                    <a:pt x="8412" y="3876"/>
                    <a:pt x="8532" y="3931"/>
                  </a:cubicBezTo>
                  <a:cubicBezTo>
                    <a:pt x="8527" y="3876"/>
                    <a:pt x="8521" y="3822"/>
                    <a:pt x="8516" y="3767"/>
                  </a:cubicBezTo>
                  <a:cubicBezTo>
                    <a:pt x="8423" y="3718"/>
                    <a:pt x="8330" y="3674"/>
                    <a:pt x="8237" y="3625"/>
                  </a:cubicBezTo>
                  <a:cubicBezTo>
                    <a:pt x="8270" y="3554"/>
                    <a:pt x="8308" y="3478"/>
                    <a:pt x="8341" y="3407"/>
                  </a:cubicBezTo>
                  <a:cubicBezTo>
                    <a:pt x="8368" y="3347"/>
                    <a:pt x="8396" y="3292"/>
                    <a:pt x="8423" y="3232"/>
                  </a:cubicBezTo>
                  <a:cubicBezTo>
                    <a:pt x="8401" y="3123"/>
                    <a:pt x="8368" y="3009"/>
                    <a:pt x="8336" y="2905"/>
                  </a:cubicBezTo>
                  <a:cubicBezTo>
                    <a:pt x="8194" y="2834"/>
                    <a:pt x="8052" y="2763"/>
                    <a:pt x="7910" y="2697"/>
                  </a:cubicBezTo>
                  <a:cubicBezTo>
                    <a:pt x="7975" y="2561"/>
                    <a:pt x="8041" y="2424"/>
                    <a:pt x="8106" y="2293"/>
                  </a:cubicBezTo>
                  <a:cubicBezTo>
                    <a:pt x="8085" y="2250"/>
                    <a:pt x="8063" y="2206"/>
                    <a:pt x="8041" y="2162"/>
                  </a:cubicBezTo>
                  <a:cubicBezTo>
                    <a:pt x="7959" y="2321"/>
                    <a:pt x="7877" y="2484"/>
                    <a:pt x="7801" y="2643"/>
                  </a:cubicBezTo>
                  <a:cubicBezTo>
                    <a:pt x="7642" y="2572"/>
                    <a:pt x="7490" y="2495"/>
                    <a:pt x="7331" y="2419"/>
                  </a:cubicBezTo>
                  <a:cubicBezTo>
                    <a:pt x="7315" y="2414"/>
                    <a:pt x="7299" y="2408"/>
                    <a:pt x="7282" y="2397"/>
                  </a:cubicBezTo>
                  <a:cubicBezTo>
                    <a:pt x="7413" y="2124"/>
                    <a:pt x="7544" y="1846"/>
                    <a:pt x="7681" y="1573"/>
                  </a:cubicBezTo>
                  <a:cubicBezTo>
                    <a:pt x="7659" y="1540"/>
                    <a:pt x="7632" y="1507"/>
                    <a:pt x="7604" y="1475"/>
                  </a:cubicBezTo>
                  <a:cubicBezTo>
                    <a:pt x="7468" y="1753"/>
                    <a:pt x="7326" y="2031"/>
                    <a:pt x="7189" y="2310"/>
                  </a:cubicBezTo>
                  <a:cubicBezTo>
                    <a:pt x="7184" y="2321"/>
                    <a:pt x="7178" y="2337"/>
                    <a:pt x="7173" y="2348"/>
                  </a:cubicBezTo>
                  <a:cubicBezTo>
                    <a:pt x="6998" y="2266"/>
                    <a:pt x="6824" y="2184"/>
                    <a:pt x="6649" y="2108"/>
                  </a:cubicBezTo>
                  <a:cubicBezTo>
                    <a:pt x="6824" y="1737"/>
                    <a:pt x="7004" y="1371"/>
                    <a:pt x="7184" y="1011"/>
                  </a:cubicBezTo>
                  <a:cubicBezTo>
                    <a:pt x="7157" y="983"/>
                    <a:pt x="7129" y="956"/>
                    <a:pt x="7097" y="929"/>
                  </a:cubicBezTo>
                  <a:cubicBezTo>
                    <a:pt x="6927" y="1267"/>
                    <a:pt x="6758" y="1606"/>
                    <a:pt x="6594" y="1944"/>
                  </a:cubicBezTo>
                  <a:cubicBezTo>
                    <a:pt x="6578" y="1982"/>
                    <a:pt x="6562" y="2015"/>
                    <a:pt x="6540" y="2053"/>
                  </a:cubicBezTo>
                  <a:cubicBezTo>
                    <a:pt x="6365" y="1977"/>
                    <a:pt x="6196" y="1895"/>
                    <a:pt x="6021" y="1813"/>
                  </a:cubicBezTo>
                  <a:cubicBezTo>
                    <a:pt x="6218" y="1398"/>
                    <a:pt x="6414" y="989"/>
                    <a:pt x="6622" y="579"/>
                  </a:cubicBezTo>
                  <a:cubicBezTo>
                    <a:pt x="6622" y="574"/>
                    <a:pt x="6622" y="574"/>
                    <a:pt x="6622" y="574"/>
                  </a:cubicBezTo>
                  <a:cubicBezTo>
                    <a:pt x="6589" y="552"/>
                    <a:pt x="6556" y="536"/>
                    <a:pt x="6529" y="514"/>
                  </a:cubicBezTo>
                  <a:cubicBezTo>
                    <a:pt x="6349" y="869"/>
                    <a:pt x="6174" y="1224"/>
                    <a:pt x="5999" y="1578"/>
                  </a:cubicBezTo>
                  <a:cubicBezTo>
                    <a:pt x="5967" y="1638"/>
                    <a:pt x="5939" y="1698"/>
                    <a:pt x="5912" y="1764"/>
                  </a:cubicBezTo>
                  <a:cubicBezTo>
                    <a:pt x="5737" y="1682"/>
                    <a:pt x="5563" y="1606"/>
                    <a:pt x="5388" y="1524"/>
                  </a:cubicBezTo>
                  <a:cubicBezTo>
                    <a:pt x="5590" y="1098"/>
                    <a:pt x="5792" y="678"/>
                    <a:pt x="5999" y="257"/>
                  </a:cubicBezTo>
                  <a:cubicBezTo>
                    <a:pt x="5967" y="246"/>
                    <a:pt x="5934" y="230"/>
                    <a:pt x="5896" y="219"/>
                  </a:cubicBezTo>
                  <a:cubicBezTo>
                    <a:pt x="5732" y="547"/>
                    <a:pt x="5568" y="880"/>
                    <a:pt x="5404" y="1207"/>
                  </a:cubicBezTo>
                  <a:cubicBezTo>
                    <a:pt x="5361" y="1294"/>
                    <a:pt x="5322" y="1387"/>
                    <a:pt x="5279" y="1475"/>
                  </a:cubicBezTo>
                  <a:cubicBezTo>
                    <a:pt x="5104" y="1393"/>
                    <a:pt x="4929" y="1316"/>
                    <a:pt x="4755" y="1234"/>
                  </a:cubicBezTo>
                  <a:cubicBezTo>
                    <a:pt x="4760" y="1224"/>
                    <a:pt x="4766" y="1213"/>
                    <a:pt x="4771" y="1202"/>
                  </a:cubicBezTo>
                  <a:cubicBezTo>
                    <a:pt x="4951" y="825"/>
                    <a:pt x="5137" y="443"/>
                    <a:pt x="5322" y="66"/>
                  </a:cubicBezTo>
                  <a:cubicBezTo>
                    <a:pt x="5284" y="55"/>
                    <a:pt x="5246" y="50"/>
                    <a:pt x="5202" y="44"/>
                  </a:cubicBezTo>
                  <a:cubicBezTo>
                    <a:pt x="5071" y="306"/>
                    <a:pt x="4940" y="574"/>
                    <a:pt x="4809" y="841"/>
                  </a:cubicBezTo>
                  <a:cubicBezTo>
                    <a:pt x="4755" y="956"/>
                    <a:pt x="4700" y="1071"/>
                    <a:pt x="4646" y="1185"/>
                  </a:cubicBezTo>
                  <a:cubicBezTo>
                    <a:pt x="4471" y="1103"/>
                    <a:pt x="4296" y="1027"/>
                    <a:pt x="4127" y="945"/>
                  </a:cubicBezTo>
                  <a:cubicBezTo>
                    <a:pt x="4143" y="907"/>
                    <a:pt x="4160" y="874"/>
                    <a:pt x="4176" y="836"/>
                  </a:cubicBezTo>
                  <a:cubicBezTo>
                    <a:pt x="4307" y="558"/>
                    <a:pt x="4444" y="279"/>
                    <a:pt x="45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2"/>
            <p:cNvSpPr/>
            <p:nvPr/>
          </p:nvSpPr>
          <p:spPr>
            <a:xfrm>
              <a:off x="-5661191" y="2801295"/>
              <a:ext cx="394184" cy="394257"/>
            </a:xfrm>
            <a:custGeom>
              <a:avLst/>
              <a:gdLst/>
              <a:ahLst/>
              <a:cxnLst/>
              <a:rect l="l" t="t" r="r" b="b"/>
              <a:pathLst>
                <a:path w="5383" h="5384" extrusionOk="0">
                  <a:moveTo>
                    <a:pt x="2691" y="1"/>
                  </a:moveTo>
                  <a:cubicBezTo>
                    <a:pt x="1207" y="1"/>
                    <a:pt x="0" y="1207"/>
                    <a:pt x="0" y="2692"/>
                  </a:cubicBezTo>
                  <a:cubicBezTo>
                    <a:pt x="0" y="4182"/>
                    <a:pt x="1207" y="5383"/>
                    <a:pt x="2691" y="5383"/>
                  </a:cubicBezTo>
                  <a:cubicBezTo>
                    <a:pt x="4182" y="5383"/>
                    <a:pt x="5383" y="4182"/>
                    <a:pt x="5383" y="2692"/>
                  </a:cubicBezTo>
                  <a:cubicBezTo>
                    <a:pt x="5383" y="1207"/>
                    <a:pt x="4182" y="1"/>
                    <a:pt x="26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2"/>
            <p:cNvSpPr/>
            <p:nvPr/>
          </p:nvSpPr>
          <p:spPr>
            <a:xfrm>
              <a:off x="-5615204" y="2860096"/>
              <a:ext cx="327840" cy="277166"/>
            </a:xfrm>
            <a:custGeom>
              <a:avLst/>
              <a:gdLst/>
              <a:ahLst/>
              <a:cxnLst/>
              <a:rect l="l" t="t" r="r" b="b"/>
              <a:pathLst>
                <a:path w="4477" h="3785" extrusionOk="0">
                  <a:moveTo>
                    <a:pt x="1762" y="0"/>
                  </a:moveTo>
                  <a:cubicBezTo>
                    <a:pt x="1561" y="0"/>
                    <a:pt x="1350" y="27"/>
                    <a:pt x="1146" y="104"/>
                  </a:cubicBezTo>
                  <a:cubicBezTo>
                    <a:pt x="808" y="235"/>
                    <a:pt x="508" y="486"/>
                    <a:pt x="306" y="814"/>
                  </a:cubicBezTo>
                  <a:cubicBezTo>
                    <a:pt x="93" y="1152"/>
                    <a:pt x="0" y="1572"/>
                    <a:pt x="33" y="2004"/>
                  </a:cubicBezTo>
                  <a:cubicBezTo>
                    <a:pt x="49" y="2282"/>
                    <a:pt x="137" y="2812"/>
                    <a:pt x="480" y="3216"/>
                  </a:cubicBezTo>
                  <a:cubicBezTo>
                    <a:pt x="704" y="3478"/>
                    <a:pt x="1054" y="3669"/>
                    <a:pt x="1458" y="3745"/>
                  </a:cubicBezTo>
                  <a:cubicBezTo>
                    <a:pt x="1612" y="3773"/>
                    <a:pt x="1767" y="3785"/>
                    <a:pt x="1916" y="3785"/>
                  </a:cubicBezTo>
                  <a:cubicBezTo>
                    <a:pt x="2198" y="3785"/>
                    <a:pt x="2463" y="3744"/>
                    <a:pt x="2680" y="3701"/>
                  </a:cubicBezTo>
                  <a:cubicBezTo>
                    <a:pt x="2811" y="3674"/>
                    <a:pt x="2948" y="3647"/>
                    <a:pt x="3079" y="3614"/>
                  </a:cubicBezTo>
                  <a:cubicBezTo>
                    <a:pt x="3161" y="3598"/>
                    <a:pt x="3243" y="3581"/>
                    <a:pt x="3330" y="3559"/>
                  </a:cubicBezTo>
                  <a:cubicBezTo>
                    <a:pt x="3516" y="3523"/>
                    <a:pt x="3708" y="3477"/>
                    <a:pt x="3899" y="3477"/>
                  </a:cubicBezTo>
                  <a:cubicBezTo>
                    <a:pt x="3910" y="3477"/>
                    <a:pt x="3920" y="3477"/>
                    <a:pt x="3930" y="3478"/>
                  </a:cubicBezTo>
                  <a:cubicBezTo>
                    <a:pt x="4029" y="3478"/>
                    <a:pt x="4116" y="3494"/>
                    <a:pt x="4203" y="3521"/>
                  </a:cubicBezTo>
                  <a:cubicBezTo>
                    <a:pt x="4296" y="3401"/>
                    <a:pt x="4383" y="3270"/>
                    <a:pt x="4454" y="3134"/>
                  </a:cubicBezTo>
                  <a:cubicBezTo>
                    <a:pt x="4449" y="3128"/>
                    <a:pt x="4438" y="3123"/>
                    <a:pt x="4433" y="3123"/>
                  </a:cubicBezTo>
                  <a:cubicBezTo>
                    <a:pt x="4262" y="3049"/>
                    <a:pt x="4086" y="3022"/>
                    <a:pt x="3910" y="3022"/>
                  </a:cubicBezTo>
                  <a:cubicBezTo>
                    <a:pt x="3659" y="3022"/>
                    <a:pt x="3408" y="3077"/>
                    <a:pt x="3177" y="3128"/>
                  </a:cubicBezTo>
                  <a:lnTo>
                    <a:pt x="3002" y="3166"/>
                  </a:lnTo>
                  <a:cubicBezTo>
                    <a:pt x="2647" y="3246"/>
                    <a:pt x="2265" y="3331"/>
                    <a:pt x="1897" y="3331"/>
                  </a:cubicBezTo>
                  <a:cubicBezTo>
                    <a:pt x="1586" y="3331"/>
                    <a:pt x="1286" y="3270"/>
                    <a:pt x="1021" y="3095"/>
                  </a:cubicBezTo>
                  <a:cubicBezTo>
                    <a:pt x="775" y="2932"/>
                    <a:pt x="606" y="2642"/>
                    <a:pt x="519" y="2233"/>
                  </a:cubicBezTo>
                  <a:cubicBezTo>
                    <a:pt x="431" y="1856"/>
                    <a:pt x="470" y="1474"/>
                    <a:pt x="611" y="1169"/>
                  </a:cubicBezTo>
                  <a:cubicBezTo>
                    <a:pt x="748" y="885"/>
                    <a:pt x="972" y="661"/>
                    <a:pt x="1239" y="541"/>
                  </a:cubicBezTo>
                  <a:cubicBezTo>
                    <a:pt x="1407" y="465"/>
                    <a:pt x="1591" y="438"/>
                    <a:pt x="1770" y="438"/>
                  </a:cubicBezTo>
                  <a:cubicBezTo>
                    <a:pt x="1975" y="438"/>
                    <a:pt x="2173" y="473"/>
                    <a:pt x="2331" y="508"/>
                  </a:cubicBezTo>
                  <a:cubicBezTo>
                    <a:pt x="2478" y="535"/>
                    <a:pt x="2626" y="579"/>
                    <a:pt x="2768" y="617"/>
                  </a:cubicBezTo>
                  <a:cubicBezTo>
                    <a:pt x="3035" y="688"/>
                    <a:pt x="3319" y="759"/>
                    <a:pt x="3608" y="792"/>
                  </a:cubicBezTo>
                  <a:cubicBezTo>
                    <a:pt x="3688" y="801"/>
                    <a:pt x="3767" y="805"/>
                    <a:pt x="3843" y="805"/>
                  </a:cubicBezTo>
                  <a:cubicBezTo>
                    <a:pt x="4001" y="805"/>
                    <a:pt x="4151" y="787"/>
                    <a:pt x="4291" y="754"/>
                  </a:cubicBezTo>
                  <a:cubicBezTo>
                    <a:pt x="4356" y="737"/>
                    <a:pt x="4416" y="715"/>
                    <a:pt x="4476" y="688"/>
                  </a:cubicBezTo>
                  <a:cubicBezTo>
                    <a:pt x="4411" y="563"/>
                    <a:pt x="4340" y="443"/>
                    <a:pt x="4258" y="328"/>
                  </a:cubicBezTo>
                  <a:cubicBezTo>
                    <a:pt x="4152" y="363"/>
                    <a:pt x="4033" y="379"/>
                    <a:pt x="3889" y="379"/>
                  </a:cubicBezTo>
                  <a:cubicBezTo>
                    <a:pt x="3832" y="379"/>
                    <a:pt x="3772" y="376"/>
                    <a:pt x="3707" y="372"/>
                  </a:cubicBezTo>
                  <a:cubicBezTo>
                    <a:pt x="3434" y="344"/>
                    <a:pt x="3166" y="273"/>
                    <a:pt x="2888" y="197"/>
                  </a:cubicBezTo>
                  <a:cubicBezTo>
                    <a:pt x="2746" y="159"/>
                    <a:pt x="2598" y="120"/>
                    <a:pt x="2451" y="88"/>
                  </a:cubicBezTo>
                  <a:cubicBezTo>
                    <a:pt x="2261" y="45"/>
                    <a:pt x="2020" y="0"/>
                    <a:pt x="17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42"/>
          <p:cNvGrpSpPr/>
          <p:nvPr/>
        </p:nvGrpSpPr>
        <p:grpSpPr>
          <a:xfrm>
            <a:off x="811359" y="907220"/>
            <a:ext cx="1189624" cy="1082824"/>
            <a:chOff x="-3915599" y="3390420"/>
            <a:chExt cx="903969" cy="822752"/>
          </a:xfrm>
        </p:grpSpPr>
        <p:sp>
          <p:nvSpPr>
            <p:cNvPr id="792" name="Google Shape;792;p42"/>
            <p:cNvSpPr/>
            <p:nvPr/>
          </p:nvSpPr>
          <p:spPr>
            <a:xfrm>
              <a:off x="-3915599" y="3392318"/>
              <a:ext cx="903969" cy="818573"/>
            </a:xfrm>
            <a:custGeom>
              <a:avLst/>
              <a:gdLst/>
              <a:ahLst/>
              <a:cxnLst/>
              <a:rect l="l" t="t" r="r" b="b"/>
              <a:pathLst>
                <a:path w="9527" h="8627" extrusionOk="0">
                  <a:moveTo>
                    <a:pt x="4766" y="1"/>
                  </a:moveTo>
                  <a:cubicBezTo>
                    <a:pt x="3693" y="1"/>
                    <a:pt x="2618" y="399"/>
                    <a:pt x="1780" y="1199"/>
                  </a:cubicBezTo>
                  <a:cubicBezTo>
                    <a:pt x="61" y="2848"/>
                    <a:pt x="0" y="5577"/>
                    <a:pt x="1649" y="7297"/>
                  </a:cubicBezTo>
                  <a:cubicBezTo>
                    <a:pt x="2497" y="8181"/>
                    <a:pt x="3630" y="8626"/>
                    <a:pt x="4765" y="8626"/>
                  </a:cubicBezTo>
                  <a:cubicBezTo>
                    <a:pt x="5837" y="8626"/>
                    <a:pt x="6911" y="8229"/>
                    <a:pt x="7746" y="7428"/>
                  </a:cubicBezTo>
                  <a:cubicBezTo>
                    <a:pt x="9471" y="5785"/>
                    <a:pt x="9526" y="3050"/>
                    <a:pt x="7883" y="1330"/>
                  </a:cubicBezTo>
                  <a:cubicBezTo>
                    <a:pt x="7035" y="446"/>
                    <a:pt x="5902" y="1"/>
                    <a:pt x="47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2"/>
            <p:cNvSpPr/>
            <p:nvPr/>
          </p:nvSpPr>
          <p:spPr>
            <a:xfrm>
              <a:off x="-3909906" y="3598033"/>
              <a:ext cx="471958" cy="615139"/>
            </a:xfrm>
            <a:custGeom>
              <a:avLst/>
              <a:gdLst/>
              <a:ahLst/>
              <a:cxnLst/>
              <a:rect l="l" t="t" r="r" b="b"/>
              <a:pathLst>
                <a:path w="4974" h="6483" extrusionOk="0">
                  <a:moveTo>
                    <a:pt x="1890" y="46"/>
                  </a:moveTo>
                  <a:cubicBezTo>
                    <a:pt x="2815" y="46"/>
                    <a:pt x="3478" y="425"/>
                    <a:pt x="3909" y="795"/>
                  </a:cubicBezTo>
                  <a:cubicBezTo>
                    <a:pt x="4488" y="1297"/>
                    <a:pt x="4766" y="1881"/>
                    <a:pt x="4804" y="1963"/>
                  </a:cubicBezTo>
                  <a:cubicBezTo>
                    <a:pt x="3702" y="3928"/>
                    <a:pt x="4237" y="5473"/>
                    <a:pt x="4892" y="6434"/>
                  </a:cubicBezTo>
                  <a:cubicBezTo>
                    <a:pt x="4833" y="6436"/>
                    <a:pt x="4775" y="6437"/>
                    <a:pt x="4718" y="6437"/>
                  </a:cubicBezTo>
                  <a:cubicBezTo>
                    <a:pt x="3546" y="6437"/>
                    <a:pt x="2422" y="5966"/>
                    <a:pt x="1605" y="5113"/>
                  </a:cubicBezTo>
                  <a:cubicBezTo>
                    <a:pt x="339" y="3792"/>
                    <a:pt x="55" y="1810"/>
                    <a:pt x="890" y="183"/>
                  </a:cubicBezTo>
                  <a:cubicBezTo>
                    <a:pt x="1253" y="87"/>
                    <a:pt x="1586" y="46"/>
                    <a:pt x="1890" y="46"/>
                  </a:cubicBezTo>
                  <a:close/>
                  <a:moveTo>
                    <a:pt x="1885" y="0"/>
                  </a:moveTo>
                  <a:cubicBezTo>
                    <a:pt x="1575" y="0"/>
                    <a:pt x="1237" y="42"/>
                    <a:pt x="868" y="140"/>
                  </a:cubicBezTo>
                  <a:lnTo>
                    <a:pt x="863" y="145"/>
                  </a:lnTo>
                  <a:lnTo>
                    <a:pt x="858" y="151"/>
                  </a:lnTo>
                  <a:cubicBezTo>
                    <a:pt x="1" y="1799"/>
                    <a:pt x="290" y="3808"/>
                    <a:pt x="1573" y="5145"/>
                  </a:cubicBezTo>
                  <a:cubicBezTo>
                    <a:pt x="2391" y="6002"/>
                    <a:pt x="3527" y="6483"/>
                    <a:pt x="4706" y="6483"/>
                  </a:cubicBezTo>
                  <a:cubicBezTo>
                    <a:pt x="4782" y="6483"/>
                    <a:pt x="4859" y="6477"/>
                    <a:pt x="4935" y="6477"/>
                  </a:cubicBezTo>
                  <a:lnTo>
                    <a:pt x="4973" y="6472"/>
                  </a:lnTo>
                  <a:lnTo>
                    <a:pt x="4952" y="6439"/>
                  </a:lnTo>
                  <a:cubicBezTo>
                    <a:pt x="4291" y="5489"/>
                    <a:pt x="3734" y="3950"/>
                    <a:pt x="4853" y="1979"/>
                  </a:cubicBezTo>
                  <a:lnTo>
                    <a:pt x="4859" y="1968"/>
                  </a:lnTo>
                  <a:lnTo>
                    <a:pt x="4853" y="1957"/>
                  </a:lnTo>
                  <a:cubicBezTo>
                    <a:pt x="4848" y="1952"/>
                    <a:pt x="4570" y="1302"/>
                    <a:pt x="3942" y="762"/>
                  </a:cubicBezTo>
                  <a:cubicBezTo>
                    <a:pt x="3503" y="384"/>
                    <a:pt x="2826" y="0"/>
                    <a:pt x="1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2"/>
            <p:cNvSpPr/>
            <p:nvPr/>
          </p:nvSpPr>
          <p:spPr>
            <a:xfrm>
              <a:off x="-3558730" y="3606098"/>
              <a:ext cx="544450" cy="607074"/>
            </a:xfrm>
            <a:custGeom>
              <a:avLst/>
              <a:gdLst/>
              <a:ahLst/>
              <a:cxnLst/>
              <a:rect l="l" t="t" r="r" b="b"/>
              <a:pathLst>
                <a:path w="5738" h="6398" extrusionOk="0">
                  <a:moveTo>
                    <a:pt x="4815" y="87"/>
                  </a:moveTo>
                  <a:lnTo>
                    <a:pt x="4815" y="87"/>
                  </a:lnTo>
                  <a:cubicBezTo>
                    <a:pt x="5683" y="1769"/>
                    <a:pt x="5345" y="3848"/>
                    <a:pt x="3975" y="5159"/>
                  </a:cubicBezTo>
                  <a:cubicBezTo>
                    <a:pt x="3232" y="5868"/>
                    <a:pt x="2266" y="6288"/>
                    <a:pt x="1245" y="6343"/>
                  </a:cubicBezTo>
                  <a:cubicBezTo>
                    <a:pt x="585" y="5399"/>
                    <a:pt x="39" y="3859"/>
                    <a:pt x="1147" y="1900"/>
                  </a:cubicBezTo>
                  <a:lnTo>
                    <a:pt x="1207" y="1900"/>
                  </a:lnTo>
                  <a:cubicBezTo>
                    <a:pt x="3172" y="1900"/>
                    <a:pt x="4247" y="928"/>
                    <a:pt x="4815" y="87"/>
                  </a:cubicBezTo>
                  <a:close/>
                  <a:moveTo>
                    <a:pt x="4821" y="0"/>
                  </a:moveTo>
                  <a:lnTo>
                    <a:pt x="4799" y="33"/>
                  </a:lnTo>
                  <a:cubicBezTo>
                    <a:pt x="4244" y="868"/>
                    <a:pt x="3174" y="1857"/>
                    <a:pt x="1211" y="1857"/>
                  </a:cubicBezTo>
                  <a:cubicBezTo>
                    <a:pt x="1184" y="1857"/>
                    <a:pt x="1157" y="1856"/>
                    <a:pt x="1131" y="1856"/>
                  </a:cubicBezTo>
                  <a:lnTo>
                    <a:pt x="1098" y="1856"/>
                  </a:lnTo>
                  <a:lnTo>
                    <a:pt x="1103" y="1878"/>
                  </a:lnTo>
                  <a:cubicBezTo>
                    <a:pt x="1" y="3843"/>
                    <a:pt x="530" y="5388"/>
                    <a:pt x="1191" y="6349"/>
                  </a:cubicBezTo>
                  <a:lnTo>
                    <a:pt x="1169" y="6349"/>
                  </a:lnTo>
                  <a:lnTo>
                    <a:pt x="1087" y="6354"/>
                  </a:lnTo>
                  <a:lnTo>
                    <a:pt x="1125" y="6398"/>
                  </a:lnTo>
                  <a:lnTo>
                    <a:pt x="1136" y="6398"/>
                  </a:lnTo>
                  <a:cubicBezTo>
                    <a:pt x="2211" y="6365"/>
                    <a:pt x="3227" y="5934"/>
                    <a:pt x="4002" y="5191"/>
                  </a:cubicBezTo>
                  <a:cubicBezTo>
                    <a:pt x="5399" y="3859"/>
                    <a:pt x="5738" y="1736"/>
                    <a:pt x="4837" y="33"/>
                  </a:cubicBezTo>
                  <a:lnTo>
                    <a:pt x="48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2"/>
            <p:cNvSpPr/>
            <p:nvPr/>
          </p:nvSpPr>
          <p:spPr>
            <a:xfrm>
              <a:off x="-3103462" y="3609135"/>
              <a:ext cx="51428" cy="180376"/>
            </a:xfrm>
            <a:custGeom>
              <a:avLst/>
              <a:gdLst/>
              <a:ahLst/>
              <a:cxnLst/>
              <a:rect l="l" t="t" r="r" b="b"/>
              <a:pathLst>
                <a:path w="542" h="1901" extrusionOk="0">
                  <a:moveTo>
                    <a:pt x="39" y="1"/>
                  </a:moveTo>
                  <a:lnTo>
                    <a:pt x="1" y="23"/>
                  </a:lnTo>
                  <a:cubicBezTo>
                    <a:pt x="296" y="585"/>
                    <a:pt x="470" y="1229"/>
                    <a:pt x="492" y="1873"/>
                  </a:cubicBezTo>
                  <a:lnTo>
                    <a:pt x="492" y="1900"/>
                  </a:lnTo>
                  <a:lnTo>
                    <a:pt x="541" y="1884"/>
                  </a:lnTo>
                  <a:lnTo>
                    <a:pt x="541" y="1868"/>
                  </a:lnTo>
                  <a:cubicBezTo>
                    <a:pt x="514" y="1218"/>
                    <a:pt x="339" y="574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2"/>
            <p:cNvSpPr/>
            <p:nvPr/>
          </p:nvSpPr>
          <p:spPr>
            <a:xfrm>
              <a:off x="-3846711" y="3612266"/>
              <a:ext cx="21824" cy="41560"/>
            </a:xfrm>
            <a:custGeom>
              <a:avLst/>
              <a:gdLst/>
              <a:ahLst/>
              <a:cxnLst/>
              <a:rect l="l" t="t" r="r" b="b"/>
              <a:pathLst>
                <a:path w="230" h="438" extrusionOk="0">
                  <a:moveTo>
                    <a:pt x="192" y="1"/>
                  </a:moveTo>
                  <a:cubicBezTo>
                    <a:pt x="192" y="1"/>
                    <a:pt x="186" y="6"/>
                    <a:pt x="186" y="6"/>
                  </a:cubicBezTo>
                  <a:cubicBezTo>
                    <a:pt x="121" y="132"/>
                    <a:pt x="61" y="263"/>
                    <a:pt x="11" y="399"/>
                  </a:cubicBezTo>
                  <a:lnTo>
                    <a:pt x="0" y="415"/>
                  </a:lnTo>
                  <a:lnTo>
                    <a:pt x="44" y="437"/>
                  </a:lnTo>
                  <a:lnTo>
                    <a:pt x="55" y="415"/>
                  </a:lnTo>
                  <a:cubicBezTo>
                    <a:pt x="110" y="279"/>
                    <a:pt x="164" y="148"/>
                    <a:pt x="230" y="22"/>
                  </a:cubicBezTo>
                  <a:lnTo>
                    <a:pt x="1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2"/>
            <p:cNvSpPr/>
            <p:nvPr/>
          </p:nvSpPr>
          <p:spPr>
            <a:xfrm>
              <a:off x="-3831150" y="3390420"/>
              <a:ext cx="731943" cy="395955"/>
            </a:xfrm>
            <a:custGeom>
              <a:avLst/>
              <a:gdLst/>
              <a:ahLst/>
              <a:cxnLst/>
              <a:rect l="l" t="t" r="r" b="b"/>
              <a:pathLst>
                <a:path w="7714" h="4173" extrusionOk="0">
                  <a:moveTo>
                    <a:pt x="3874" y="46"/>
                  </a:moveTo>
                  <a:cubicBezTo>
                    <a:pt x="5005" y="46"/>
                    <a:pt x="6134" y="488"/>
                    <a:pt x="6977" y="1367"/>
                  </a:cubicBezTo>
                  <a:cubicBezTo>
                    <a:pt x="7244" y="1651"/>
                    <a:pt x="7473" y="1967"/>
                    <a:pt x="7659" y="2317"/>
                  </a:cubicBezTo>
                  <a:cubicBezTo>
                    <a:pt x="7108" y="3148"/>
                    <a:pt x="6039" y="4129"/>
                    <a:pt x="4082" y="4129"/>
                  </a:cubicBezTo>
                  <a:cubicBezTo>
                    <a:pt x="4061" y="4129"/>
                    <a:pt x="4040" y="4129"/>
                    <a:pt x="4018" y="4129"/>
                  </a:cubicBezTo>
                  <a:cubicBezTo>
                    <a:pt x="3969" y="4025"/>
                    <a:pt x="3685" y="3447"/>
                    <a:pt x="3112" y="2950"/>
                  </a:cubicBezTo>
                  <a:cubicBezTo>
                    <a:pt x="2672" y="2573"/>
                    <a:pt x="1997" y="2189"/>
                    <a:pt x="1058" y="2189"/>
                  </a:cubicBezTo>
                  <a:cubicBezTo>
                    <a:pt x="761" y="2189"/>
                    <a:pt x="438" y="2227"/>
                    <a:pt x="88" y="2317"/>
                  </a:cubicBezTo>
                  <a:cubicBezTo>
                    <a:pt x="306" y="1913"/>
                    <a:pt x="579" y="1552"/>
                    <a:pt x="906" y="1236"/>
                  </a:cubicBezTo>
                  <a:cubicBezTo>
                    <a:pt x="1736" y="440"/>
                    <a:pt x="2806" y="46"/>
                    <a:pt x="3874" y="46"/>
                  </a:cubicBezTo>
                  <a:close/>
                  <a:moveTo>
                    <a:pt x="3877" y="0"/>
                  </a:moveTo>
                  <a:cubicBezTo>
                    <a:pt x="2798" y="0"/>
                    <a:pt x="1717" y="399"/>
                    <a:pt x="879" y="1203"/>
                  </a:cubicBezTo>
                  <a:cubicBezTo>
                    <a:pt x="530" y="1531"/>
                    <a:pt x="246" y="1918"/>
                    <a:pt x="28" y="2339"/>
                  </a:cubicBezTo>
                  <a:lnTo>
                    <a:pt x="0" y="2388"/>
                  </a:lnTo>
                  <a:lnTo>
                    <a:pt x="49" y="2371"/>
                  </a:lnTo>
                  <a:cubicBezTo>
                    <a:pt x="413" y="2275"/>
                    <a:pt x="747" y="2234"/>
                    <a:pt x="1053" y="2234"/>
                  </a:cubicBezTo>
                  <a:cubicBezTo>
                    <a:pt x="1982" y="2234"/>
                    <a:pt x="2648" y="2613"/>
                    <a:pt x="3079" y="2983"/>
                  </a:cubicBezTo>
                  <a:cubicBezTo>
                    <a:pt x="3685" y="3507"/>
                    <a:pt x="3963" y="4124"/>
                    <a:pt x="3980" y="4162"/>
                  </a:cubicBezTo>
                  <a:lnTo>
                    <a:pt x="4002" y="4156"/>
                  </a:lnTo>
                  <a:lnTo>
                    <a:pt x="4002" y="4173"/>
                  </a:lnTo>
                  <a:lnTo>
                    <a:pt x="4078" y="4173"/>
                  </a:lnTo>
                  <a:cubicBezTo>
                    <a:pt x="6065" y="4173"/>
                    <a:pt x="7146" y="3174"/>
                    <a:pt x="7708" y="2328"/>
                  </a:cubicBezTo>
                  <a:lnTo>
                    <a:pt x="7713" y="2317"/>
                  </a:lnTo>
                  <a:lnTo>
                    <a:pt x="7708" y="2306"/>
                  </a:lnTo>
                  <a:cubicBezTo>
                    <a:pt x="7517" y="1951"/>
                    <a:pt x="7282" y="1623"/>
                    <a:pt x="7009" y="1334"/>
                  </a:cubicBezTo>
                  <a:cubicBezTo>
                    <a:pt x="6159" y="447"/>
                    <a:pt x="5019" y="0"/>
                    <a:pt x="3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2"/>
            <p:cNvSpPr/>
            <p:nvPr/>
          </p:nvSpPr>
          <p:spPr>
            <a:xfrm>
              <a:off x="-3743664" y="3657337"/>
              <a:ext cx="193281" cy="530502"/>
            </a:xfrm>
            <a:custGeom>
              <a:avLst/>
              <a:gdLst/>
              <a:ahLst/>
              <a:cxnLst/>
              <a:rect l="l" t="t" r="r" b="b"/>
              <a:pathLst>
                <a:path w="2037" h="5591" extrusionOk="0">
                  <a:moveTo>
                    <a:pt x="2015" y="0"/>
                  </a:moveTo>
                  <a:lnTo>
                    <a:pt x="1999" y="17"/>
                  </a:lnTo>
                  <a:lnTo>
                    <a:pt x="1982" y="11"/>
                  </a:lnTo>
                  <a:cubicBezTo>
                    <a:pt x="1977" y="17"/>
                    <a:pt x="1955" y="44"/>
                    <a:pt x="1933" y="82"/>
                  </a:cubicBezTo>
                  <a:cubicBezTo>
                    <a:pt x="1131" y="1185"/>
                    <a:pt x="1" y="3374"/>
                    <a:pt x="1464" y="5590"/>
                  </a:cubicBezTo>
                  <a:lnTo>
                    <a:pt x="1502" y="5563"/>
                  </a:lnTo>
                  <a:cubicBezTo>
                    <a:pt x="55" y="3368"/>
                    <a:pt x="1174" y="1201"/>
                    <a:pt x="1971" y="110"/>
                  </a:cubicBezTo>
                  <a:cubicBezTo>
                    <a:pt x="2031" y="17"/>
                    <a:pt x="2037" y="17"/>
                    <a:pt x="20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2"/>
            <p:cNvSpPr/>
            <p:nvPr/>
          </p:nvSpPr>
          <p:spPr>
            <a:xfrm>
              <a:off x="-3892826" y="3595661"/>
              <a:ext cx="177245" cy="484957"/>
            </a:xfrm>
            <a:custGeom>
              <a:avLst/>
              <a:gdLst/>
              <a:ahLst/>
              <a:cxnLst/>
              <a:rect l="l" t="t" r="r" b="b"/>
              <a:pathLst>
                <a:path w="1868" h="5111" extrusionOk="0">
                  <a:moveTo>
                    <a:pt x="1846" y="1"/>
                  </a:moveTo>
                  <a:lnTo>
                    <a:pt x="1829" y="17"/>
                  </a:lnTo>
                  <a:lnTo>
                    <a:pt x="1813" y="12"/>
                  </a:lnTo>
                  <a:cubicBezTo>
                    <a:pt x="1808" y="17"/>
                    <a:pt x="1791" y="45"/>
                    <a:pt x="1769" y="72"/>
                  </a:cubicBezTo>
                  <a:cubicBezTo>
                    <a:pt x="1032" y="1087"/>
                    <a:pt x="1" y="3085"/>
                    <a:pt x="1338" y="5110"/>
                  </a:cubicBezTo>
                  <a:lnTo>
                    <a:pt x="1376" y="5088"/>
                  </a:lnTo>
                  <a:cubicBezTo>
                    <a:pt x="55" y="3085"/>
                    <a:pt x="1076" y="1104"/>
                    <a:pt x="1802" y="99"/>
                  </a:cubicBezTo>
                  <a:cubicBezTo>
                    <a:pt x="1862" y="23"/>
                    <a:pt x="1868" y="17"/>
                    <a:pt x="1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2"/>
            <p:cNvSpPr/>
            <p:nvPr/>
          </p:nvSpPr>
          <p:spPr>
            <a:xfrm>
              <a:off x="-3507491" y="3728787"/>
              <a:ext cx="447098" cy="212448"/>
            </a:xfrm>
            <a:custGeom>
              <a:avLst/>
              <a:gdLst/>
              <a:ahLst/>
              <a:cxnLst/>
              <a:rect l="l" t="t" r="r" b="b"/>
              <a:pathLst>
                <a:path w="4712" h="2239" extrusionOk="0">
                  <a:moveTo>
                    <a:pt x="4668" y="1"/>
                  </a:moveTo>
                  <a:cubicBezTo>
                    <a:pt x="3805" y="1830"/>
                    <a:pt x="1999" y="2192"/>
                    <a:pt x="701" y="2192"/>
                  </a:cubicBezTo>
                  <a:cubicBezTo>
                    <a:pt x="488" y="2192"/>
                    <a:pt x="289" y="2182"/>
                    <a:pt x="110" y="2168"/>
                  </a:cubicBezTo>
                  <a:cubicBezTo>
                    <a:pt x="68" y="2166"/>
                    <a:pt x="42" y="2163"/>
                    <a:pt x="26" y="2163"/>
                  </a:cubicBezTo>
                  <a:cubicBezTo>
                    <a:pt x="3" y="2163"/>
                    <a:pt x="1" y="2168"/>
                    <a:pt x="1" y="2184"/>
                  </a:cubicBezTo>
                  <a:lnTo>
                    <a:pt x="23" y="2184"/>
                  </a:lnTo>
                  <a:lnTo>
                    <a:pt x="28" y="2206"/>
                  </a:lnTo>
                  <a:cubicBezTo>
                    <a:pt x="34" y="2206"/>
                    <a:pt x="66" y="2212"/>
                    <a:pt x="105" y="2212"/>
                  </a:cubicBezTo>
                  <a:cubicBezTo>
                    <a:pt x="285" y="2228"/>
                    <a:pt x="487" y="2239"/>
                    <a:pt x="700" y="2239"/>
                  </a:cubicBezTo>
                  <a:cubicBezTo>
                    <a:pt x="2010" y="2239"/>
                    <a:pt x="3833" y="1873"/>
                    <a:pt x="4712" y="23"/>
                  </a:cubicBezTo>
                  <a:lnTo>
                    <a:pt x="46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2"/>
            <p:cNvSpPr/>
            <p:nvPr/>
          </p:nvSpPr>
          <p:spPr>
            <a:xfrm>
              <a:off x="-3500184" y="3902335"/>
              <a:ext cx="436186" cy="197456"/>
            </a:xfrm>
            <a:custGeom>
              <a:avLst/>
              <a:gdLst/>
              <a:ahLst/>
              <a:cxnLst/>
              <a:rect l="l" t="t" r="r" b="b"/>
              <a:pathLst>
                <a:path w="4597" h="2081" extrusionOk="0">
                  <a:moveTo>
                    <a:pt x="4558" y="0"/>
                  </a:moveTo>
                  <a:cubicBezTo>
                    <a:pt x="3742" y="1694"/>
                    <a:pt x="2017" y="2038"/>
                    <a:pt x="751" y="2038"/>
                  </a:cubicBezTo>
                  <a:cubicBezTo>
                    <a:pt x="519" y="2038"/>
                    <a:pt x="302" y="2026"/>
                    <a:pt x="110" y="2009"/>
                  </a:cubicBezTo>
                  <a:cubicBezTo>
                    <a:pt x="66" y="2004"/>
                    <a:pt x="43" y="2001"/>
                    <a:pt x="29" y="2001"/>
                  </a:cubicBezTo>
                  <a:cubicBezTo>
                    <a:pt x="15" y="2001"/>
                    <a:pt x="11" y="2004"/>
                    <a:pt x="6" y="2009"/>
                  </a:cubicBezTo>
                  <a:lnTo>
                    <a:pt x="0" y="2026"/>
                  </a:lnTo>
                  <a:lnTo>
                    <a:pt x="28" y="2026"/>
                  </a:lnTo>
                  <a:lnTo>
                    <a:pt x="28" y="2047"/>
                  </a:lnTo>
                  <a:cubicBezTo>
                    <a:pt x="33" y="2047"/>
                    <a:pt x="66" y="2047"/>
                    <a:pt x="104" y="2053"/>
                  </a:cubicBezTo>
                  <a:cubicBezTo>
                    <a:pt x="301" y="2069"/>
                    <a:pt x="519" y="2080"/>
                    <a:pt x="754" y="2080"/>
                  </a:cubicBezTo>
                  <a:cubicBezTo>
                    <a:pt x="2031" y="2080"/>
                    <a:pt x="3772" y="1731"/>
                    <a:pt x="4597" y="17"/>
                  </a:cubicBezTo>
                  <a:lnTo>
                    <a:pt x="45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2"/>
            <p:cNvSpPr/>
            <p:nvPr/>
          </p:nvSpPr>
          <p:spPr>
            <a:xfrm>
              <a:off x="-3719278" y="3474585"/>
              <a:ext cx="438748" cy="277634"/>
            </a:xfrm>
            <a:custGeom>
              <a:avLst/>
              <a:gdLst/>
              <a:ahLst/>
              <a:cxnLst/>
              <a:rect l="l" t="t" r="r" b="b"/>
              <a:pathLst>
                <a:path w="4624" h="2926" extrusionOk="0">
                  <a:moveTo>
                    <a:pt x="532" y="1"/>
                  </a:moveTo>
                  <a:cubicBezTo>
                    <a:pt x="361" y="1"/>
                    <a:pt x="184" y="11"/>
                    <a:pt x="0" y="32"/>
                  </a:cubicBezTo>
                  <a:lnTo>
                    <a:pt x="6" y="81"/>
                  </a:lnTo>
                  <a:cubicBezTo>
                    <a:pt x="189" y="60"/>
                    <a:pt x="366" y="50"/>
                    <a:pt x="537" y="50"/>
                  </a:cubicBezTo>
                  <a:cubicBezTo>
                    <a:pt x="2750" y="50"/>
                    <a:pt x="3985" y="1758"/>
                    <a:pt x="4542" y="2833"/>
                  </a:cubicBezTo>
                  <a:cubicBezTo>
                    <a:pt x="4580" y="2909"/>
                    <a:pt x="4591" y="2925"/>
                    <a:pt x="4602" y="2925"/>
                  </a:cubicBezTo>
                  <a:lnTo>
                    <a:pt x="4618" y="2925"/>
                  </a:lnTo>
                  <a:lnTo>
                    <a:pt x="4602" y="2898"/>
                  </a:lnTo>
                  <a:lnTo>
                    <a:pt x="4624" y="2887"/>
                  </a:lnTo>
                  <a:cubicBezTo>
                    <a:pt x="4618" y="2882"/>
                    <a:pt x="4602" y="2849"/>
                    <a:pt x="4580" y="2816"/>
                  </a:cubicBezTo>
                  <a:cubicBezTo>
                    <a:pt x="4022" y="1731"/>
                    <a:pt x="2772" y="1"/>
                    <a:pt x="5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2"/>
            <p:cNvSpPr/>
            <p:nvPr/>
          </p:nvSpPr>
          <p:spPr>
            <a:xfrm>
              <a:off x="-3585108" y="3405318"/>
              <a:ext cx="419581" cy="279531"/>
            </a:xfrm>
            <a:custGeom>
              <a:avLst/>
              <a:gdLst/>
              <a:ahLst/>
              <a:cxnLst/>
              <a:rect l="l" t="t" r="r" b="b"/>
              <a:pathLst>
                <a:path w="4422" h="2946" extrusionOk="0">
                  <a:moveTo>
                    <a:pt x="450" y="1"/>
                  </a:moveTo>
                  <a:cubicBezTo>
                    <a:pt x="304" y="1"/>
                    <a:pt x="155" y="9"/>
                    <a:pt x="0" y="25"/>
                  </a:cubicBezTo>
                  <a:lnTo>
                    <a:pt x="6" y="74"/>
                  </a:lnTo>
                  <a:cubicBezTo>
                    <a:pt x="160" y="58"/>
                    <a:pt x="310" y="50"/>
                    <a:pt x="455" y="50"/>
                  </a:cubicBezTo>
                  <a:cubicBezTo>
                    <a:pt x="2596" y="50"/>
                    <a:pt x="3798" y="1774"/>
                    <a:pt x="4345" y="2853"/>
                  </a:cubicBezTo>
                  <a:cubicBezTo>
                    <a:pt x="4378" y="2924"/>
                    <a:pt x="4389" y="2946"/>
                    <a:pt x="4405" y="2946"/>
                  </a:cubicBezTo>
                  <a:cubicBezTo>
                    <a:pt x="4405" y="2946"/>
                    <a:pt x="4411" y="2940"/>
                    <a:pt x="4416" y="2940"/>
                  </a:cubicBezTo>
                  <a:lnTo>
                    <a:pt x="4405" y="2918"/>
                  </a:lnTo>
                  <a:lnTo>
                    <a:pt x="4422" y="2902"/>
                  </a:lnTo>
                  <a:cubicBezTo>
                    <a:pt x="4416" y="2897"/>
                    <a:pt x="4400" y="2869"/>
                    <a:pt x="4384" y="2831"/>
                  </a:cubicBezTo>
                  <a:cubicBezTo>
                    <a:pt x="3836" y="1747"/>
                    <a:pt x="2618" y="1"/>
                    <a:pt x="4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4" name="Google Shape;804;p42"/>
          <p:cNvGrpSpPr/>
          <p:nvPr/>
        </p:nvGrpSpPr>
        <p:grpSpPr>
          <a:xfrm>
            <a:off x="7441238" y="4134324"/>
            <a:ext cx="1473858" cy="751309"/>
            <a:chOff x="7499763" y="4095299"/>
            <a:chExt cx="1473858" cy="751309"/>
          </a:xfrm>
        </p:grpSpPr>
        <p:sp>
          <p:nvSpPr>
            <p:cNvPr id="805" name="Google Shape;805;p42"/>
            <p:cNvSpPr/>
            <p:nvPr/>
          </p:nvSpPr>
          <p:spPr>
            <a:xfrm rot="5400000">
              <a:off x="7861037" y="3734025"/>
              <a:ext cx="751309" cy="1473858"/>
            </a:xfrm>
            <a:custGeom>
              <a:avLst/>
              <a:gdLst/>
              <a:ahLst/>
              <a:cxnLst/>
              <a:rect l="l" t="t" r="r" b="b"/>
              <a:pathLst>
                <a:path w="9587" h="18807" extrusionOk="0">
                  <a:moveTo>
                    <a:pt x="9406" y="1"/>
                  </a:moveTo>
                  <a:cubicBezTo>
                    <a:pt x="4210" y="1"/>
                    <a:pt x="1" y="4209"/>
                    <a:pt x="1" y="9401"/>
                  </a:cubicBezTo>
                  <a:cubicBezTo>
                    <a:pt x="1" y="14597"/>
                    <a:pt x="4210" y="18806"/>
                    <a:pt x="9406" y="18806"/>
                  </a:cubicBezTo>
                  <a:cubicBezTo>
                    <a:pt x="9466" y="18806"/>
                    <a:pt x="9526" y="18801"/>
                    <a:pt x="9587" y="18801"/>
                  </a:cubicBezTo>
                  <a:lnTo>
                    <a:pt x="95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2"/>
            <p:cNvSpPr/>
            <p:nvPr/>
          </p:nvSpPr>
          <p:spPr>
            <a:xfrm rot="5400000">
              <a:off x="8633899" y="4607819"/>
              <a:ext cx="395756" cy="81816"/>
            </a:xfrm>
            <a:custGeom>
              <a:avLst/>
              <a:gdLst/>
              <a:ahLst/>
              <a:cxnLst/>
              <a:rect l="l" t="t" r="r" b="b"/>
              <a:pathLst>
                <a:path w="5050" h="1044" extrusionOk="0">
                  <a:moveTo>
                    <a:pt x="109" y="1"/>
                  </a:moveTo>
                  <a:cubicBezTo>
                    <a:pt x="71" y="23"/>
                    <a:pt x="38" y="45"/>
                    <a:pt x="0" y="67"/>
                  </a:cubicBezTo>
                  <a:cubicBezTo>
                    <a:pt x="257" y="110"/>
                    <a:pt x="513" y="154"/>
                    <a:pt x="764" y="203"/>
                  </a:cubicBezTo>
                  <a:cubicBezTo>
                    <a:pt x="2200" y="460"/>
                    <a:pt x="3625" y="743"/>
                    <a:pt x="5050" y="1044"/>
                  </a:cubicBezTo>
                  <a:lnTo>
                    <a:pt x="5050" y="945"/>
                  </a:lnTo>
                  <a:cubicBezTo>
                    <a:pt x="4547" y="842"/>
                    <a:pt x="4045" y="738"/>
                    <a:pt x="3537" y="634"/>
                  </a:cubicBezTo>
                  <a:cubicBezTo>
                    <a:pt x="2397" y="410"/>
                    <a:pt x="1256" y="198"/>
                    <a:pt x="10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2"/>
            <p:cNvSpPr/>
            <p:nvPr/>
          </p:nvSpPr>
          <p:spPr>
            <a:xfrm rot="5400000">
              <a:off x="7447625" y="4627920"/>
              <a:ext cx="342309" cy="95060"/>
            </a:xfrm>
            <a:custGeom>
              <a:avLst/>
              <a:gdLst/>
              <a:ahLst/>
              <a:cxnLst/>
              <a:rect l="l" t="t" r="r" b="b"/>
              <a:pathLst>
                <a:path w="4368" h="1213" extrusionOk="0">
                  <a:moveTo>
                    <a:pt x="4368" y="1"/>
                  </a:moveTo>
                  <a:cubicBezTo>
                    <a:pt x="4045" y="72"/>
                    <a:pt x="3729" y="148"/>
                    <a:pt x="3407" y="224"/>
                  </a:cubicBezTo>
                  <a:cubicBezTo>
                    <a:pt x="2266" y="503"/>
                    <a:pt x="1130" y="809"/>
                    <a:pt x="0" y="1142"/>
                  </a:cubicBezTo>
                  <a:cubicBezTo>
                    <a:pt x="50" y="1163"/>
                    <a:pt x="93" y="1191"/>
                    <a:pt x="142" y="1212"/>
                  </a:cubicBezTo>
                  <a:cubicBezTo>
                    <a:pt x="235" y="1180"/>
                    <a:pt x="333" y="1152"/>
                    <a:pt x="426" y="1125"/>
                  </a:cubicBezTo>
                  <a:cubicBezTo>
                    <a:pt x="1731" y="748"/>
                    <a:pt x="3046" y="410"/>
                    <a:pt x="4368" y="110"/>
                  </a:cubicBezTo>
                  <a:lnTo>
                    <a:pt x="436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2"/>
            <p:cNvSpPr/>
            <p:nvPr/>
          </p:nvSpPr>
          <p:spPr>
            <a:xfrm rot="5400000">
              <a:off x="8130391" y="4348583"/>
              <a:ext cx="738849" cy="257202"/>
            </a:xfrm>
            <a:custGeom>
              <a:avLst/>
              <a:gdLst/>
              <a:ahLst/>
              <a:cxnLst/>
              <a:rect l="l" t="t" r="r" b="b"/>
              <a:pathLst>
                <a:path w="9428" h="3282" extrusionOk="0">
                  <a:moveTo>
                    <a:pt x="9428" y="1"/>
                  </a:moveTo>
                  <a:cubicBezTo>
                    <a:pt x="8429" y="405"/>
                    <a:pt x="7413" y="771"/>
                    <a:pt x="6392" y="1109"/>
                  </a:cubicBezTo>
                  <a:cubicBezTo>
                    <a:pt x="4367" y="1780"/>
                    <a:pt x="2315" y="2370"/>
                    <a:pt x="295" y="3069"/>
                  </a:cubicBezTo>
                  <a:cubicBezTo>
                    <a:pt x="202" y="3102"/>
                    <a:pt x="115" y="3134"/>
                    <a:pt x="22" y="3162"/>
                  </a:cubicBezTo>
                  <a:cubicBezTo>
                    <a:pt x="17" y="3205"/>
                    <a:pt x="6" y="3243"/>
                    <a:pt x="0" y="3282"/>
                  </a:cubicBezTo>
                  <a:cubicBezTo>
                    <a:pt x="1016" y="2921"/>
                    <a:pt x="2036" y="2594"/>
                    <a:pt x="3063" y="2272"/>
                  </a:cubicBezTo>
                  <a:cubicBezTo>
                    <a:pt x="5099" y="1633"/>
                    <a:pt x="7140" y="1022"/>
                    <a:pt x="9122" y="236"/>
                  </a:cubicBezTo>
                  <a:cubicBezTo>
                    <a:pt x="9226" y="197"/>
                    <a:pt x="9329" y="154"/>
                    <a:pt x="9428" y="116"/>
                  </a:cubicBezTo>
                  <a:lnTo>
                    <a:pt x="942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2"/>
            <p:cNvSpPr/>
            <p:nvPr/>
          </p:nvSpPr>
          <p:spPr>
            <a:xfrm rot="5400000">
              <a:off x="7494252" y="4514133"/>
              <a:ext cx="626783" cy="38165"/>
            </a:xfrm>
            <a:custGeom>
              <a:avLst/>
              <a:gdLst/>
              <a:ahLst/>
              <a:cxnLst/>
              <a:rect l="l" t="t" r="r" b="b"/>
              <a:pathLst>
                <a:path w="7998" h="487" extrusionOk="0">
                  <a:moveTo>
                    <a:pt x="0" y="1"/>
                  </a:moveTo>
                  <a:lnTo>
                    <a:pt x="0" y="1"/>
                  </a:lnTo>
                  <a:cubicBezTo>
                    <a:pt x="28" y="33"/>
                    <a:pt x="50" y="72"/>
                    <a:pt x="77" y="104"/>
                  </a:cubicBezTo>
                  <a:cubicBezTo>
                    <a:pt x="1087" y="148"/>
                    <a:pt x="2102" y="186"/>
                    <a:pt x="3112" y="230"/>
                  </a:cubicBezTo>
                  <a:cubicBezTo>
                    <a:pt x="4744" y="301"/>
                    <a:pt x="6371" y="366"/>
                    <a:pt x="7998" y="486"/>
                  </a:cubicBezTo>
                  <a:lnTo>
                    <a:pt x="7998" y="383"/>
                  </a:lnTo>
                  <a:cubicBezTo>
                    <a:pt x="7566" y="350"/>
                    <a:pt x="7130" y="323"/>
                    <a:pt x="6698" y="295"/>
                  </a:cubicBezTo>
                  <a:cubicBezTo>
                    <a:pt x="4602" y="175"/>
                    <a:pt x="2501" y="99"/>
                    <a:pt x="404" y="12"/>
                  </a:cubicBezTo>
                  <a:cubicBezTo>
                    <a:pt x="273" y="6"/>
                    <a:pt x="137" y="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2"/>
            <p:cNvSpPr/>
            <p:nvPr/>
          </p:nvSpPr>
          <p:spPr>
            <a:xfrm rot="5400000">
              <a:off x="7640130" y="4431182"/>
              <a:ext cx="671688" cy="159164"/>
            </a:xfrm>
            <a:custGeom>
              <a:avLst/>
              <a:gdLst/>
              <a:ahLst/>
              <a:cxnLst/>
              <a:rect l="l" t="t" r="r" b="b"/>
              <a:pathLst>
                <a:path w="8571" h="2031" extrusionOk="0">
                  <a:moveTo>
                    <a:pt x="8571" y="0"/>
                  </a:moveTo>
                  <a:cubicBezTo>
                    <a:pt x="7653" y="197"/>
                    <a:pt x="6736" y="393"/>
                    <a:pt x="5819" y="595"/>
                  </a:cubicBezTo>
                  <a:cubicBezTo>
                    <a:pt x="3958" y="999"/>
                    <a:pt x="2096" y="1414"/>
                    <a:pt x="251" y="1873"/>
                  </a:cubicBezTo>
                  <a:cubicBezTo>
                    <a:pt x="164" y="1894"/>
                    <a:pt x="82" y="1916"/>
                    <a:pt x="0" y="1938"/>
                  </a:cubicBezTo>
                  <a:cubicBezTo>
                    <a:pt x="17" y="1965"/>
                    <a:pt x="33" y="1998"/>
                    <a:pt x="49" y="2031"/>
                  </a:cubicBezTo>
                  <a:cubicBezTo>
                    <a:pt x="956" y="1802"/>
                    <a:pt x="1862" y="1589"/>
                    <a:pt x="2773" y="1381"/>
                  </a:cubicBezTo>
                  <a:cubicBezTo>
                    <a:pt x="4613" y="955"/>
                    <a:pt x="6458" y="562"/>
                    <a:pt x="8303" y="169"/>
                  </a:cubicBezTo>
                  <a:cubicBezTo>
                    <a:pt x="8396" y="148"/>
                    <a:pt x="8483" y="131"/>
                    <a:pt x="8571" y="109"/>
                  </a:cubicBezTo>
                  <a:lnTo>
                    <a:pt x="857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2"/>
            <p:cNvSpPr/>
            <p:nvPr/>
          </p:nvSpPr>
          <p:spPr>
            <a:xfrm rot="5400000">
              <a:off x="7857872" y="4423855"/>
              <a:ext cx="750447" cy="95060"/>
            </a:xfrm>
            <a:custGeom>
              <a:avLst/>
              <a:gdLst/>
              <a:ahLst/>
              <a:cxnLst/>
              <a:rect l="l" t="t" r="r" b="b"/>
              <a:pathLst>
                <a:path w="9576" h="1213" extrusionOk="0">
                  <a:moveTo>
                    <a:pt x="6" y="1"/>
                  </a:moveTo>
                  <a:cubicBezTo>
                    <a:pt x="6" y="34"/>
                    <a:pt x="6" y="72"/>
                    <a:pt x="1" y="105"/>
                  </a:cubicBezTo>
                  <a:cubicBezTo>
                    <a:pt x="1120" y="143"/>
                    <a:pt x="2233" y="197"/>
                    <a:pt x="3347" y="285"/>
                  </a:cubicBezTo>
                  <a:cubicBezTo>
                    <a:pt x="5405" y="443"/>
                    <a:pt x="7463" y="711"/>
                    <a:pt x="9477" y="1191"/>
                  </a:cubicBezTo>
                  <a:cubicBezTo>
                    <a:pt x="9510" y="1202"/>
                    <a:pt x="9543" y="1207"/>
                    <a:pt x="9576" y="1213"/>
                  </a:cubicBezTo>
                  <a:lnTo>
                    <a:pt x="9576" y="1104"/>
                  </a:lnTo>
                  <a:cubicBezTo>
                    <a:pt x="8729" y="902"/>
                    <a:pt x="7867" y="732"/>
                    <a:pt x="7004" y="596"/>
                  </a:cubicBezTo>
                  <a:cubicBezTo>
                    <a:pt x="4930" y="268"/>
                    <a:pt x="2828" y="116"/>
                    <a:pt x="727" y="28"/>
                  </a:cubicBezTo>
                  <a:cubicBezTo>
                    <a:pt x="487" y="17"/>
                    <a:pt x="246" y="6"/>
                    <a:pt x="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2" name="Google Shape;812;p42"/>
          <p:cNvGrpSpPr/>
          <p:nvPr/>
        </p:nvGrpSpPr>
        <p:grpSpPr>
          <a:xfrm>
            <a:off x="7583338" y="853701"/>
            <a:ext cx="1189660" cy="1189884"/>
            <a:chOff x="-4277250" y="1402148"/>
            <a:chExt cx="921074" cy="921248"/>
          </a:xfrm>
        </p:grpSpPr>
        <p:sp>
          <p:nvSpPr>
            <p:cNvPr id="813" name="Google Shape;813;p42"/>
            <p:cNvSpPr/>
            <p:nvPr/>
          </p:nvSpPr>
          <p:spPr>
            <a:xfrm>
              <a:off x="-4277250" y="1404989"/>
              <a:ext cx="918323" cy="918407"/>
            </a:xfrm>
            <a:custGeom>
              <a:avLst/>
              <a:gdLst/>
              <a:ahLst/>
              <a:cxnLst/>
              <a:rect l="l" t="t" r="r" b="b"/>
              <a:pathLst>
                <a:path w="10989" h="10990" extrusionOk="0">
                  <a:moveTo>
                    <a:pt x="5492" y="1"/>
                  </a:moveTo>
                  <a:cubicBezTo>
                    <a:pt x="2462" y="1"/>
                    <a:pt x="0" y="2457"/>
                    <a:pt x="0" y="5492"/>
                  </a:cubicBezTo>
                  <a:cubicBezTo>
                    <a:pt x="0" y="8527"/>
                    <a:pt x="2462" y="10989"/>
                    <a:pt x="5492" y="10989"/>
                  </a:cubicBezTo>
                  <a:cubicBezTo>
                    <a:pt x="8527" y="10989"/>
                    <a:pt x="10989" y="8527"/>
                    <a:pt x="10989" y="5492"/>
                  </a:cubicBezTo>
                  <a:cubicBezTo>
                    <a:pt x="10989" y="2457"/>
                    <a:pt x="8527" y="1"/>
                    <a:pt x="54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4" name="Google Shape;814;p42"/>
            <p:cNvGrpSpPr/>
            <p:nvPr/>
          </p:nvGrpSpPr>
          <p:grpSpPr>
            <a:xfrm>
              <a:off x="-4276832" y="1402148"/>
              <a:ext cx="920657" cy="918904"/>
              <a:chOff x="-4276832" y="1402148"/>
              <a:chExt cx="920657" cy="918904"/>
            </a:xfrm>
          </p:grpSpPr>
          <p:sp>
            <p:nvSpPr>
              <p:cNvPr id="815" name="Google Shape;815;p42"/>
              <p:cNvSpPr/>
              <p:nvPr/>
            </p:nvSpPr>
            <p:spPr>
              <a:xfrm>
                <a:off x="-3734902" y="2223863"/>
                <a:ext cx="53901" cy="8081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967" extrusionOk="0">
                    <a:moveTo>
                      <a:pt x="1" y="0"/>
                    </a:moveTo>
                    <a:lnTo>
                      <a:pt x="563" y="966"/>
                    </a:lnTo>
                    <a:lnTo>
                      <a:pt x="645" y="945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42"/>
              <p:cNvSpPr/>
              <p:nvPr/>
            </p:nvSpPr>
            <p:spPr>
              <a:xfrm>
                <a:off x="-4154992" y="1526830"/>
                <a:ext cx="77634" cy="671548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036" extrusionOk="0">
                    <a:moveTo>
                      <a:pt x="284" y="0"/>
                    </a:moveTo>
                    <a:lnTo>
                      <a:pt x="224" y="60"/>
                    </a:lnTo>
                    <a:lnTo>
                      <a:pt x="835" y="1119"/>
                    </a:lnTo>
                    <a:lnTo>
                      <a:pt x="0" y="2571"/>
                    </a:lnTo>
                    <a:lnTo>
                      <a:pt x="835" y="4018"/>
                    </a:lnTo>
                    <a:lnTo>
                      <a:pt x="0" y="5464"/>
                    </a:lnTo>
                    <a:lnTo>
                      <a:pt x="835" y="6916"/>
                    </a:lnTo>
                    <a:lnTo>
                      <a:pt x="224" y="7975"/>
                    </a:lnTo>
                    <a:lnTo>
                      <a:pt x="284" y="8036"/>
                    </a:lnTo>
                    <a:lnTo>
                      <a:pt x="928" y="6916"/>
                    </a:lnTo>
                    <a:lnTo>
                      <a:pt x="93" y="5464"/>
                    </a:lnTo>
                    <a:lnTo>
                      <a:pt x="928" y="4018"/>
                    </a:lnTo>
                    <a:lnTo>
                      <a:pt x="93" y="2571"/>
                    </a:lnTo>
                    <a:lnTo>
                      <a:pt x="928" y="11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42"/>
              <p:cNvSpPr/>
              <p:nvPr/>
            </p:nvSpPr>
            <p:spPr>
              <a:xfrm>
                <a:off x="-3513199" y="1555995"/>
                <a:ext cx="138806" cy="185771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2223" extrusionOk="0">
                    <a:moveTo>
                      <a:pt x="448" y="1"/>
                    </a:moveTo>
                    <a:lnTo>
                      <a:pt x="1" y="770"/>
                    </a:lnTo>
                    <a:lnTo>
                      <a:pt x="836" y="2222"/>
                    </a:lnTo>
                    <a:lnTo>
                      <a:pt x="1660" y="2222"/>
                    </a:lnTo>
                    <a:cubicBezTo>
                      <a:pt x="1431" y="1382"/>
                      <a:pt x="1011" y="623"/>
                      <a:pt x="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42"/>
              <p:cNvSpPr/>
              <p:nvPr/>
            </p:nvSpPr>
            <p:spPr>
              <a:xfrm>
                <a:off x="-3521388" y="1860764"/>
                <a:ext cx="78971" cy="3153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3773" extrusionOk="0">
                    <a:moveTo>
                      <a:pt x="1" y="0"/>
                    </a:moveTo>
                    <a:lnTo>
                      <a:pt x="852" y="1468"/>
                    </a:lnTo>
                    <a:lnTo>
                      <a:pt x="11" y="2920"/>
                    </a:lnTo>
                    <a:lnTo>
                      <a:pt x="503" y="3772"/>
                    </a:lnTo>
                    <a:lnTo>
                      <a:pt x="563" y="3707"/>
                    </a:lnTo>
                    <a:lnTo>
                      <a:pt x="110" y="2920"/>
                    </a:lnTo>
                    <a:lnTo>
                      <a:pt x="945" y="1468"/>
                    </a:lnTo>
                    <a:lnTo>
                      <a:pt x="104" y="11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42"/>
              <p:cNvSpPr/>
              <p:nvPr/>
            </p:nvSpPr>
            <p:spPr>
              <a:xfrm>
                <a:off x="-3941980" y="1402148"/>
                <a:ext cx="292486" cy="825396"/>
              </a:xfrm>
              <a:custGeom>
                <a:avLst/>
                <a:gdLst/>
                <a:ahLst/>
                <a:cxnLst/>
                <a:rect l="l" t="t" r="r" b="b"/>
                <a:pathLst>
                  <a:path w="3500" h="9877" extrusionOk="0">
                    <a:moveTo>
                      <a:pt x="1504" y="47"/>
                    </a:moveTo>
                    <a:cubicBezTo>
                      <a:pt x="2046" y="47"/>
                      <a:pt x="2586" y="128"/>
                      <a:pt x="3101" y="286"/>
                    </a:cubicBezTo>
                    <a:lnTo>
                      <a:pt x="2604" y="1154"/>
                    </a:lnTo>
                    <a:lnTo>
                      <a:pt x="2593" y="1137"/>
                    </a:lnTo>
                    <a:lnTo>
                      <a:pt x="896" y="1137"/>
                    </a:lnTo>
                    <a:lnTo>
                      <a:pt x="885" y="1154"/>
                    </a:lnTo>
                    <a:lnTo>
                      <a:pt x="323" y="177"/>
                    </a:lnTo>
                    <a:cubicBezTo>
                      <a:pt x="713" y="89"/>
                      <a:pt x="1109" y="47"/>
                      <a:pt x="1504" y="47"/>
                    </a:cubicBezTo>
                    <a:close/>
                    <a:moveTo>
                      <a:pt x="1509" y="0"/>
                    </a:moveTo>
                    <a:cubicBezTo>
                      <a:pt x="1099" y="0"/>
                      <a:pt x="686" y="46"/>
                      <a:pt x="279" y="138"/>
                    </a:cubicBezTo>
                    <a:lnTo>
                      <a:pt x="252" y="144"/>
                    </a:lnTo>
                    <a:lnTo>
                      <a:pt x="841" y="1165"/>
                    </a:lnTo>
                    <a:lnTo>
                      <a:pt x="1" y="2611"/>
                    </a:lnTo>
                    <a:lnTo>
                      <a:pt x="841" y="4063"/>
                    </a:lnTo>
                    <a:lnTo>
                      <a:pt x="1" y="5510"/>
                    </a:lnTo>
                    <a:lnTo>
                      <a:pt x="841" y="6956"/>
                    </a:lnTo>
                    <a:lnTo>
                      <a:pt x="1" y="8408"/>
                    </a:lnTo>
                    <a:lnTo>
                      <a:pt x="847" y="9866"/>
                    </a:lnTo>
                    <a:lnTo>
                      <a:pt x="852" y="9877"/>
                    </a:lnTo>
                    <a:lnTo>
                      <a:pt x="945" y="9877"/>
                    </a:lnTo>
                    <a:lnTo>
                      <a:pt x="99" y="8408"/>
                    </a:lnTo>
                    <a:lnTo>
                      <a:pt x="934" y="6956"/>
                    </a:lnTo>
                    <a:lnTo>
                      <a:pt x="99" y="5510"/>
                    </a:lnTo>
                    <a:lnTo>
                      <a:pt x="934" y="4063"/>
                    </a:lnTo>
                    <a:lnTo>
                      <a:pt x="99" y="2611"/>
                    </a:lnTo>
                    <a:lnTo>
                      <a:pt x="923" y="1187"/>
                    </a:lnTo>
                    <a:lnTo>
                      <a:pt x="2566" y="1187"/>
                    </a:lnTo>
                    <a:lnTo>
                      <a:pt x="3390" y="2611"/>
                    </a:lnTo>
                    <a:lnTo>
                      <a:pt x="2555" y="4063"/>
                    </a:lnTo>
                    <a:lnTo>
                      <a:pt x="3396" y="5521"/>
                    </a:lnTo>
                    <a:lnTo>
                      <a:pt x="3401" y="5532"/>
                    </a:lnTo>
                    <a:lnTo>
                      <a:pt x="3500" y="5532"/>
                    </a:lnTo>
                    <a:lnTo>
                      <a:pt x="2648" y="4063"/>
                    </a:lnTo>
                    <a:lnTo>
                      <a:pt x="3489" y="2611"/>
                    </a:lnTo>
                    <a:lnTo>
                      <a:pt x="2648" y="1165"/>
                    </a:lnTo>
                    <a:lnTo>
                      <a:pt x="3172" y="259"/>
                    </a:lnTo>
                    <a:lnTo>
                      <a:pt x="3145" y="248"/>
                    </a:lnTo>
                    <a:cubicBezTo>
                      <a:pt x="2617" y="84"/>
                      <a:pt x="2065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42"/>
              <p:cNvSpPr/>
              <p:nvPr/>
            </p:nvSpPr>
            <p:spPr>
              <a:xfrm>
                <a:off x="-3938303" y="1739425"/>
                <a:ext cx="285132" cy="246357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8" extrusionOk="0">
                    <a:moveTo>
                      <a:pt x="2522" y="49"/>
                    </a:moveTo>
                    <a:lnTo>
                      <a:pt x="3341" y="1458"/>
                    </a:lnTo>
                    <a:lnTo>
                      <a:pt x="2506" y="2899"/>
                    </a:lnTo>
                    <a:lnTo>
                      <a:pt x="879" y="2899"/>
                    </a:lnTo>
                    <a:lnTo>
                      <a:pt x="55" y="1474"/>
                    </a:lnTo>
                    <a:lnTo>
                      <a:pt x="879" y="49"/>
                    </a:lnTo>
                    <a:close/>
                    <a:moveTo>
                      <a:pt x="852" y="0"/>
                    </a:moveTo>
                    <a:lnTo>
                      <a:pt x="0" y="1474"/>
                    </a:lnTo>
                    <a:lnTo>
                      <a:pt x="846" y="2931"/>
                    </a:lnTo>
                    <a:lnTo>
                      <a:pt x="852" y="2948"/>
                    </a:lnTo>
                    <a:lnTo>
                      <a:pt x="2533" y="2948"/>
                    </a:lnTo>
                    <a:lnTo>
                      <a:pt x="3368" y="1496"/>
                    </a:lnTo>
                    <a:lnTo>
                      <a:pt x="3412" y="1496"/>
                    </a:lnTo>
                    <a:lnTo>
                      <a:pt x="2555" y="11"/>
                    </a:lnTo>
                    <a:lnTo>
                      <a:pt x="25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42"/>
              <p:cNvSpPr/>
              <p:nvPr/>
            </p:nvSpPr>
            <p:spPr>
              <a:xfrm>
                <a:off x="-4151816" y="1618503"/>
                <a:ext cx="284297" cy="245939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943" extrusionOk="0">
                    <a:moveTo>
                      <a:pt x="2528" y="44"/>
                    </a:moveTo>
                    <a:lnTo>
                      <a:pt x="3347" y="1474"/>
                    </a:lnTo>
                    <a:lnTo>
                      <a:pt x="2528" y="2899"/>
                    </a:lnTo>
                    <a:lnTo>
                      <a:pt x="879" y="2899"/>
                    </a:lnTo>
                    <a:lnTo>
                      <a:pt x="55" y="1474"/>
                    </a:lnTo>
                    <a:lnTo>
                      <a:pt x="879" y="44"/>
                    </a:lnTo>
                    <a:close/>
                    <a:moveTo>
                      <a:pt x="852" y="0"/>
                    </a:moveTo>
                    <a:lnTo>
                      <a:pt x="0" y="1474"/>
                    </a:lnTo>
                    <a:lnTo>
                      <a:pt x="847" y="2932"/>
                    </a:lnTo>
                    <a:lnTo>
                      <a:pt x="852" y="2943"/>
                    </a:lnTo>
                    <a:lnTo>
                      <a:pt x="2550" y="2943"/>
                    </a:lnTo>
                    <a:lnTo>
                      <a:pt x="3401" y="1474"/>
                    </a:lnTo>
                    <a:lnTo>
                      <a:pt x="2561" y="11"/>
                    </a:lnTo>
                    <a:lnTo>
                      <a:pt x="25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42"/>
              <p:cNvSpPr/>
              <p:nvPr/>
            </p:nvSpPr>
            <p:spPr>
              <a:xfrm>
                <a:off x="-3724874" y="1618503"/>
                <a:ext cx="285216" cy="245939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2943" extrusionOk="0">
                    <a:moveTo>
                      <a:pt x="2523" y="44"/>
                    </a:moveTo>
                    <a:lnTo>
                      <a:pt x="3336" y="1458"/>
                    </a:lnTo>
                    <a:lnTo>
                      <a:pt x="2506" y="2899"/>
                    </a:lnTo>
                    <a:lnTo>
                      <a:pt x="874" y="2899"/>
                    </a:lnTo>
                    <a:lnTo>
                      <a:pt x="50" y="1474"/>
                    </a:lnTo>
                    <a:lnTo>
                      <a:pt x="874" y="44"/>
                    </a:lnTo>
                    <a:close/>
                    <a:moveTo>
                      <a:pt x="847" y="0"/>
                    </a:moveTo>
                    <a:lnTo>
                      <a:pt x="1" y="1474"/>
                    </a:lnTo>
                    <a:lnTo>
                      <a:pt x="842" y="2932"/>
                    </a:lnTo>
                    <a:lnTo>
                      <a:pt x="847" y="2943"/>
                    </a:lnTo>
                    <a:lnTo>
                      <a:pt x="2534" y="2943"/>
                    </a:lnTo>
                    <a:lnTo>
                      <a:pt x="3369" y="1496"/>
                    </a:lnTo>
                    <a:lnTo>
                      <a:pt x="3413" y="1496"/>
                    </a:lnTo>
                    <a:lnTo>
                      <a:pt x="2556" y="11"/>
                    </a:lnTo>
                    <a:lnTo>
                      <a:pt x="25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42"/>
              <p:cNvSpPr/>
              <p:nvPr/>
            </p:nvSpPr>
            <p:spPr>
              <a:xfrm>
                <a:off x="-3936047" y="1499420"/>
                <a:ext cx="279700" cy="242346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2900" extrusionOk="0">
                    <a:moveTo>
                      <a:pt x="836" y="1"/>
                    </a:moveTo>
                    <a:lnTo>
                      <a:pt x="0" y="1447"/>
                    </a:lnTo>
                    <a:lnTo>
                      <a:pt x="836" y="2899"/>
                    </a:lnTo>
                    <a:lnTo>
                      <a:pt x="2512" y="2899"/>
                    </a:lnTo>
                    <a:lnTo>
                      <a:pt x="3347" y="1447"/>
                    </a:lnTo>
                    <a:lnTo>
                      <a:pt x="25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42"/>
              <p:cNvSpPr/>
              <p:nvPr/>
            </p:nvSpPr>
            <p:spPr>
              <a:xfrm>
                <a:off x="-4134017" y="2102941"/>
                <a:ext cx="267834" cy="208584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2496" extrusionOk="0">
                    <a:moveTo>
                      <a:pt x="2315" y="44"/>
                    </a:moveTo>
                    <a:lnTo>
                      <a:pt x="3128" y="1458"/>
                    </a:lnTo>
                    <a:lnTo>
                      <a:pt x="2555" y="2441"/>
                    </a:lnTo>
                    <a:cubicBezTo>
                      <a:pt x="1622" y="2228"/>
                      <a:pt x="759" y="1764"/>
                      <a:pt x="55" y="1103"/>
                    </a:cubicBezTo>
                    <a:lnTo>
                      <a:pt x="666" y="44"/>
                    </a:lnTo>
                    <a:close/>
                    <a:moveTo>
                      <a:pt x="639" y="1"/>
                    </a:moveTo>
                    <a:lnTo>
                      <a:pt x="0" y="1109"/>
                    </a:lnTo>
                    <a:lnTo>
                      <a:pt x="11" y="1120"/>
                    </a:lnTo>
                    <a:cubicBezTo>
                      <a:pt x="726" y="1797"/>
                      <a:pt x="1611" y="2271"/>
                      <a:pt x="2566" y="2490"/>
                    </a:cubicBezTo>
                    <a:lnTo>
                      <a:pt x="2582" y="2495"/>
                    </a:lnTo>
                    <a:lnTo>
                      <a:pt x="3161" y="1491"/>
                    </a:lnTo>
                    <a:lnTo>
                      <a:pt x="3205" y="1491"/>
                    </a:lnTo>
                    <a:lnTo>
                      <a:pt x="2348" y="12"/>
                    </a:lnTo>
                    <a:lnTo>
                      <a:pt x="23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42"/>
              <p:cNvSpPr/>
              <p:nvPr/>
            </p:nvSpPr>
            <p:spPr>
              <a:xfrm>
                <a:off x="-4261289" y="1981602"/>
                <a:ext cx="180757" cy="214518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2567" extrusionOk="0">
                    <a:moveTo>
                      <a:pt x="1283" y="50"/>
                    </a:moveTo>
                    <a:lnTo>
                      <a:pt x="2107" y="1474"/>
                    </a:lnTo>
                    <a:lnTo>
                      <a:pt x="1518" y="2495"/>
                    </a:lnTo>
                    <a:cubicBezTo>
                      <a:pt x="825" y="1818"/>
                      <a:pt x="322" y="972"/>
                      <a:pt x="60" y="50"/>
                    </a:cubicBezTo>
                    <a:close/>
                    <a:moveTo>
                      <a:pt x="0" y="1"/>
                    </a:moveTo>
                    <a:lnTo>
                      <a:pt x="11" y="28"/>
                    </a:lnTo>
                    <a:cubicBezTo>
                      <a:pt x="273" y="989"/>
                      <a:pt x="786" y="1857"/>
                      <a:pt x="1507" y="2544"/>
                    </a:cubicBezTo>
                    <a:lnTo>
                      <a:pt x="1529" y="2566"/>
                    </a:lnTo>
                    <a:lnTo>
                      <a:pt x="2162" y="1474"/>
                    </a:lnTo>
                    <a:lnTo>
                      <a:pt x="1316" y="12"/>
                    </a:lnTo>
                    <a:lnTo>
                      <a:pt x="13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42"/>
              <p:cNvSpPr/>
              <p:nvPr/>
            </p:nvSpPr>
            <p:spPr>
              <a:xfrm>
                <a:off x="-3938303" y="1981602"/>
                <a:ext cx="282876" cy="245939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2943" extrusionOk="0">
                    <a:moveTo>
                      <a:pt x="2506" y="50"/>
                    </a:moveTo>
                    <a:lnTo>
                      <a:pt x="3330" y="1474"/>
                    </a:lnTo>
                    <a:lnTo>
                      <a:pt x="2506" y="2899"/>
                    </a:lnTo>
                    <a:lnTo>
                      <a:pt x="879" y="2899"/>
                    </a:lnTo>
                    <a:lnTo>
                      <a:pt x="55" y="1474"/>
                    </a:lnTo>
                    <a:lnTo>
                      <a:pt x="879" y="50"/>
                    </a:lnTo>
                    <a:close/>
                    <a:moveTo>
                      <a:pt x="852" y="1"/>
                    </a:moveTo>
                    <a:lnTo>
                      <a:pt x="0" y="1474"/>
                    </a:lnTo>
                    <a:lnTo>
                      <a:pt x="846" y="2932"/>
                    </a:lnTo>
                    <a:lnTo>
                      <a:pt x="852" y="2943"/>
                    </a:lnTo>
                    <a:lnTo>
                      <a:pt x="2533" y="2943"/>
                    </a:lnTo>
                    <a:lnTo>
                      <a:pt x="3385" y="1474"/>
                    </a:lnTo>
                    <a:lnTo>
                      <a:pt x="2539" y="12"/>
                    </a:lnTo>
                    <a:lnTo>
                      <a:pt x="25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42"/>
              <p:cNvSpPr/>
              <p:nvPr/>
            </p:nvSpPr>
            <p:spPr>
              <a:xfrm>
                <a:off x="-4149560" y="1862519"/>
                <a:ext cx="279700" cy="242346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2900" extrusionOk="0">
                    <a:moveTo>
                      <a:pt x="841" y="1"/>
                    </a:moveTo>
                    <a:lnTo>
                      <a:pt x="1" y="1447"/>
                    </a:lnTo>
                    <a:lnTo>
                      <a:pt x="841" y="2899"/>
                    </a:lnTo>
                    <a:lnTo>
                      <a:pt x="2512" y="2899"/>
                    </a:lnTo>
                    <a:lnTo>
                      <a:pt x="3347" y="1447"/>
                    </a:lnTo>
                    <a:lnTo>
                      <a:pt x="25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42"/>
              <p:cNvSpPr/>
              <p:nvPr/>
            </p:nvSpPr>
            <p:spPr>
              <a:xfrm>
                <a:off x="-3516792" y="1981602"/>
                <a:ext cx="145073" cy="191704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294" extrusionOk="0">
                    <a:moveTo>
                      <a:pt x="1676" y="50"/>
                    </a:moveTo>
                    <a:cubicBezTo>
                      <a:pt x="1452" y="847"/>
                      <a:pt x="1043" y="1600"/>
                      <a:pt x="486" y="2217"/>
                    </a:cubicBezTo>
                    <a:lnTo>
                      <a:pt x="55" y="1474"/>
                    </a:lnTo>
                    <a:lnTo>
                      <a:pt x="879" y="50"/>
                    </a:lnTo>
                    <a:close/>
                    <a:moveTo>
                      <a:pt x="852" y="1"/>
                    </a:moveTo>
                    <a:lnTo>
                      <a:pt x="0" y="1474"/>
                    </a:lnTo>
                    <a:lnTo>
                      <a:pt x="475" y="2293"/>
                    </a:lnTo>
                    <a:lnTo>
                      <a:pt x="497" y="2271"/>
                    </a:lnTo>
                    <a:cubicBezTo>
                      <a:pt x="1075" y="1633"/>
                      <a:pt x="1501" y="858"/>
                      <a:pt x="1725" y="28"/>
                    </a:cubicBezTo>
                    <a:lnTo>
                      <a:pt x="17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42"/>
              <p:cNvSpPr/>
              <p:nvPr/>
            </p:nvSpPr>
            <p:spPr>
              <a:xfrm>
                <a:off x="-3726211" y="1862519"/>
                <a:ext cx="278363" cy="242346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2900" extrusionOk="0">
                    <a:moveTo>
                      <a:pt x="836" y="1"/>
                    </a:moveTo>
                    <a:lnTo>
                      <a:pt x="1" y="1447"/>
                    </a:lnTo>
                    <a:lnTo>
                      <a:pt x="836" y="2899"/>
                    </a:lnTo>
                    <a:lnTo>
                      <a:pt x="2490" y="2899"/>
                    </a:lnTo>
                    <a:lnTo>
                      <a:pt x="3330" y="1447"/>
                    </a:lnTo>
                    <a:lnTo>
                      <a:pt x="24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42"/>
              <p:cNvSpPr/>
              <p:nvPr/>
            </p:nvSpPr>
            <p:spPr>
              <a:xfrm>
                <a:off x="-3731225" y="1860764"/>
                <a:ext cx="78052" cy="125017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496" extrusionOk="0">
                    <a:moveTo>
                      <a:pt x="863" y="0"/>
                    </a:moveTo>
                    <a:lnTo>
                      <a:pt x="0" y="1496"/>
                    </a:lnTo>
                    <a:lnTo>
                      <a:pt x="71" y="1496"/>
                    </a:ln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42"/>
              <p:cNvSpPr/>
              <p:nvPr/>
            </p:nvSpPr>
            <p:spPr>
              <a:xfrm>
                <a:off x="-3731225" y="1981602"/>
                <a:ext cx="78052" cy="125101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497" extrusionOk="0">
                    <a:moveTo>
                      <a:pt x="0" y="1"/>
                    </a:moveTo>
                    <a:lnTo>
                      <a:pt x="857" y="1485"/>
                    </a:lnTo>
                    <a:lnTo>
                      <a:pt x="863" y="1496"/>
                    </a:lnTo>
                    <a:lnTo>
                      <a:pt x="934" y="1496"/>
                    </a:lnTo>
                    <a:lnTo>
                      <a:pt x="77" y="12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42"/>
              <p:cNvSpPr/>
              <p:nvPr/>
            </p:nvSpPr>
            <p:spPr>
              <a:xfrm>
                <a:off x="-4134017" y="1413262"/>
                <a:ext cx="266497" cy="209002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2501" extrusionOk="0">
                    <a:moveTo>
                      <a:pt x="2571" y="55"/>
                    </a:moveTo>
                    <a:lnTo>
                      <a:pt x="3134" y="1032"/>
                    </a:lnTo>
                    <a:lnTo>
                      <a:pt x="2315" y="2456"/>
                    </a:lnTo>
                    <a:lnTo>
                      <a:pt x="666" y="2456"/>
                    </a:lnTo>
                    <a:lnTo>
                      <a:pt x="55" y="1397"/>
                    </a:lnTo>
                    <a:cubicBezTo>
                      <a:pt x="765" y="737"/>
                      <a:pt x="1633" y="268"/>
                      <a:pt x="2571" y="55"/>
                    </a:cubicBezTo>
                    <a:close/>
                    <a:moveTo>
                      <a:pt x="2593" y="0"/>
                    </a:moveTo>
                    <a:lnTo>
                      <a:pt x="2577" y="5"/>
                    </a:lnTo>
                    <a:cubicBezTo>
                      <a:pt x="1616" y="224"/>
                      <a:pt x="732" y="699"/>
                      <a:pt x="11" y="1381"/>
                    </a:cubicBezTo>
                    <a:lnTo>
                      <a:pt x="0" y="1392"/>
                    </a:lnTo>
                    <a:lnTo>
                      <a:pt x="634" y="2489"/>
                    </a:lnTo>
                    <a:lnTo>
                      <a:pt x="639" y="2500"/>
                    </a:lnTo>
                    <a:lnTo>
                      <a:pt x="2337" y="2500"/>
                    </a:lnTo>
                    <a:lnTo>
                      <a:pt x="3188" y="1032"/>
                    </a:lnTo>
                    <a:lnTo>
                      <a:pt x="25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42"/>
              <p:cNvSpPr/>
              <p:nvPr/>
            </p:nvSpPr>
            <p:spPr>
              <a:xfrm>
                <a:off x="-3724874" y="1422371"/>
                <a:ext cx="251455" cy="199893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2392" extrusionOk="0">
                    <a:moveTo>
                      <a:pt x="552" y="55"/>
                    </a:moveTo>
                    <a:cubicBezTo>
                      <a:pt x="1469" y="350"/>
                      <a:pt x="2299" y="879"/>
                      <a:pt x="2954" y="1600"/>
                    </a:cubicBezTo>
                    <a:lnTo>
                      <a:pt x="2523" y="2347"/>
                    </a:lnTo>
                    <a:lnTo>
                      <a:pt x="874" y="2347"/>
                    </a:lnTo>
                    <a:lnTo>
                      <a:pt x="50" y="923"/>
                    </a:lnTo>
                    <a:lnTo>
                      <a:pt x="552" y="55"/>
                    </a:lnTo>
                    <a:close/>
                    <a:moveTo>
                      <a:pt x="530" y="0"/>
                    </a:moveTo>
                    <a:lnTo>
                      <a:pt x="1" y="923"/>
                    </a:lnTo>
                    <a:lnTo>
                      <a:pt x="842" y="2380"/>
                    </a:lnTo>
                    <a:lnTo>
                      <a:pt x="847" y="2391"/>
                    </a:lnTo>
                    <a:lnTo>
                      <a:pt x="2550" y="2391"/>
                    </a:lnTo>
                    <a:lnTo>
                      <a:pt x="3009" y="1594"/>
                    </a:lnTo>
                    <a:lnTo>
                      <a:pt x="2998" y="1583"/>
                    </a:lnTo>
                    <a:cubicBezTo>
                      <a:pt x="2332" y="846"/>
                      <a:pt x="1486" y="300"/>
                      <a:pt x="547" y="6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42"/>
              <p:cNvSpPr/>
              <p:nvPr/>
            </p:nvSpPr>
            <p:spPr>
              <a:xfrm>
                <a:off x="-3517711" y="1739425"/>
                <a:ext cx="161536" cy="246357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2948" extrusionOk="0">
                    <a:moveTo>
                      <a:pt x="1698" y="49"/>
                    </a:moveTo>
                    <a:cubicBezTo>
                      <a:pt x="1823" y="513"/>
                      <a:pt x="1889" y="994"/>
                      <a:pt x="1889" y="1474"/>
                    </a:cubicBezTo>
                    <a:cubicBezTo>
                      <a:pt x="1889" y="1954"/>
                      <a:pt x="1823" y="2435"/>
                      <a:pt x="1698" y="2899"/>
                    </a:cubicBezTo>
                    <a:lnTo>
                      <a:pt x="890" y="2899"/>
                    </a:lnTo>
                    <a:lnTo>
                      <a:pt x="71" y="1490"/>
                    </a:lnTo>
                    <a:lnTo>
                      <a:pt x="906" y="49"/>
                    </a:lnTo>
                    <a:close/>
                    <a:moveTo>
                      <a:pt x="879" y="0"/>
                    </a:moveTo>
                    <a:lnTo>
                      <a:pt x="44" y="1452"/>
                    </a:lnTo>
                    <a:lnTo>
                      <a:pt x="0" y="1452"/>
                    </a:lnTo>
                    <a:lnTo>
                      <a:pt x="857" y="2931"/>
                    </a:lnTo>
                    <a:lnTo>
                      <a:pt x="863" y="2948"/>
                    </a:lnTo>
                    <a:lnTo>
                      <a:pt x="1731" y="2948"/>
                    </a:lnTo>
                    <a:lnTo>
                      <a:pt x="1736" y="2926"/>
                    </a:lnTo>
                    <a:cubicBezTo>
                      <a:pt x="1867" y="2451"/>
                      <a:pt x="1933" y="1965"/>
                      <a:pt x="1933" y="1474"/>
                    </a:cubicBezTo>
                    <a:cubicBezTo>
                      <a:pt x="1933" y="983"/>
                      <a:pt x="1867" y="491"/>
                      <a:pt x="1736" y="16"/>
                    </a:cubicBezTo>
                    <a:lnTo>
                      <a:pt x="17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42"/>
              <p:cNvSpPr/>
              <p:nvPr/>
            </p:nvSpPr>
            <p:spPr>
              <a:xfrm>
                <a:off x="-3517711" y="1739425"/>
                <a:ext cx="78052" cy="125017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496" extrusionOk="0">
                    <a:moveTo>
                      <a:pt x="863" y="0"/>
                    </a:moveTo>
                    <a:lnTo>
                      <a:pt x="0" y="1496"/>
                    </a:lnTo>
                    <a:lnTo>
                      <a:pt x="71" y="1496"/>
                    </a:ln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42"/>
              <p:cNvSpPr/>
              <p:nvPr/>
            </p:nvSpPr>
            <p:spPr>
              <a:xfrm>
                <a:off x="-4276832" y="1739425"/>
                <a:ext cx="196300" cy="246357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948" extrusionOk="0">
                    <a:moveTo>
                      <a:pt x="1469" y="49"/>
                    </a:moveTo>
                    <a:lnTo>
                      <a:pt x="2293" y="1474"/>
                    </a:lnTo>
                    <a:lnTo>
                      <a:pt x="1469" y="2899"/>
                    </a:lnTo>
                    <a:lnTo>
                      <a:pt x="236" y="2899"/>
                    </a:lnTo>
                    <a:cubicBezTo>
                      <a:pt x="110" y="2435"/>
                      <a:pt x="44" y="1954"/>
                      <a:pt x="44" y="1474"/>
                    </a:cubicBezTo>
                    <a:cubicBezTo>
                      <a:pt x="44" y="994"/>
                      <a:pt x="110" y="513"/>
                      <a:pt x="236" y="49"/>
                    </a:cubicBezTo>
                    <a:close/>
                    <a:moveTo>
                      <a:pt x="203" y="0"/>
                    </a:moveTo>
                    <a:lnTo>
                      <a:pt x="197" y="16"/>
                    </a:lnTo>
                    <a:cubicBezTo>
                      <a:pt x="66" y="491"/>
                      <a:pt x="1" y="983"/>
                      <a:pt x="1" y="1474"/>
                    </a:cubicBezTo>
                    <a:cubicBezTo>
                      <a:pt x="1" y="1965"/>
                      <a:pt x="66" y="2451"/>
                      <a:pt x="197" y="2926"/>
                    </a:cubicBezTo>
                    <a:lnTo>
                      <a:pt x="203" y="2948"/>
                    </a:lnTo>
                    <a:lnTo>
                      <a:pt x="1496" y="2948"/>
                    </a:lnTo>
                    <a:lnTo>
                      <a:pt x="2348" y="1474"/>
                    </a:lnTo>
                    <a:lnTo>
                      <a:pt x="1502" y="11"/>
                    </a:lnTo>
                    <a:lnTo>
                      <a:pt x="1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42"/>
              <p:cNvSpPr/>
              <p:nvPr/>
            </p:nvSpPr>
            <p:spPr>
              <a:xfrm>
                <a:off x="-3918247" y="2225701"/>
                <a:ext cx="231315" cy="95351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1141" extrusionOk="0">
                    <a:moveTo>
                      <a:pt x="579" y="0"/>
                    </a:moveTo>
                    <a:lnTo>
                      <a:pt x="0" y="1004"/>
                    </a:lnTo>
                    <a:cubicBezTo>
                      <a:pt x="393" y="1092"/>
                      <a:pt x="797" y="1141"/>
                      <a:pt x="1218" y="1141"/>
                    </a:cubicBezTo>
                    <a:cubicBezTo>
                      <a:pt x="1758" y="1141"/>
                      <a:pt x="2277" y="1065"/>
                      <a:pt x="2768" y="917"/>
                    </a:cubicBezTo>
                    <a:lnTo>
                      <a:pt x="22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42"/>
              <p:cNvSpPr/>
              <p:nvPr/>
            </p:nvSpPr>
            <p:spPr>
              <a:xfrm>
                <a:off x="-3922342" y="2223863"/>
                <a:ext cx="56157" cy="8808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054" extrusionOk="0">
                    <a:moveTo>
                      <a:pt x="601" y="0"/>
                    </a:moveTo>
                    <a:lnTo>
                      <a:pt x="0" y="1037"/>
                    </a:lnTo>
                    <a:lnTo>
                      <a:pt x="60" y="1054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42"/>
              <p:cNvSpPr/>
              <p:nvPr/>
            </p:nvSpPr>
            <p:spPr>
              <a:xfrm>
                <a:off x="-4258531" y="1531844"/>
                <a:ext cx="175659" cy="209922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2512" extrusionOk="0">
                    <a:moveTo>
                      <a:pt x="1490" y="0"/>
                    </a:moveTo>
                    <a:cubicBezTo>
                      <a:pt x="786" y="677"/>
                      <a:pt x="262" y="1540"/>
                      <a:pt x="0" y="2511"/>
                    </a:cubicBezTo>
                    <a:lnTo>
                      <a:pt x="1261" y="2511"/>
                    </a:lnTo>
                    <a:lnTo>
                      <a:pt x="2102" y="1059"/>
                    </a:lnTo>
                    <a:lnTo>
                      <a:pt x="14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42"/>
              <p:cNvSpPr/>
              <p:nvPr/>
            </p:nvSpPr>
            <p:spPr>
              <a:xfrm>
                <a:off x="-3731225" y="2102941"/>
                <a:ext cx="254630" cy="200813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2403" extrusionOk="0">
                    <a:moveTo>
                      <a:pt x="2539" y="44"/>
                    </a:moveTo>
                    <a:lnTo>
                      <a:pt x="2992" y="830"/>
                    </a:lnTo>
                    <a:cubicBezTo>
                      <a:pt x="2331" y="1545"/>
                      <a:pt x="1496" y="2070"/>
                      <a:pt x="574" y="2348"/>
                    </a:cubicBezTo>
                    <a:lnTo>
                      <a:pt x="77" y="1485"/>
                    </a:lnTo>
                    <a:lnTo>
                      <a:pt x="907" y="44"/>
                    </a:lnTo>
                    <a:close/>
                    <a:moveTo>
                      <a:pt x="879" y="1"/>
                    </a:moveTo>
                    <a:lnTo>
                      <a:pt x="44" y="1447"/>
                    </a:lnTo>
                    <a:lnTo>
                      <a:pt x="0" y="1447"/>
                    </a:lnTo>
                    <a:lnTo>
                      <a:pt x="552" y="2402"/>
                    </a:lnTo>
                    <a:lnTo>
                      <a:pt x="574" y="2397"/>
                    </a:lnTo>
                    <a:cubicBezTo>
                      <a:pt x="1513" y="2113"/>
                      <a:pt x="2370" y="1578"/>
                      <a:pt x="3036" y="847"/>
                    </a:cubicBezTo>
                    <a:lnTo>
                      <a:pt x="3046" y="836"/>
                    </a:lnTo>
                    <a:lnTo>
                      <a:pt x="25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42"/>
              <p:cNvSpPr/>
              <p:nvPr/>
            </p:nvSpPr>
            <p:spPr>
              <a:xfrm>
                <a:off x="-3731225" y="2102941"/>
                <a:ext cx="78052" cy="124599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491" extrusionOk="0">
                    <a:moveTo>
                      <a:pt x="863" y="1"/>
                    </a:moveTo>
                    <a:lnTo>
                      <a:pt x="0" y="1491"/>
                    </a:lnTo>
                    <a:lnTo>
                      <a:pt x="71" y="1491"/>
                    </a:lnTo>
                    <a:lnTo>
                      <a:pt x="9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42" name="Google Shape;842;p42"/>
          <p:cNvSpPr txBox="1">
            <a:spLocks noGrp="1"/>
          </p:cNvSpPr>
          <p:nvPr>
            <p:ph type="title"/>
          </p:nvPr>
        </p:nvSpPr>
        <p:spPr>
          <a:xfrm>
            <a:off x="2533325" y="2196750"/>
            <a:ext cx="4077300" cy="60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Lip reading Game </a:t>
            </a:r>
            <a:endParaRPr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205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49"/>
          <p:cNvSpPr/>
          <p:nvPr/>
        </p:nvSpPr>
        <p:spPr>
          <a:xfrm>
            <a:off x="7121701" y="275875"/>
            <a:ext cx="1175700" cy="11757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49"/>
          <p:cNvSpPr/>
          <p:nvPr/>
        </p:nvSpPr>
        <p:spPr>
          <a:xfrm rot="-5400000">
            <a:off x="603512" y="-222914"/>
            <a:ext cx="741457" cy="1447852"/>
          </a:xfrm>
          <a:custGeom>
            <a:avLst/>
            <a:gdLst/>
            <a:ahLst/>
            <a:cxnLst/>
            <a:rect l="l" t="t" r="r" b="b"/>
            <a:pathLst>
              <a:path w="8986" h="17546" extrusionOk="0">
                <a:moveTo>
                  <a:pt x="213" y="94"/>
                </a:moveTo>
                <a:cubicBezTo>
                  <a:pt x="5001" y="94"/>
                  <a:pt x="8898" y="3986"/>
                  <a:pt x="8898" y="8773"/>
                </a:cubicBezTo>
                <a:cubicBezTo>
                  <a:pt x="8898" y="13560"/>
                  <a:pt x="5001" y="17452"/>
                  <a:pt x="213" y="17452"/>
                </a:cubicBezTo>
                <a:lnTo>
                  <a:pt x="88" y="17452"/>
                </a:lnTo>
                <a:lnTo>
                  <a:pt x="88" y="94"/>
                </a:lnTo>
                <a:close/>
                <a:moveTo>
                  <a:pt x="0" y="1"/>
                </a:moveTo>
                <a:lnTo>
                  <a:pt x="0" y="17496"/>
                </a:lnTo>
                <a:lnTo>
                  <a:pt x="0" y="17545"/>
                </a:lnTo>
                <a:lnTo>
                  <a:pt x="213" y="17545"/>
                </a:lnTo>
                <a:cubicBezTo>
                  <a:pt x="5050" y="17545"/>
                  <a:pt x="8986" y="13609"/>
                  <a:pt x="8986" y="8773"/>
                </a:cubicBezTo>
                <a:cubicBezTo>
                  <a:pt x="8986" y="3937"/>
                  <a:pt x="5050" y="1"/>
                  <a:pt x="21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63" name="Google Shape;1263;p49"/>
          <p:cNvGrpSpPr/>
          <p:nvPr/>
        </p:nvGrpSpPr>
        <p:grpSpPr>
          <a:xfrm>
            <a:off x="927374" y="2622358"/>
            <a:ext cx="1930963" cy="846871"/>
            <a:chOff x="-5563818" y="3542829"/>
            <a:chExt cx="905751" cy="624661"/>
          </a:xfrm>
        </p:grpSpPr>
        <p:sp>
          <p:nvSpPr>
            <p:cNvPr id="1264" name="Google Shape;1264;p49"/>
            <p:cNvSpPr/>
            <p:nvPr/>
          </p:nvSpPr>
          <p:spPr>
            <a:xfrm>
              <a:off x="-5563818" y="3542829"/>
              <a:ext cx="905751" cy="624661"/>
            </a:xfrm>
            <a:custGeom>
              <a:avLst/>
              <a:gdLst/>
              <a:ahLst/>
              <a:cxnLst/>
              <a:rect l="l" t="t" r="r" b="b"/>
              <a:pathLst>
                <a:path w="5755" h="3969" extrusionOk="0">
                  <a:moveTo>
                    <a:pt x="1" y="0"/>
                  </a:moveTo>
                  <a:lnTo>
                    <a:pt x="2594" y="1982"/>
                  </a:lnTo>
                  <a:lnTo>
                    <a:pt x="1" y="3969"/>
                  </a:lnTo>
                  <a:lnTo>
                    <a:pt x="5754" y="3969"/>
                  </a:lnTo>
                  <a:lnTo>
                    <a:pt x="5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9"/>
            <p:cNvSpPr/>
            <p:nvPr/>
          </p:nvSpPr>
          <p:spPr>
            <a:xfrm>
              <a:off x="-5065790" y="4011048"/>
              <a:ext cx="407470" cy="156441"/>
            </a:xfrm>
            <a:custGeom>
              <a:avLst/>
              <a:gdLst/>
              <a:ahLst/>
              <a:cxnLst/>
              <a:rect l="l" t="t" r="r" b="b"/>
              <a:pathLst>
                <a:path w="2589" h="994" extrusionOk="0">
                  <a:moveTo>
                    <a:pt x="1" y="0"/>
                  </a:moveTo>
                  <a:lnTo>
                    <a:pt x="2588" y="994"/>
                  </a:lnTo>
                  <a:lnTo>
                    <a:pt x="2588" y="0"/>
                  </a:lnTo>
                  <a:close/>
                </a:path>
              </a:pathLst>
            </a:custGeom>
            <a:solidFill>
              <a:srgbClr val="051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6" name="Google Shape;1266;p49"/>
          <p:cNvGrpSpPr/>
          <p:nvPr/>
        </p:nvGrpSpPr>
        <p:grpSpPr>
          <a:xfrm flipH="1">
            <a:off x="6284112" y="2615310"/>
            <a:ext cx="1919441" cy="853920"/>
            <a:chOff x="-5563818" y="3542829"/>
            <a:chExt cx="905751" cy="624661"/>
          </a:xfrm>
        </p:grpSpPr>
        <p:sp>
          <p:nvSpPr>
            <p:cNvPr id="1267" name="Google Shape;1267;p49"/>
            <p:cNvSpPr/>
            <p:nvPr/>
          </p:nvSpPr>
          <p:spPr>
            <a:xfrm>
              <a:off x="-5563818" y="3542829"/>
              <a:ext cx="905751" cy="624661"/>
            </a:xfrm>
            <a:custGeom>
              <a:avLst/>
              <a:gdLst/>
              <a:ahLst/>
              <a:cxnLst/>
              <a:rect l="l" t="t" r="r" b="b"/>
              <a:pathLst>
                <a:path w="5755" h="3969" extrusionOk="0">
                  <a:moveTo>
                    <a:pt x="1" y="0"/>
                  </a:moveTo>
                  <a:lnTo>
                    <a:pt x="2594" y="1982"/>
                  </a:lnTo>
                  <a:lnTo>
                    <a:pt x="1" y="3969"/>
                  </a:lnTo>
                  <a:lnTo>
                    <a:pt x="5754" y="3969"/>
                  </a:lnTo>
                  <a:lnTo>
                    <a:pt x="5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9"/>
            <p:cNvSpPr/>
            <p:nvPr/>
          </p:nvSpPr>
          <p:spPr>
            <a:xfrm>
              <a:off x="-5065790" y="4011048"/>
              <a:ext cx="407470" cy="156441"/>
            </a:xfrm>
            <a:custGeom>
              <a:avLst/>
              <a:gdLst/>
              <a:ahLst/>
              <a:cxnLst/>
              <a:rect l="l" t="t" r="r" b="b"/>
              <a:pathLst>
                <a:path w="2589" h="994" extrusionOk="0">
                  <a:moveTo>
                    <a:pt x="1" y="0"/>
                  </a:moveTo>
                  <a:lnTo>
                    <a:pt x="2588" y="994"/>
                  </a:lnTo>
                  <a:lnTo>
                    <a:pt x="2588" y="0"/>
                  </a:lnTo>
                  <a:close/>
                </a:path>
              </a:pathLst>
            </a:custGeom>
            <a:solidFill>
              <a:srgbClr val="051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9" name="Google Shape;1269;p49"/>
          <p:cNvSpPr/>
          <p:nvPr/>
        </p:nvSpPr>
        <p:spPr>
          <a:xfrm>
            <a:off x="2762902" y="2709420"/>
            <a:ext cx="3589038" cy="675531"/>
          </a:xfrm>
          <a:custGeom>
            <a:avLst/>
            <a:gdLst/>
            <a:ahLst/>
            <a:cxnLst/>
            <a:rect l="l" t="t" r="r" b="b"/>
            <a:pathLst>
              <a:path w="29151" h="3970" extrusionOk="0">
                <a:moveTo>
                  <a:pt x="0" y="1"/>
                </a:moveTo>
                <a:lnTo>
                  <a:pt x="0" y="3969"/>
                </a:lnTo>
                <a:lnTo>
                  <a:pt x="29150" y="3969"/>
                </a:lnTo>
                <a:lnTo>
                  <a:pt x="2915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49"/>
          <p:cNvSpPr/>
          <p:nvPr/>
        </p:nvSpPr>
        <p:spPr>
          <a:xfrm>
            <a:off x="267120" y="2255720"/>
            <a:ext cx="315089" cy="314470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49"/>
          <p:cNvSpPr/>
          <p:nvPr/>
        </p:nvSpPr>
        <p:spPr>
          <a:xfrm>
            <a:off x="7439120" y="4604095"/>
            <a:ext cx="315089" cy="314470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49"/>
          <p:cNvSpPr/>
          <p:nvPr/>
        </p:nvSpPr>
        <p:spPr>
          <a:xfrm>
            <a:off x="8632036" y="2465101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49"/>
          <p:cNvSpPr/>
          <p:nvPr/>
        </p:nvSpPr>
        <p:spPr>
          <a:xfrm>
            <a:off x="2504073" y="247201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49"/>
          <p:cNvSpPr/>
          <p:nvPr/>
        </p:nvSpPr>
        <p:spPr>
          <a:xfrm>
            <a:off x="7837898" y="1627126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49"/>
          <p:cNvSpPr/>
          <p:nvPr/>
        </p:nvSpPr>
        <p:spPr>
          <a:xfrm>
            <a:off x="820723" y="4289714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49"/>
          <p:cNvSpPr/>
          <p:nvPr/>
        </p:nvSpPr>
        <p:spPr>
          <a:xfrm>
            <a:off x="2656048" y="4774389"/>
            <a:ext cx="213708" cy="213297"/>
          </a:xfrm>
          <a:custGeom>
            <a:avLst/>
            <a:gdLst/>
            <a:ahLst/>
            <a:cxnLst/>
            <a:rect l="l" t="t" r="r" b="b"/>
            <a:pathLst>
              <a:path w="3058" h="3052" extrusionOk="0">
                <a:moveTo>
                  <a:pt x="1529" y="1"/>
                </a:moveTo>
                <a:cubicBezTo>
                  <a:pt x="1501" y="1"/>
                  <a:pt x="1485" y="17"/>
                  <a:pt x="1485" y="44"/>
                </a:cubicBezTo>
                <a:lnTo>
                  <a:pt x="1485" y="1414"/>
                </a:lnTo>
                <a:lnTo>
                  <a:pt x="824" y="759"/>
                </a:lnTo>
                <a:cubicBezTo>
                  <a:pt x="816" y="751"/>
                  <a:pt x="805" y="747"/>
                  <a:pt x="794" y="747"/>
                </a:cubicBezTo>
                <a:cubicBezTo>
                  <a:pt x="784" y="747"/>
                  <a:pt x="773" y="751"/>
                  <a:pt x="764" y="759"/>
                </a:cubicBezTo>
                <a:cubicBezTo>
                  <a:pt x="743" y="776"/>
                  <a:pt x="743" y="808"/>
                  <a:pt x="764" y="825"/>
                </a:cubicBezTo>
                <a:lnTo>
                  <a:pt x="1419" y="1480"/>
                </a:lnTo>
                <a:lnTo>
                  <a:pt x="49" y="1480"/>
                </a:lnTo>
                <a:cubicBezTo>
                  <a:pt x="22" y="1480"/>
                  <a:pt x="0" y="1502"/>
                  <a:pt x="0" y="1524"/>
                </a:cubicBezTo>
                <a:cubicBezTo>
                  <a:pt x="0" y="1551"/>
                  <a:pt x="22" y="1573"/>
                  <a:pt x="49" y="1573"/>
                </a:cubicBezTo>
                <a:lnTo>
                  <a:pt x="1419" y="1573"/>
                </a:lnTo>
                <a:lnTo>
                  <a:pt x="764" y="2228"/>
                </a:lnTo>
                <a:cubicBezTo>
                  <a:pt x="743" y="2244"/>
                  <a:pt x="743" y="2277"/>
                  <a:pt x="764" y="2293"/>
                </a:cubicBezTo>
                <a:cubicBezTo>
                  <a:pt x="770" y="2304"/>
                  <a:pt x="781" y="2304"/>
                  <a:pt x="797" y="2304"/>
                </a:cubicBezTo>
                <a:cubicBezTo>
                  <a:pt x="808" y="2304"/>
                  <a:pt x="819" y="2304"/>
                  <a:pt x="824" y="2293"/>
                </a:cubicBezTo>
                <a:lnTo>
                  <a:pt x="1485" y="1638"/>
                </a:lnTo>
                <a:lnTo>
                  <a:pt x="1485" y="3008"/>
                </a:lnTo>
                <a:cubicBezTo>
                  <a:pt x="1485" y="3036"/>
                  <a:pt x="1501" y="3052"/>
                  <a:pt x="1529" y="3052"/>
                </a:cubicBezTo>
                <a:cubicBezTo>
                  <a:pt x="1556" y="3052"/>
                  <a:pt x="1572" y="3036"/>
                  <a:pt x="1572" y="3008"/>
                </a:cubicBezTo>
                <a:lnTo>
                  <a:pt x="1572" y="1638"/>
                </a:lnTo>
                <a:lnTo>
                  <a:pt x="2233" y="2293"/>
                </a:lnTo>
                <a:cubicBezTo>
                  <a:pt x="2238" y="2304"/>
                  <a:pt x="2249" y="2304"/>
                  <a:pt x="2266" y="2304"/>
                </a:cubicBezTo>
                <a:cubicBezTo>
                  <a:pt x="2276" y="2304"/>
                  <a:pt x="2287" y="2304"/>
                  <a:pt x="2298" y="2293"/>
                </a:cubicBezTo>
                <a:cubicBezTo>
                  <a:pt x="2315" y="2277"/>
                  <a:pt x="2315" y="2244"/>
                  <a:pt x="2298" y="2228"/>
                </a:cubicBezTo>
                <a:lnTo>
                  <a:pt x="1638" y="1573"/>
                </a:lnTo>
                <a:lnTo>
                  <a:pt x="3013" y="1573"/>
                </a:lnTo>
                <a:cubicBezTo>
                  <a:pt x="3035" y="1573"/>
                  <a:pt x="3057" y="1551"/>
                  <a:pt x="3057" y="1524"/>
                </a:cubicBezTo>
                <a:cubicBezTo>
                  <a:pt x="3057" y="1502"/>
                  <a:pt x="3035" y="1480"/>
                  <a:pt x="3013" y="1480"/>
                </a:cubicBezTo>
                <a:lnTo>
                  <a:pt x="1638" y="1480"/>
                </a:lnTo>
                <a:lnTo>
                  <a:pt x="2298" y="825"/>
                </a:lnTo>
                <a:cubicBezTo>
                  <a:pt x="2315" y="808"/>
                  <a:pt x="2315" y="776"/>
                  <a:pt x="2298" y="759"/>
                </a:cubicBezTo>
                <a:cubicBezTo>
                  <a:pt x="2287" y="751"/>
                  <a:pt x="2275" y="747"/>
                  <a:pt x="2264" y="747"/>
                </a:cubicBezTo>
                <a:cubicBezTo>
                  <a:pt x="2252" y="747"/>
                  <a:pt x="2241" y="751"/>
                  <a:pt x="2233" y="759"/>
                </a:cubicBezTo>
                <a:lnTo>
                  <a:pt x="1572" y="1414"/>
                </a:lnTo>
                <a:lnTo>
                  <a:pt x="1572" y="44"/>
                </a:lnTo>
                <a:cubicBezTo>
                  <a:pt x="1572" y="17"/>
                  <a:pt x="1556" y="1"/>
                  <a:pt x="152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7" name="Google Shape;1277;p49"/>
          <p:cNvGrpSpPr/>
          <p:nvPr/>
        </p:nvGrpSpPr>
        <p:grpSpPr>
          <a:xfrm rot="-7265513">
            <a:off x="4504262" y="3862106"/>
            <a:ext cx="920603" cy="683366"/>
            <a:chOff x="8765550" y="957050"/>
            <a:chExt cx="1034850" cy="768172"/>
          </a:xfrm>
        </p:grpSpPr>
        <p:sp>
          <p:nvSpPr>
            <p:cNvPr id="1278" name="Google Shape;1278;p49"/>
            <p:cNvSpPr/>
            <p:nvPr/>
          </p:nvSpPr>
          <p:spPr>
            <a:xfrm>
              <a:off x="8938591" y="997642"/>
              <a:ext cx="408990" cy="505052"/>
            </a:xfrm>
            <a:custGeom>
              <a:avLst/>
              <a:gdLst/>
              <a:ahLst/>
              <a:cxnLst/>
              <a:rect l="l" t="t" r="r" b="b"/>
              <a:pathLst>
                <a:path w="2529" h="3123" extrusionOk="0">
                  <a:moveTo>
                    <a:pt x="1" y="0"/>
                  </a:moveTo>
                  <a:lnTo>
                    <a:pt x="1" y="0"/>
                  </a:lnTo>
                  <a:cubicBezTo>
                    <a:pt x="170" y="202"/>
                    <a:pt x="334" y="404"/>
                    <a:pt x="492" y="612"/>
                  </a:cubicBezTo>
                  <a:cubicBezTo>
                    <a:pt x="858" y="1081"/>
                    <a:pt x="1202" y="1561"/>
                    <a:pt x="1535" y="2053"/>
                  </a:cubicBezTo>
                  <a:cubicBezTo>
                    <a:pt x="1704" y="2298"/>
                    <a:pt x="1868" y="2544"/>
                    <a:pt x="2031" y="2795"/>
                  </a:cubicBezTo>
                  <a:cubicBezTo>
                    <a:pt x="2102" y="2904"/>
                    <a:pt x="2173" y="3014"/>
                    <a:pt x="2239" y="3123"/>
                  </a:cubicBezTo>
                  <a:lnTo>
                    <a:pt x="2528" y="2948"/>
                  </a:lnTo>
                  <a:cubicBezTo>
                    <a:pt x="2146" y="2124"/>
                    <a:pt x="1726" y="1321"/>
                    <a:pt x="1278" y="535"/>
                  </a:cubicBezTo>
                  <a:cubicBezTo>
                    <a:pt x="1229" y="442"/>
                    <a:pt x="1180" y="355"/>
                    <a:pt x="1125" y="26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9"/>
            <p:cNvSpPr/>
            <p:nvPr/>
          </p:nvSpPr>
          <p:spPr>
            <a:xfrm>
              <a:off x="9142521" y="1045350"/>
              <a:ext cx="450390" cy="420310"/>
            </a:xfrm>
            <a:custGeom>
              <a:avLst/>
              <a:gdLst/>
              <a:ahLst/>
              <a:cxnLst/>
              <a:rect l="l" t="t" r="r" b="b"/>
              <a:pathLst>
                <a:path w="2785" h="2599" extrusionOk="0">
                  <a:moveTo>
                    <a:pt x="1" y="0"/>
                  </a:moveTo>
                  <a:cubicBezTo>
                    <a:pt x="345" y="611"/>
                    <a:pt x="683" y="1228"/>
                    <a:pt x="994" y="1856"/>
                  </a:cubicBezTo>
                  <a:cubicBezTo>
                    <a:pt x="1114" y="2102"/>
                    <a:pt x="1234" y="2353"/>
                    <a:pt x="1349" y="2598"/>
                  </a:cubicBezTo>
                  <a:lnTo>
                    <a:pt x="2785" y="1730"/>
                  </a:lnTo>
                  <a:cubicBezTo>
                    <a:pt x="2501" y="1381"/>
                    <a:pt x="2212" y="1043"/>
                    <a:pt x="1911" y="704"/>
                  </a:cubicBezTo>
                  <a:cubicBezTo>
                    <a:pt x="1813" y="595"/>
                    <a:pt x="1715" y="486"/>
                    <a:pt x="1622" y="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9"/>
            <p:cNvSpPr/>
            <p:nvPr/>
          </p:nvSpPr>
          <p:spPr>
            <a:xfrm>
              <a:off x="8765550" y="957050"/>
              <a:ext cx="522032" cy="706393"/>
            </a:xfrm>
            <a:custGeom>
              <a:avLst/>
              <a:gdLst/>
              <a:ahLst/>
              <a:cxnLst/>
              <a:rect l="l" t="t" r="r" b="b"/>
              <a:pathLst>
                <a:path w="3228" h="4368" extrusionOk="0">
                  <a:moveTo>
                    <a:pt x="1" y="0"/>
                  </a:moveTo>
                  <a:lnTo>
                    <a:pt x="165" y="754"/>
                  </a:lnTo>
                  <a:cubicBezTo>
                    <a:pt x="170" y="759"/>
                    <a:pt x="170" y="770"/>
                    <a:pt x="176" y="775"/>
                  </a:cubicBezTo>
                  <a:cubicBezTo>
                    <a:pt x="432" y="1321"/>
                    <a:pt x="683" y="1867"/>
                    <a:pt x="918" y="2424"/>
                  </a:cubicBezTo>
                  <a:cubicBezTo>
                    <a:pt x="1153" y="2981"/>
                    <a:pt x="1377" y="3548"/>
                    <a:pt x="1584" y="4122"/>
                  </a:cubicBezTo>
                  <a:cubicBezTo>
                    <a:pt x="1617" y="4203"/>
                    <a:pt x="1644" y="4285"/>
                    <a:pt x="1671" y="4367"/>
                  </a:cubicBezTo>
                  <a:lnTo>
                    <a:pt x="3227" y="3423"/>
                  </a:lnTo>
                  <a:cubicBezTo>
                    <a:pt x="2976" y="3013"/>
                    <a:pt x="2708" y="2615"/>
                    <a:pt x="2436" y="2222"/>
                  </a:cubicBezTo>
                  <a:cubicBezTo>
                    <a:pt x="2103" y="1736"/>
                    <a:pt x="1759" y="1256"/>
                    <a:pt x="1393" y="792"/>
                  </a:cubicBezTo>
                  <a:cubicBezTo>
                    <a:pt x="1240" y="595"/>
                    <a:pt x="1076" y="404"/>
                    <a:pt x="918" y="2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9"/>
            <p:cNvSpPr/>
            <p:nvPr/>
          </p:nvSpPr>
          <p:spPr>
            <a:xfrm>
              <a:off x="9432971" y="1113274"/>
              <a:ext cx="294977" cy="203120"/>
            </a:xfrm>
            <a:custGeom>
              <a:avLst/>
              <a:gdLst/>
              <a:ahLst/>
              <a:cxnLst/>
              <a:rect l="l" t="t" r="r" b="b"/>
              <a:pathLst>
                <a:path w="1824" h="1256" extrusionOk="0">
                  <a:moveTo>
                    <a:pt x="1" y="0"/>
                  </a:moveTo>
                  <a:cubicBezTo>
                    <a:pt x="99" y="110"/>
                    <a:pt x="197" y="219"/>
                    <a:pt x="295" y="328"/>
                  </a:cubicBezTo>
                  <a:cubicBezTo>
                    <a:pt x="563" y="628"/>
                    <a:pt x="825" y="939"/>
                    <a:pt x="1082" y="1256"/>
                  </a:cubicBezTo>
                  <a:lnTo>
                    <a:pt x="1824" y="803"/>
                  </a:lnTo>
                  <a:cubicBezTo>
                    <a:pt x="1748" y="655"/>
                    <a:pt x="1666" y="514"/>
                    <a:pt x="1589" y="37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9"/>
            <p:cNvSpPr/>
            <p:nvPr/>
          </p:nvSpPr>
          <p:spPr>
            <a:xfrm>
              <a:off x="8806142" y="1144162"/>
              <a:ext cx="217352" cy="581060"/>
            </a:xfrm>
            <a:custGeom>
              <a:avLst/>
              <a:gdLst/>
              <a:ahLst/>
              <a:cxnLst/>
              <a:rect l="l" t="t" r="r" b="b"/>
              <a:pathLst>
                <a:path w="1344" h="3593" extrusionOk="0">
                  <a:moveTo>
                    <a:pt x="1" y="0"/>
                  </a:moveTo>
                  <a:lnTo>
                    <a:pt x="793" y="3592"/>
                  </a:lnTo>
                  <a:lnTo>
                    <a:pt x="1344" y="3259"/>
                  </a:lnTo>
                  <a:cubicBezTo>
                    <a:pt x="1284" y="3096"/>
                    <a:pt x="1224" y="2937"/>
                    <a:pt x="1164" y="2773"/>
                  </a:cubicBezTo>
                  <a:cubicBezTo>
                    <a:pt x="945" y="2189"/>
                    <a:pt x="711" y="1605"/>
                    <a:pt x="465" y="1032"/>
                  </a:cubicBezTo>
                  <a:cubicBezTo>
                    <a:pt x="345" y="754"/>
                    <a:pt x="219" y="470"/>
                    <a:pt x="94" y="197"/>
                  </a:cubicBezTo>
                  <a:cubicBezTo>
                    <a:pt x="61" y="131"/>
                    <a:pt x="34" y="66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9"/>
            <p:cNvSpPr/>
            <p:nvPr/>
          </p:nvSpPr>
          <p:spPr>
            <a:xfrm>
              <a:off x="9706603" y="1176830"/>
              <a:ext cx="93798" cy="59351"/>
            </a:xfrm>
            <a:custGeom>
              <a:avLst/>
              <a:gdLst/>
              <a:ahLst/>
              <a:cxnLst/>
              <a:rect l="l" t="t" r="r" b="b"/>
              <a:pathLst>
                <a:path w="580" h="367" extrusionOk="0">
                  <a:moveTo>
                    <a:pt x="1" y="0"/>
                  </a:moveTo>
                  <a:lnTo>
                    <a:pt x="1" y="0"/>
                  </a:lnTo>
                  <a:cubicBezTo>
                    <a:pt x="72" y="121"/>
                    <a:pt x="137" y="241"/>
                    <a:pt x="203" y="366"/>
                  </a:cubicBezTo>
                  <a:lnTo>
                    <a:pt x="580" y="13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49"/>
          <p:cNvGrpSpPr/>
          <p:nvPr/>
        </p:nvGrpSpPr>
        <p:grpSpPr>
          <a:xfrm>
            <a:off x="503244" y="363597"/>
            <a:ext cx="942167" cy="942345"/>
            <a:chOff x="-4277250" y="1402148"/>
            <a:chExt cx="921074" cy="921248"/>
          </a:xfrm>
        </p:grpSpPr>
        <p:sp>
          <p:nvSpPr>
            <p:cNvPr id="1285" name="Google Shape;1285;p49"/>
            <p:cNvSpPr/>
            <p:nvPr/>
          </p:nvSpPr>
          <p:spPr>
            <a:xfrm>
              <a:off x="-4277250" y="1404989"/>
              <a:ext cx="918323" cy="918407"/>
            </a:xfrm>
            <a:custGeom>
              <a:avLst/>
              <a:gdLst/>
              <a:ahLst/>
              <a:cxnLst/>
              <a:rect l="l" t="t" r="r" b="b"/>
              <a:pathLst>
                <a:path w="10989" h="10990" extrusionOk="0">
                  <a:moveTo>
                    <a:pt x="5492" y="1"/>
                  </a:moveTo>
                  <a:cubicBezTo>
                    <a:pt x="2462" y="1"/>
                    <a:pt x="0" y="2457"/>
                    <a:pt x="0" y="5492"/>
                  </a:cubicBezTo>
                  <a:cubicBezTo>
                    <a:pt x="0" y="8527"/>
                    <a:pt x="2462" y="10989"/>
                    <a:pt x="5492" y="10989"/>
                  </a:cubicBezTo>
                  <a:cubicBezTo>
                    <a:pt x="8527" y="10989"/>
                    <a:pt x="10989" y="8527"/>
                    <a:pt x="10989" y="5492"/>
                  </a:cubicBezTo>
                  <a:cubicBezTo>
                    <a:pt x="10989" y="2457"/>
                    <a:pt x="8527" y="1"/>
                    <a:pt x="54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6" name="Google Shape;1286;p49"/>
            <p:cNvGrpSpPr/>
            <p:nvPr/>
          </p:nvGrpSpPr>
          <p:grpSpPr>
            <a:xfrm>
              <a:off x="-4276832" y="1402148"/>
              <a:ext cx="920657" cy="918904"/>
              <a:chOff x="-4276832" y="1402148"/>
              <a:chExt cx="920657" cy="918904"/>
            </a:xfrm>
          </p:grpSpPr>
          <p:sp>
            <p:nvSpPr>
              <p:cNvPr id="1287" name="Google Shape;1287;p49"/>
              <p:cNvSpPr/>
              <p:nvPr/>
            </p:nvSpPr>
            <p:spPr>
              <a:xfrm>
                <a:off x="-3734902" y="2223863"/>
                <a:ext cx="53901" cy="8081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967" extrusionOk="0">
                    <a:moveTo>
                      <a:pt x="1" y="0"/>
                    </a:moveTo>
                    <a:lnTo>
                      <a:pt x="563" y="966"/>
                    </a:lnTo>
                    <a:lnTo>
                      <a:pt x="645" y="945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49"/>
              <p:cNvSpPr/>
              <p:nvPr/>
            </p:nvSpPr>
            <p:spPr>
              <a:xfrm>
                <a:off x="-4154992" y="1526830"/>
                <a:ext cx="77634" cy="671548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036" extrusionOk="0">
                    <a:moveTo>
                      <a:pt x="284" y="0"/>
                    </a:moveTo>
                    <a:lnTo>
                      <a:pt x="224" y="60"/>
                    </a:lnTo>
                    <a:lnTo>
                      <a:pt x="835" y="1119"/>
                    </a:lnTo>
                    <a:lnTo>
                      <a:pt x="0" y="2571"/>
                    </a:lnTo>
                    <a:lnTo>
                      <a:pt x="835" y="4018"/>
                    </a:lnTo>
                    <a:lnTo>
                      <a:pt x="0" y="5464"/>
                    </a:lnTo>
                    <a:lnTo>
                      <a:pt x="835" y="6916"/>
                    </a:lnTo>
                    <a:lnTo>
                      <a:pt x="224" y="7975"/>
                    </a:lnTo>
                    <a:lnTo>
                      <a:pt x="284" y="8036"/>
                    </a:lnTo>
                    <a:lnTo>
                      <a:pt x="928" y="6916"/>
                    </a:lnTo>
                    <a:lnTo>
                      <a:pt x="93" y="5464"/>
                    </a:lnTo>
                    <a:lnTo>
                      <a:pt x="928" y="4018"/>
                    </a:lnTo>
                    <a:lnTo>
                      <a:pt x="93" y="2571"/>
                    </a:lnTo>
                    <a:lnTo>
                      <a:pt x="928" y="1119"/>
                    </a:lnTo>
                    <a:lnTo>
                      <a:pt x="28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49"/>
              <p:cNvSpPr/>
              <p:nvPr/>
            </p:nvSpPr>
            <p:spPr>
              <a:xfrm>
                <a:off x="-3513199" y="1555995"/>
                <a:ext cx="138806" cy="185771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2223" extrusionOk="0">
                    <a:moveTo>
                      <a:pt x="448" y="1"/>
                    </a:moveTo>
                    <a:lnTo>
                      <a:pt x="1" y="770"/>
                    </a:lnTo>
                    <a:lnTo>
                      <a:pt x="836" y="2222"/>
                    </a:lnTo>
                    <a:lnTo>
                      <a:pt x="1660" y="2222"/>
                    </a:lnTo>
                    <a:cubicBezTo>
                      <a:pt x="1431" y="1382"/>
                      <a:pt x="1011" y="623"/>
                      <a:pt x="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49"/>
              <p:cNvSpPr/>
              <p:nvPr/>
            </p:nvSpPr>
            <p:spPr>
              <a:xfrm>
                <a:off x="-3521388" y="1860764"/>
                <a:ext cx="78971" cy="315300"/>
              </a:xfrm>
              <a:custGeom>
                <a:avLst/>
                <a:gdLst/>
                <a:ahLst/>
                <a:cxnLst/>
                <a:rect l="l" t="t" r="r" b="b"/>
                <a:pathLst>
                  <a:path w="945" h="3773" extrusionOk="0">
                    <a:moveTo>
                      <a:pt x="1" y="0"/>
                    </a:moveTo>
                    <a:lnTo>
                      <a:pt x="852" y="1468"/>
                    </a:lnTo>
                    <a:lnTo>
                      <a:pt x="11" y="2920"/>
                    </a:lnTo>
                    <a:lnTo>
                      <a:pt x="503" y="3772"/>
                    </a:lnTo>
                    <a:lnTo>
                      <a:pt x="563" y="3707"/>
                    </a:lnTo>
                    <a:lnTo>
                      <a:pt x="110" y="2920"/>
                    </a:lnTo>
                    <a:lnTo>
                      <a:pt x="945" y="1468"/>
                    </a:lnTo>
                    <a:lnTo>
                      <a:pt x="104" y="11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49"/>
              <p:cNvSpPr/>
              <p:nvPr/>
            </p:nvSpPr>
            <p:spPr>
              <a:xfrm>
                <a:off x="-3941980" y="1402148"/>
                <a:ext cx="292486" cy="825396"/>
              </a:xfrm>
              <a:custGeom>
                <a:avLst/>
                <a:gdLst/>
                <a:ahLst/>
                <a:cxnLst/>
                <a:rect l="l" t="t" r="r" b="b"/>
                <a:pathLst>
                  <a:path w="3500" h="9877" extrusionOk="0">
                    <a:moveTo>
                      <a:pt x="1504" y="47"/>
                    </a:moveTo>
                    <a:cubicBezTo>
                      <a:pt x="2046" y="47"/>
                      <a:pt x="2586" y="128"/>
                      <a:pt x="3101" y="286"/>
                    </a:cubicBezTo>
                    <a:lnTo>
                      <a:pt x="2604" y="1154"/>
                    </a:lnTo>
                    <a:lnTo>
                      <a:pt x="2593" y="1137"/>
                    </a:lnTo>
                    <a:lnTo>
                      <a:pt x="896" y="1137"/>
                    </a:lnTo>
                    <a:lnTo>
                      <a:pt x="885" y="1154"/>
                    </a:lnTo>
                    <a:lnTo>
                      <a:pt x="323" y="177"/>
                    </a:lnTo>
                    <a:cubicBezTo>
                      <a:pt x="713" y="89"/>
                      <a:pt x="1109" y="47"/>
                      <a:pt x="1504" y="47"/>
                    </a:cubicBezTo>
                    <a:close/>
                    <a:moveTo>
                      <a:pt x="1509" y="0"/>
                    </a:moveTo>
                    <a:cubicBezTo>
                      <a:pt x="1099" y="0"/>
                      <a:pt x="686" y="46"/>
                      <a:pt x="279" y="138"/>
                    </a:cubicBezTo>
                    <a:lnTo>
                      <a:pt x="252" y="144"/>
                    </a:lnTo>
                    <a:lnTo>
                      <a:pt x="841" y="1165"/>
                    </a:lnTo>
                    <a:lnTo>
                      <a:pt x="1" y="2611"/>
                    </a:lnTo>
                    <a:lnTo>
                      <a:pt x="841" y="4063"/>
                    </a:lnTo>
                    <a:lnTo>
                      <a:pt x="1" y="5510"/>
                    </a:lnTo>
                    <a:lnTo>
                      <a:pt x="841" y="6956"/>
                    </a:lnTo>
                    <a:lnTo>
                      <a:pt x="1" y="8408"/>
                    </a:lnTo>
                    <a:lnTo>
                      <a:pt x="847" y="9866"/>
                    </a:lnTo>
                    <a:lnTo>
                      <a:pt x="852" y="9877"/>
                    </a:lnTo>
                    <a:lnTo>
                      <a:pt x="945" y="9877"/>
                    </a:lnTo>
                    <a:lnTo>
                      <a:pt x="99" y="8408"/>
                    </a:lnTo>
                    <a:lnTo>
                      <a:pt x="934" y="6956"/>
                    </a:lnTo>
                    <a:lnTo>
                      <a:pt x="99" y="5510"/>
                    </a:lnTo>
                    <a:lnTo>
                      <a:pt x="934" y="4063"/>
                    </a:lnTo>
                    <a:lnTo>
                      <a:pt x="99" y="2611"/>
                    </a:lnTo>
                    <a:lnTo>
                      <a:pt x="923" y="1187"/>
                    </a:lnTo>
                    <a:lnTo>
                      <a:pt x="2566" y="1187"/>
                    </a:lnTo>
                    <a:lnTo>
                      <a:pt x="3390" y="2611"/>
                    </a:lnTo>
                    <a:lnTo>
                      <a:pt x="2555" y="4063"/>
                    </a:lnTo>
                    <a:lnTo>
                      <a:pt x="3396" y="5521"/>
                    </a:lnTo>
                    <a:lnTo>
                      <a:pt x="3401" y="5532"/>
                    </a:lnTo>
                    <a:lnTo>
                      <a:pt x="3500" y="5532"/>
                    </a:lnTo>
                    <a:lnTo>
                      <a:pt x="2648" y="4063"/>
                    </a:lnTo>
                    <a:lnTo>
                      <a:pt x="3489" y="2611"/>
                    </a:lnTo>
                    <a:lnTo>
                      <a:pt x="2648" y="1165"/>
                    </a:lnTo>
                    <a:lnTo>
                      <a:pt x="3172" y="259"/>
                    </a:lnTo>
                    <a:lnTo>
                      <a:pt x="3145" y="248"/>
                    </a:lnTo>
                    <a:cubicBezTo>
                      <a:pt x="2617" y="84"/>
                      <a:pt x="2065" y="0"/>
                      <a:pt x="15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49"/>
              <p:cNvSpPr/>
              <p:nvPr/>
            </p:nvSpPr>
            <p:spPr>
              <a:xfrm>
                <a:off x="-3938303" y="1739425"/>
                <a:ext cx="285132" cy="246357"/>
              </a:xfrm>
              <a:custGeom>
                <a:avLst/>
                <a:gdLst/>
                <a:ahLst/>
                <a:cxnLst/>
                <a:rect l="l" t="t" r="r" b="b"/>
                <a:pathLst>
                  <a:path w="3412" h="2948" extrusionOk="0">
                    <a:moveTo>
                      <a:pt x="2522" y="49"/>
                    </a:moveTo>
                    <a:lnTo>
                      <a:pt x="3341" y="1458"/>
                    </a:lnTo>
                    <a:lnTo>
                      <a:pt x="2506" y="2899"/>
                    </a:lnTo>
                    <a:lnTo>
                      <a:pt x="879" y="2899"/>
                    </a:lnTo>
                    <a:lnTo>
                      <a:pt x="55" y="1474"/>
                    </a:lnTo>
                    <a:lnTo>
                      <a:pt x="879" y="49"/>
                    </a:lnTo>
                    <a:close/>
                    <a:moveTo>
                      <a:pt x="852" y="0"/>
                    </a:moveTo>
                    <a:lnTo>
                      <a:pt x="0" y="1474"/>
                    </a:lnTo>
                    <a:lnTo>
                      <a:pt x="846" y="2931"/>
                    </a:lnTo>
                    <a:lnTo>
                      <a:pt x="852" y="2948"/>
                    </a:lnTo>
                    <a:lnTo>
                      <a:pt x="2533" y="2948"/>
                    </a:lnTo>
                    <a:lnTo>
                      <a:pt x="3368" y="1496"/>
                    </a:lnTo>
                    <a:lnTo>
                      <a:pt x="3412" y="1496"/>
                    </a:lnTo>
                    <a:lnTo>
                      <a:pt x="2555" y="11"/>
                    </a:lnTo>
                    <a:lnTo>
                      <a:pt x="25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49"/>
              <p:cNvSpPr/>
              <p:nvPr/>
            </p:nvSpPr>
            <p:spPr>
              <a:xfrm>
                <a:off x="-4151816" y="1618503"/>
                <a:ext cx="284297" cy="245939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943" extrusionOk="0">
                    <a:moveTo>
                      <a:pt x="2528" y="44"/>
                    </a:moveTo>
                    <a:lnTo>
                      <a:pt x="3347" y="1474"/>
                    </a:lnTo>
                    <a:lnTo>
                      <a:pt x="2528" y="2899"/>
                    </a:lnTo>
                    <a:lnTo>
                      <a:pt x="879" y="2899"/>
                    </a:lnTo>
                    <a:lnTo>
                      <a:pt x="55" y="1474"/>
                    </a:lnTo>
                    <a:lnTo>
                      <a:pt x="879" y="44"/>
                    </a:lnTo>
                    <a:close/>
                    <a:moveTo>
                      <a:pt x="852" y="0"/>
                    </a:moveTo>
                    <a:lnTo>
                      <a:pt x="0" y="1474"/>
                    </a:lnTo>
                    <a:lnTo>
                      <a:pt x="847" y="2932"/>
                    </a:lnTo>
                    <a:lnTo>
                      <a:pt x="852" y="2943"/>
                    </a:lnTo>
                    <a:lnTo>
                      <a:pt x="2550" y="2943"/>
                    </a:lnTo>
                    <a:lnTo>
                      <a:pt x="3401" y="1474"/>
                    </a:lnTo>
                    <a:lnTo>
                      <a:pt x="2561" y="11"/>
                    </a:lnTo>
                    <a:lnTo>
                      <a:pt x="25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49"/>
              <p:cNvSpPr/>
              <p:nvPr/>
            </p:nvSpPr>
            <p:spPr>
              <a:xfrm>
                <a:off x="-3724874" y="1618503"/>
                <a:ext cx="285216" cy="245939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2943" extrusionOk="0">
                    <a:moveTo>
                      <a:pt x="2523" y="44"/>
                    </a:moveTo>
                    <a:lnTo>
                      <a:pt x="3336" y="1458"/>
                    </a:lnTo>
                    <a:lnTo>
                      <a:pt x="2506" y="2899"/>
                    </a:lnTo>
                    <a:lnTo>
                      <a:pt x="874" y="2899"/>
                    </a:lnTo>
                    <a:lnTo>
                      <a:pt x="50" y="1474"/>
                    </a:lnTo>
                    <a:lnTo>
                      <a:pt x="874" y="44"/>
                    </a:lnTo>
                    <a:close/>
                    <a:moveTo>
                      <a:pt x="847" y="0"/>
                    </a:moveTo>
                    <a:lnTo>
                      <a:pt x="1" y="1474"/>
                    </a:lnTo>
                    <a:lnTo>
                      <a:pt x="842" y="2932"/>
                    </a:lnTo>
                    <a:lnTo>
                      <a:pt x="847" y="2943"/>
                    </a:lnTo>
                    <a:lnTo>
                      <a:pt x="2534" y="2943"/>
                    </a:lnTo>
                    <a:lnTo>
                      <a:pt x="3369" y="1496"/>
                    </a:lnTo>
                    <a:lnTo>
                      <a:pt x="3413" y="1496"/>
                    </a:lnTo>
                    <a:lnTo>
                      <a:pt x="2556" y="11"/>
                    </a:lnTo>
                    <a:lnTo>
                      <a:pt x="255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49"/>
              <p:cNvSpPr/>
              <p:nvPr/>
            </p:nvSpPr>
            <p:spPr>
              <a:xfrm>
                <a:off x="-3936047" y="1499420"/>
                <a:ext cx="279700" cy="242346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2900" extrusionOk="0">
                    <a:moveTo>
                      <a:pt x="836" y="1"/>
                    </a:moveTo>
                    <a:lnTo>
                      <a:pt x="0" y="1447"/>
                    </a:lnTo>
                    <a:lnTo>
                      <a:pt x="836" y="2899"/>
                    </a:lnTo>
                    <a:lnTo>
                      <a:pt x="2512" y="2899"/>
                    </a:lnTo>
                    <a:lnTo>
                      <a:pt x="3347" y="1447"/>
                    </a:lnTo>
                    <a:lnTo>
                      <a:pt x="25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49"/>
              <p:cNvSpPr/>
              <p:nvPr/>
            </p:nvSpPr>
            <p:spPr>
              <a:xfrm>
                <a:off x="-4134017" y="2102941"/>
                <a:ext cx="267834" cy="208584"/>
              </a:xfrm>
              <a:custGeom>
                <a:avLst/>
                <a:gdLst/>
                <a:ahLst/>
                <a:cxnLst/>
                <a:rect l="l" t="t" r="r" b="b"/>
                <a:pathLst>
                  <a:path w="3205" h="2496" extrusionOk="0">
                    <a:moveTo>
                      <a:pt x="2315" y="44"/>
                    </a:moveTo>
                    <a:lnTo>
                      <a:pt x="3128" y="1458"/>
                    </a:lnTo>
                    <a:lnTo>
                      <a:pt x="2555" y="2441"/>
                    </a:lnTo>
                    <a:cubicBezTo>
                      <a:pt x="1622" y="2228"/>
                      <a:pt x="759" y="1764"/>
                      <a:pt x="55" y="1103"/>
                    </a:cubicBezTo>
                    <a:lnTo>
                      <a:pt x="666" y="44"/>
                    </a:lnTo>
                    <a:close/>
                    <a:moveTo>
                      <a:pt x="639" y="1"/>
                    </a:moveTo>
                    <a:lnTo>
                      <a:pt x="0" y="1109"/>
                    </a:lnTo>
                    <a:lnTo>
                      <a:pt x="11" y="1120"/>
                    </a:lnTo>
                    <a:cubicBezTo>
                      <a:pt x="726" y="1797"/>
                      <a:pt x="1611" y="2271"/>
                      <a:pt x="2566" y="2490"/>
                    </a:cubicBezTo>
                    <a:lnTo>
                      <a:pt x="2582" y="2495"/>
                    </a:lnTo>
                    <a:lnTo>
                      <a:pt x="3161" y="1491"/>
                    </a:lnTo>
                    <a:lnTo>
                      <a:pt x="3205" y="1491"/>
                    </a:lnTo>
                    <a:lnTo>
                      <a:pt x="2348" y="12"/>
                    </a:lnTo>
                    <a:lnTo>
                      <a:pt x="233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49"/>
              <p:cNvSpPr/>
              <p:nvPr/>
            </p:nvSpPr>
            <p:spPr>
              <a:xfrm>
                <a:off x="-4261289" y="1981602"/>
                <a:ext cx="180757" cy="214518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2567" extrusionOk="0">
                    <a:moveTo>
                      <a:pt x="1283" y="50"/>
                    </a:moveTo>
                    <a:lnTo>
                      <a:pt x="2107" y="1474"/>
                    </a:lnTo>
                    <a:lnTo>
                      <a:pt x="1518" y="2495"/>
                    </a:lnTo>
                    <a:cubicBezTo>
                      <a:pt x="825" y="1818"/>
                      <a:pt x="322" y="972"/>
                      <a:pt x="60" y="50"/>
                    </a:cubicBezTo>
                    <a:close/>
                    <a:moveTo>
                      <a:pt x="0" y="1"/>
                    </a:moveTo>
                    <a:lnTo>
                      <a:pt x="11" y="28"/>
                    </a:lnTo>
                    <a:cubicBezTo>
                      <a:pt x="273" y="989"/>
                      <a:pt x="786" y="1857"/>
                      <a:pt x="1507" y="2544"/>
                    </a:cubicBezTo>
                    <a:lnTo>
                      <a:pt x="1529" y="2566"/>
                    </a:lnTo>
                    <a:lnTo>
                      <a:pt x="2162" y="1474"/>
                    </a:lnTo>
                    <a:lnTo>
                      <a:pt x="1316" y="12"/>
                    </a:lnTo>
                    <a:lnTo>
                      <a:pt x="13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49"/>
              <p:cNvSpPr/>
              <p:nvPr/>
            </p:nvSpPr>
            <p:spPr>
              <a:xfrm>
                <a:off x="-3938303" y="1981602"/>
                <a:ext cx="282876" cy="245939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2943" extrusionOk="0">
                    <a:moveTo>
                      <a:pt x="2506" y="50"/>
                    </a:moveTo>
                    <a:lnTo>
                      <a:pt x="3330" y="1474"/>
                    </a:lnTo>
                    <a:lnTo>
                      <a:pt x="2506" y="2899"/>
                    </a:lnTo>
                    <a:lnTo>
                      <a:pt x="879" y="2899"/>
                    </a:lnTo>
                    <a:lnTo>
                      <a:pt x="55" y="1474"/>
                    </a:lnTo>
                    <a:lnTo>
                      <a:pt x="879" y="50"/>
                    </a:lnTo>
                    <a:close/>
                    <a:moveTo>
                      <a:pt x="852" y="1"/>
                    </a:moveTo>
                    <a:lnTo>
                      <a:pt x="0" y="1474"/>
                    </a:lnTo>
                    <a:lnTo>
                      <a:pt x="846" y="2932"/>
                    </a:lnTo>
                    <a:lnTo>
                      <a:pt x="852" y="2943"/>
                    </a:lnTo>
                    <a:lnTo>
                      <a:pt x="2533" y="2943"/>
                    </a:lnTo>
                    <a:lnTo>
                      <a:pt x="3385" y="1474"/>
                    </a:lnTo>
                    <a:lnTo>
                      <a:pt x="2539" y="12"/>
                    </a:lnTo>
                    <a:lnTo>
                      <a:pt x="25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49"/>
              <p:cNvSpPr/>
              <p:nvPr/>
            </p:nvSpPr>
            <p:spPr>
              <a:xfrm>
                <a:off x="-4149560" y="1862519"/>
                <a:ext cx="279700" cy="242346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2900" extrusionOk="0">
                    <a:moveTo>
                      <a:pt x="841" y="1"/>
                    </a:moveTo>
                    <a:lnTo>
                      <a:pt x="1" y="1447"/>
                    </a:lnTo>
                    <a:lnTo>
                      <a:pt x="841" y="2899"/>
                    </a:lnTo>
                    <a:lnTo>
                      <a:pt x="2512" y="2899"/>
                    </a:lnTo>
                    <a:lnTo>
                      <a:pt x="3347" y="1447"/>
                    </a:lnTo>
                    <a:lnTo>
                      <a:pt x="25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49"/>
              <p:cNvSpPr/>
              <p:nvPr/>
            </p:nvSpPr>
            <p:spPr>
              <a:xfrm>
                <a:off x="-3516792" y="1981602"/>
                <a:ext cx="145073" cy="191704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2294" extrusionOk="0">
                    <a:moveTo>
                      <a:pt x="1676" y="50"/>
                    </a:moveTo>
                    <a:cubicBezTo>
                      <a:pt x="1452" y="847"/>
                      <a:pt x="1043" y="1600"/>
                      <a:pt x="486" y="2217"/>
                    </a:cubicBezTo>
                    <a:lnTo>
                      <a:pt x="55" y="1474"/>
                    </a:lnTo>
                    <a:lnTo>
                      <a:pt x="879" y="50"/>
                    </a:lnTo>
                    <a:close/>
                    <a:moveTo>
                      <a:pt x="852" y="1"/>
                    </a:moveTo>
                    <a:lnTo>
                      <a:pt x="0" y="1474"/>
                    </a:lnTo>
                    <a:lnTo>
                      <a:pt x="475" y="2293"/>
                    </a:lnTo>
                    <a:lnTo>
                      <a:pt x="497" y="2271"/>
                    </a:lnTo>
                    <a:cubicBezTo>
                      <a:pt x="1075" y="1633"/>
                      <a:pt x="1501" y="858"/>
                      <a:pt x="1725" y="28"/>
                    </a:cubicBezTo>
                    <a:lnTo>
                      <a:pt x="17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9"/>
              <p:cNvSpPr/>
              <p:nvPr/>
            </p:nvSpPr>
            <p:spPr>
              <a:xfrm>
                <a:off x="-3726211" y="1862519"/>
                <a:ext cx="278363" cy="242346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2900" extrusionOk="0">
                    <a:moveTo>
                      <a:pt x="836" y="1"/>
                    </a:moveTo>
                    <a:lnTo>
                      <a:pt x="1" y="1447"/>
                    </a:lnTo>
                    <a:lnTo>
                      <a:pt x="836" y="2899"/>
                    </a:lnTo>
                    <a:lnTo>
                      <a:pt x="2490" y="2899"/>
                    </a:lnTo>
                    <a:lnTo>
                      <a:pt x="3330" y="1447"/>
                    </a:lnTo>
                    <a:lnTo>
                      <a:pt x="24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9"/>
              <p:cNvSpPr/>
              <p:nvPr/>
            </p:nvSpPr>
            <p:spPr>
              <a:xfrm>
                <a:off x="-3731225" y="1860764"/>
                <a:ext cx="78052" cy="125017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496" extrusionOk="0">
                    <a:moveTo>
                      <a:pt x="863" y="0"/>
                    </a:moveTo>
                    <a:lnTo>
                      <a:pt x="0" y="1496"/>
                    </a:lnTo>
                    <a:lnTo>
                      <a:pt x="71" y="1496"/>
                    </a:ln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9"/>
              <p:cNvSpPr/>
              <p:nvPr/>
            </p:nvSpPr>
            <p:spPr>
              <a:xfrm>
                <a:off x="-3731225" y="1981602"/>
                <a:ext cx="78052" cy="125101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497" extrusionOk="0">
                    <a:moveTo>
                      <a:pt x="0" y="1"/>
                    </a:moveTo>
                    <a:lnTo>
                      <a:pt x="857" y="1485"/>
                    </a:lnTo>
                    <a:lnTo>
                      <a:pt x="863" y="1496"/>
                    </a:lnTo>
                    <a:lnTo>
                      <a:pt x="934" y="1496"/>
                    </a:lnTo>
                    <a:lnTo>
                      <a:pt x="77" y="12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9"/>
              <p:cNvSpPr/>
              <p:nvPr/>
            </p:nvSpPr>
            <p:spPr>
              <a:xfrm>
                <a:off x="-4134017" y="1413262"/>
                <a:ext cx="266497" cy="209002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2501" extrusionOk="0">
                    <a:moveTo>
                      <a:pt x="2571" y="55"/>
                    </a:moveTo>
                    <a:lnTo>
                      <a:pt x="3134" y="1032"/>
                    </a:lnTo>
                    <a:lnTo>
                      <a:pt x="2315" y="2456"/>
                    </a:lnTo>
                    <a:lnTo>
                      <a:pt x="666" y="2456"/>
                    </a:lnTo>
                    <a:lnTo>
                      <a:pt x="55" y="1397"/>
                    </a:lnTo>
                    <a:cubicBezTo>
                      <a:pt x="765" y="737"/>
                      <a:pt x="1633" y="268"/>
                      <a:pt x="2571" y="55"/>
                    </a:cubicBezTo>
                    <a:close/>
                    <a:moveTo>
                      <a:pt x="2593" y="0"/>
                    </a:moveTo>
                    <a:lnTo>
                      <a:pt x="2577" y="5"/>
                    </a:lnTo>
                    <a:cubicBezTo>
                      <a:pt x="1616" y="224"/>
                      <a:pt x="732" y="699"/>
                      <a:pt x="11" y="1381"/>
                    </a:cubicBezTo>
                    <a:lnTo>
                      <a:pt x="0" y="1392"/>
                    </a:lnTo>
                    <a:lnTo>
                      <a:pt x="634" y="2489"/>
                    </a:lnTo>
                    <a:lnTo>
                      <a:pt x="639" y="2500"/>
                    </a:lnTo>
                    <a:lnTo>
                      <a:pt x="2337" y="2500"/>
                    </a:lnTo>
                    <a:lnTo>
                      <a:pt x="3188" y="1032"/>
                    </a:lnTo>
                    <a:lnTo>
                      <a:pt x="25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9"/>
              <p:cNvSpPr/>
              <p:nvPr/>
            </p:nvSpPr>
            <p:spPr>
              <a:xfrm>
                <a:off x="-3724874" y="1422371"/>
                <a:ext cx="251455" cy="199893"/>
              </a:xfrm>
              <a:custGeom>
                <a:avLst/>
                <a:gdLst/>
                <a:ahLst/>
                <a:cxnLst/>
                <a:rect l="l" t="t" r="r" b="b"/>
                <a:pathLst>
                  <a:path w="3009" h="2392" extrusionOk="0">
                    <a:moveTo>
                      <a:pt x="552" y="55"/>
                    </a:moveTo>
                    <a:cubicBezTo>
                      <a:pt x="1469" y="350"/>
                      <a:pt x="2299" y="879"/>
                      <a:pt x="2954" y="1600"/>
                    </a:cubicBezTo>
                    <a:lnTo>
                      <a:pt x="2523" y="2347"/>
                    </a:lnTo>
                    <a:lnTo>
                      <a:pt x="874" y="2347"/>
                    </a:lnTo>
                    <a:lnTo>
                      <a:pt x="50" y="923"/>
                    </a:lnTo>
                    <a:lnTo>
                      <a:pt x="552" y="55"/>
                    </a:lnTo>
                    <a:close/>
                    <a:moveTo>
                      <a:pt x="530" y="0"/>
                    </a:moveTo>
                    <a:lnTo>
                      <a:pt x="1" y="923"/>
                    </a:lnTo>
                    <a:lnTo>
                      <a:pt x="842" y="2380"/>
                    </a:lnTo>
                    <a:lnTo>
                      <a:pt x="847" y="2391"/>
                    </a:lnTo>
                    <a:lnTo>
                      <a:pt x="2550" y="2391"/>
                    </a:lnTo>
                    <a:lnTo>
                      <a:pt x="3009" y="1594"/>
                    </a:lnTo>
                    <a:lnTo>
                      <a:pt x="2998" y="1583"/>
                    </a:lnTo>
                    <a:cubicBezTo>
                      <a:pt x="2332" y="846"/>
                      <a:pt x="1486" y="300"/>
                      <a:pt x="547" y="6"/>
                    </a:cubicBezTo>
                    <a:lnTo>
                      <a:pt x="5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9"/>
              <p:cNvSpPr/>
              <p:nvPr/>
            </p:nvSpPr>
            <p:spPr>
              <a:xfrm>
                <a:off x="-3517711" y="1739425"/>
                <a:ext cx="161536" cy="246357"/>
              </a:xfrm>
              <a:custGeom>
                <a:avLst/>
                <a:gdLst/>
                <a:ahLst/>
                <a:cxnLst/>
                <a:rect l="l" t="t" r="r" b="b"/>
                <a:pathLst>
                  <a:path w="1933" h="2948" extrusionOk="0">
                    <a:moveTo>
                      <a:pt x="1698" y="49"/>
                    </a:moveTo>
                    <a:cubicBezTo>
                      <a:pt x="1823" y="513"/>
                      <a:pt x="1889" y="994"/>
                      <a:pt x="1889" y="1474"/>
                    </a:cubicBezTo>
                    <a:cubicBezTo>
                      <a:pt x="1889" y="1954"/>
                      <a:pt x="1823" y="2435"/>
                      <a:pt x="1698" y="2899"/>
                    </a:cubicBezTo>
                    <a:lnTo>
                      <a:pt x="890" y="2899"/>
                    </a:lnTo>
                    <a:lnTo>
                      <a:pt x="71" y="1490"/>
                    </a:lnTo>
                    <a:lnTo>
                      <a:pt x="906" y="49"/>
                    </a:lnTo>
                    <a:close/>
                    <a:moveTo>
                      <a:pt x="879" y="0"/>
                    </a:moveTo>
                    <a:lnTo>
                      <a:pt x="44" y="1452"/>
                    </a:lnTo>
                    <a:lnTo>
                      <a:pt x="0" y="1452"/>
                    </a:lnTo>
                    <a:lnTo>
                      <a:pt x="857" y="2931"/>
                    </a:lnTo>
                    <a:lnTo>
                      <a:pt x="863" y="2948"/>
                    </a:lnTo>
                    <a:lnTo>
                      <a:pt x="1731" y="2948"/>
                    </a:lnTo>
                    <a:lnTo>
                      <a:pt x="1736" y="2926"/>
                    </a:lnTo>
                    <a:cubicBezTo>
                      <a:pt x="1867" y="2451"/>
                      <a:pt x="1933" y="1965"/>
                      <a:pt x="1933" y="1474"/>
                    </a:cubicBezTo>
                    <a:cubicBezTo>
                      <a:pt x="1933" y="983"/>
                      <a:pt x="1867" y="491"/>
                      <a:pt x="1736" y="16"/>
                    </a:cubicBezTo>
                    <a:lnTo>
                      <a:pt x="17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9"/>
              <p:cNvSpPr/>
              <p:nvPr/>
            </p:nvSpPr>
            <p:spPr>
              <a:xfrm>
                <a:off x="-3517711" y="1739425"/>
                <a:ext cx="78052" cy="125017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496" extrusionOk="0">
                    <a:moveTo>
                      <a:pt x="863" y="0"/>
                    </a:moveTo>
                    <a:lnTo>
                      <a:pt x="0" y="1496"/>
                    </a:lnTo>
                    <a:lnTo>
                      <a:pt x="71" y="1496"/>
                    </a:lnTo>
                    <a:lnTo>
                      <a:pt x="9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9"/>
              <p:cNvSpPr/>
              <p:nvPr/>
            </p:nvSpPr>
            <p:spPr>
              <a:xfrm>
                <a:off x="-4276832" y="1739425"/>
                <a:ext cx="196300" cy="246357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948" extrusionOk="0">
                    <a:moveTo>
                      <a:pt x="1469" y="49"/>
                    </a:moveTo>
                    <a:lnTo>
                      <a:pt x="2293" y="1474"/>
                    </a:lnTo>
                    <a:lnTo>
                      <a:pt x="1469" y="2899"/>
                    </a:lnTo>
                    <a:lnTo>
                      <a:pt x="236" y="2899"/>
                    </a:lnTo>
                    <a:cubicBezTo>
                      <a:pt x="110" y="2435"/>
                      <a:pt x="44" y="1954"/>
                      <a:pt x="44" y="1474"/>
                    </a:cubicBezTo>
                    <a:cubicBezTo>
                      <a:pt x="44" y="994"/>
                      <a:pt x="110" y="513"/>
                      <a:pt x="236" y="49"/>
                    </a:cubicBezTo>
                    <a:close/>
                    <a:moveTo>
                      <a:pt x="203" y="0"/>
                    </a:moveTo>
                    <a:lnTo>
                      <a:pt x="197" y="16"/>
                    </a:lnTo>
                    <a:cubicBezTo>
                      <a:pt x="66" y="491"/>
                      <a:pt x="1" y="983"/>
                      <a:pt x="1" y="1474"/>
                    </a:cubicBezTo>
                    <a:cubicBezTo>
                      <a:pt x="1" y="1965"/>
                      <a:pt x="66" y="2451"/>
                      <a:pt x="197" y="2926"/>
                    </a:cubicBezTo>
                    <a:lnTo>
                      <a:pt x="203" y="2948"/>
                    </a:lnTo>
                    <a:lnTo>
                      <a:pt x="1496" y="2948"/>
                    </a:lnTo>
                    <a:lnTo>
                      <a:pt x="2348" y="1474"/>
                    </a:lnTo>
                    <a:lnTo>
                      <a:pt x="1502" y="11"/>
                    </a:lnTo>
                    <a:lnTo>
                      <a:pt x="14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9"/>
              <p:cNvSpPr/>
              <p:nvPr/>
            </p:nvSpPr>
            <p:spPr>
              <a:xfrm>
                <a:off x="-3918247" y="2225701"/>
                <a:ext cx="231315" cy="95351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1141" extrusionOk="0">
                    <a:moveTo>
                      <a:pt x="579" y="0"/>
                    </a:moveTo>
                    <a:lnTo>
                      <a:pt x="0" y="1004"/>
                    </a:lnTo>
                    <a:cubicBezTo>
                      <a:pt x="393" y="1092"/>
                      <a:pt x="797" y="1141"/>
                      <a:pt x="1218" y="1141"/>
                    </a:cubicBezTo>
                    <a:cubicBezTo>
                      <a:pt x="1758" y="1141"/>
                      <a:pt x="2277" y="1065"/>
                      <a:pt x="2768" y="917"/>
                    </a:cubicBezTo>
                    <a:lnTo>
                      <a:pt x="223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9"/>
              <p:cNvSpPr/>
              <p:nvPr/>
            </p:nvSpPr>
            <p:spPr>
              <a:xfrm>
                <a:off x="-3922342" y="2223863"/>
                <a:ext cx="56157" cy="8808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054" extrusionOk="0">
                    <a:moveTo>
                      <a:pt x="601" y="0"/>
                    </a:moveTo>
                    <a:lnTo>
                      <a:pt x="0" y="1037"/>
                    </a:lnTo>
                    <a:lnTo>
                      <a:pt x="60" y="1054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9"/>
              <p:cNvSpPr/>
              <p:nvPr/>
            </p:nvSpPr>
            <p:spPr>
              <a:xfrm>
                <a:off x="-4258531" y="1531844"/>
                <a:ext cx="175659" cy="209922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2512" extrusionOk="0">
                    <a:moveTo>
                      <a:pt x="1490" y="0"/>
                    </a:moveTo>
                    <a:cubicBezTo>
                      <a:pt x="786" y="677"/>
                      <a:pt x="262" y="1540"/>
                      <a:pt x="0" y="2511"/>
                    </a:cubicBezTo>
                    <a:lnTo>
                      <a:pt x="1261" y="2511"/>
                    </a:lnTo>
                    <a:lnTo>
                      <a:pt x="2102" y="1059"/>
                    </a:lnTo>
                    <a:lnTo>
                      <a:pt x="14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9"/>
              <p:cNvSpPr/>
              <p:nvPr/>
            </p:nvSpPr>
            <p:spPr>
              <a:xfrm>
                <a:off x="-3731225" y="2102941"/>
                <a:ext cx="254630" cy="200813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2403" extrusionOk="0">
                    <a:moveTo>
                      <a:pt x="2539" y="44"/>
                    </a:moveTo>
                    <a:lnTo>
                      <a:pt x="2992" y="830"/>
                    </a:lnTo>
                    <a:cubicBezTo>
                      <a:pt x="2331" y="1545"/>
                      <a:pt x="1496" y="2070"/>
                      <a:pt x="574" y="2348"/>
                    </a:cubicBezTo>
                    <a:lnTo>
                      <a:pt x="77" y="1485"/>
                    </a:lnTo>
                    <a:lnTo>
                      <a:pt x="907" y="44"/>
                    </a:lnTo>
                    <a:close/>
                    <a:moveTo>
                      <a:pt x="879" y="1"/>
                    </a:moveTo>
                    <a:lnTo>
                      <a:pt x="44" y="1447"/>
                    </a:lnTo>
                    <a:lnTo>
                      <a:pt x="0" y="1447"/>
                    </a:lnTo>
                    <a:lnTo>
                      <a:pt x="552" y="2402"/>
                    </a:lnTo>
                    <a:lnTo>
                      <a:pt x="574" y="2397"/>
                    </a:lnTo>
                    <a:cubicBezTo>
                      <a:pt x="1513" y="2113"/>
                      <a:pt x="2370" y="1578"/>
                      <a:pt x="3036" y="847"/>
                    </a:cubicBezTo>
                    <a:lnTo>
                      <a:pt x="3046" y="836"/>
                    </a:lnTo>
                    <a:lnTo>
                      <a:pt x="25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9"/>
              <p:cNvSpPr/>
              <p:nvPr/>
            </p:nvSpPr>
            <p:spPr>
              <a:xfrm>
                <a:off x="-3731225" y="2102941"/>
                <a:ext cx="78052" cy="124599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491" extrusionOk="0">
                    <a:moveTo>
                      <a:pt x="863" y="1"/>
                    </a:moveTo>
                    <a:lnTo>
                      <a:pt x="0" y="1491"/>
                    </a:lnTo>
                    <a:lnTo>
                      <a:pt x="71" y="1491"/>
                    </a:lnTo>
                    <a:lnTo>
                      <a:pt x="9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4" name="Google Shape;1314;p49"/>
          <p:cNvGrpSpPr/>
          <p:nvPr/>
        </p:nvGrpSpPr>
        <p:grpSpPr>
          <a:xfrm>
            <a:off x="7484497" y="51054"/>
            <a:ext cx="719055" cy="1490885"/>
            <a:chOff x="-5572269" y="1029500"/>
            <a:chExt cx="764789" cy="1585710"/>
          </a:xfrm>
        </p:grpSpPr>
        <p:sp>
          <p:nvSpPr>
            <p:cNvPr id="1315" name="Google Shape;1315;p49"/>
            <p:cNvSpPr/>
            <p:nvPr/>
          </p:nvSpPr>
          <p:spPr>
            <a:xfrm>
              <a:off x="-5430160" y="1029500"/>
              <a:ext cx="622681" cy="1585701"/>
            </a:xfrm>
            <a:custGeom>
              <a:avLst/>
              <a:gdLst/>
              <a:ahLst/>
              <a:cxnLst/>
              <a:rect l="l" t="t" r="r" b="b"/>
              <a:pathLst>
                <a:path w="8321" h="21190" extrusionOk="0">
                  <a:moveTo>
                    <a:pt x="5320" y="1"/>
                  </a:moveTo>
                  <a:cubicBezTo>
                    <a:pt x="3913" y="1"/>
                    <a:pt x="2593" y="1235"/>
                    <a:pt x="2244" y="2968"/>
                  </a:cubicBezTo>
                  <a:cubicBezTo>
                    <a:pt x="2157" y="3405"/>
                    <a:pt x="1300" y="18067"/>
                    <a:pt x="1207" y="19585"/>
                  </a:cubicBezTo>
                  <a:lnTo>
                    <a:pt x="1185" y="19579"/>
                  </a:lnTo>
                  <a:cubicBezTo>
                    <a:pt x="1119" y="19566"/>
                    <a:pt x="1053" y="19559"/>
                    <a:pt x="988" y="19559"/>
                  </a:cubicBezTo>
                  <a:cubicBezTo>
                    <a:pt x="531" y="19559"/>
                    <a:pt x="119" y="19881"/>
                    <a:pt x="28" y="20349"/>
                  </a:cubicBezTo>
                  <a:cubicBezTo>
                    <a:pt x="1" y="20474"/>
                    <a:pt x="83" y="20605"/>
                    <a:pt x="214" y="20627"/>
                  </a:cubicBezTo>
                  <a:lnTo>
                    <a:pt x="2970" y="21184"/>
                  </a:lnTo>
                  <a:cubicBezTo>
                    <a:pt x="2987" y="21188"/>
                    <a:pt x="3003" y="21189"/>
                    <a:pt x="3019" y="21189"/>
                  </a:cubicBezTo>
                  <a:cubicBezTo>
                    <a:pt x="3127" y="21189"/>
                    <a:pt x="3225" y="21113"/>
                    <a:pt x="3249" y="20998"/>
                  </a:cubicBezTo>
                  <a:lnTo>
                    <a:pt x="3249" y="20993"/>
                  </a:lnTo>
                  <a:cubicBezTo>
                    <a:pt x="3358" y="20464"/>
                    <a:pt x="3009" y="19945"/>
                    <a:pt x="2479" y="19836"/>
                  </a:cubicBezTo>
                  <a:lnTo>
                    <a:pt x="2457" y="19836"/>
                  </a:lnTo>
                  <a:cubicBezTo>
                    <a:pt x="2965" y="18406"/>
                    <a:pt x="7845" y="4551"/>
                    <a:pt x="7932" y="4115"/>
                  </a:cubicBezTo>
                  <a:cubicBezTo>
                    <a:pt x="8320" y="2182"/>
                    <a:pt x="7359" y="364"/>
                    <a:pt x="5793" y="48"/>
                  </a:cubicBezTo>
                  <a:cubicBezTo>
                    <a:pt x="5635" y="16"/>
                    <a:pt x="5477" y="1"/>
                    <a:pt x="5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9"/>
            <p:cNvSpPr/>
            <p:nvPr/>
          </p:nvSpPr>
          <p:spPr>
            <a:xfrm>
              <a:off x="-5430160" y="2151922"/>
              <a:ext cx="297908" cy="463288"/>
            </a:xfrm>
            <a:custGeom>
              <a:avLst/>
              <a:gdLst/>
              <a:ahLst/>
              <a:cxnLst/>
              <a:rect l="l" t="t" r="r" b="b"/>
              <a:pathLst>
                <a:path w="3981" h="6191" extrusionOk="0">
                  <a:moveTo>
                    <a:pt x="1480" y="0"/>
                  </a:moveTo>
                  <a:cubicBezTo>
                    <a:pt x="1344" y="2277"/>
                    <a:pt x="1240" y="4100"/>
                    <a:pt x="1207" y="4586"/>
                  </a:cubicBezTo>
                  <a:lnTo>
                    <a:pt x="1185" y="4580"/>
                  </a:lnTo>
                  <a:cubicBezTo>
                    <a:pt x="1119" y="4567"/>
                    <a:pt x="1053" y="4560"/>
                    <a:pt x="988" y="4560"/>
                  </a:cubicBezTo>
                  <a:cubicBezTo>
                    <a:pt x="531" y="4560"/>
                    <a:pt x="119" y="4882"/>
                    <a:pt x="28" y="5350"/>
                  </a:cubicBezTo>
                  <a:cubicBezTo>
                    <a:pt x="1" y="5475"/>
                    <a:pt x="83" y="5601"/>
                    <a:pt x="214" y="5628"/>
                  </a:cubicBezTo>
                  <a:lnTo>
                    <a:pt x="2970" y="6185"/>
                  </a:lnTo>
                  <a:cubicBezTo>
                    <a:pt x="2987" y="6189"/>
                    <a:pt x="3003" y="6190"/>
                    <a:pt x="3019" y="6190"/>
                  </a:cubicBezTo>
                  <a:cubicBezTo>
                    <a:pt x="3127" y="6190"/>
                    <a:pt x="3225" y="6114"/>
                    <a:pt x="3249" y="5999"/>
                  </a:cubicBezTo>
                  <a:lnTo>
                    <a:pt x="3249" y="5994"/>
                  </a:lnTo>
                  <a:cubicBezTo>
                    <a:pt x="3358" y="5465"/>
                    <a:pt x="3009" y="4946"/>
                    <a:pt x="2479" y="4837"/>
                  </a:cubicBezTo>
                  <a:lnTo>
                    <a:pt x="2457" y="4837"/>
                  </a:lnTo>
                  <a:cubicBezTo>
                    <a:pt x="2621" y="4378"/>
                    <a:pt x="3227" y="2653"/>
                    <a:pt x="3980" y="503"/>
                  </a:cubicBez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9"/>
            <p:cNvSpPr/>
            <p:nvPr/>
          </p:nvSpPr>
          <p:spPr>
            <a:xfrm>
              <a:off x="-5321877" y="2172726"/>
              <a:ext cx="180646" cy="57846"/>
            </a:xfrm>
            <a:custGeom>
              <a:avLst/>
              <a:gdLst/>
              <a:ahLst/>
              <a:cxnLst/>
              <a:rect l="l" t="t" r="r" b="b"/>
              <a:pathLst>
                <a:path w="2414" h="773" extrusionOk="0">
                  <a:moveTo>
                    <a:pt x="17" y="1"/>
                  </a:moveTo>
                  <a:cubicBezTo>
                    <a:pt x="11" y="72"/>
                    <a:pt x="6" y="143"/>
                    <a:pt x="0" y="214"/>
                  </a:cubicBezTo>
                  <a:cubicBezTo>
                    <a:pt x="39" y="235"/>
                    <a:pt x="71" y="257"/>
                    <a:pt x="110" y="279"/>
                  </a:cubicBezTo>
                  <a:cubicBezTo>
                    <a:pt x="344" y="399"/>
                    <a:pt x="595" y="503"/>
                    <a:pt x="847" y="585"/>
                  </a:cubicBezTo>
                  <a:cubicBezTo>
                    <a:pt x="1233" y="706"/>
                    <a:pt x="1634" y="773"/>
                    <a:pt x="2037" y="773"/>
                  </a:cubicBezTo>
                  <a:cubicBezTo>
                    <a:pt x="2140" y="773"/>
                    <a:pt x="2244" y="768"/>
                    <a:pt x="2348" y="759"/>
                  </a:cubicBezTo>
                  <a:cubicBezTo>
                    <a:pt x="2370" y="699"/>
                    <a:pt x="2391" y="639"/>
                    <a:pt x="2413" y="579"/>
                  </a:cubicBezTo>
                  <a:lnTo>
                    <a:pt x="2413" y="579"/>
                  </a:lnTo>
                  <a:cubicBezTo>
                    <a:pt x="2302" y="590"/>
                    <a:pt x="2192" y="595"/>
                    <a:pt x="2081" y="595"/>
                  </a:cubicBezTo>
                  <a:cubicBezTo>
                    <a:pt x="1958" y="595"/>
                    <a:pt x="1836" y="588"/>
                    <a:pt x="1714" y="574"/>
                  </a:cubicBezTo>
                  <a:cubicBezTo>
                    <a:pt x="1218" y="519"/>
                    <a:pt x="737" y="372"/>
                    <a:pt x="290" y="148"/>
                  </a:cubicBezTo>
                  <a:cubicBezTo>
                    <a:pt x="197" y="104"/>
                    <a:pt x="104" y="50"/>
                    <a:pt x="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9"/>
            <p:cNvSpPr/>
            <p:nvPr/>
          </p:nvSpPr>
          <p:spPr>
            <a:xfrm>
              <a:off x="-5324346" y="2215605"/>
              <a:ext cx="168822" cy="54852"/>
            </a:xfrm>
            <a:custGeom>
              <a:avLst/>
              <a:gdLst/>
              <a:ahLst/>
              <a:cxnLst/>
              <a:rect l="l" t="t" r="r" b="b"/>
              <a:pathLst>
                <a:path w="2256" h="733" extrusionOk="0">
                  <a:moveTo>
                    <a:pt x="17" y="1"/>
                  </a:moveTo>
                  <a:cubicBezTo>
                    <a:pt x="12" y="77"/>
                    <a:pt x="6" y="148"/>
                    <a:pt x="1" y="219"/>
                  </a:cubicBezTo>
                  <a:cubicBezTo>
                    <a:pt x="12" y="225"/>
                    <a:pt x="23" y="230"/>
                    <a:pt x="33" y="236"/>
                  </a:cubicBezTo>
                  <a:cubicBezTo>
                    <a:pt x="274" y="361"/>
                    <a:pt x="519" y="465"/>
                    <a:pt x="770" y="547"/>
                  </a:cubicBezTo>
                  <a:cubicBezTo>
                    <a:pt x="1161" y="668"/>
                    <a:pt x="1571" y="733"/>
                    <a:pt x="1977" y="733"/>
                  </a:cubicBezTo>
                  <a:cubicBezTo>
                    <a:pt x="2048" y="733"/>
                    <a:pt x="2119" y="731"/>
                    <a:pt x="2190" y="727"/>
                  </a:cubicBezTo>
                  <a:cubicBezTo>
                    <a:pt x="2211" y="667"/>
                    <a:pt x="2233" y="607"/>
                    <a:pt x="2255" y="547"/>
                  </a:cubicBezTo>
                  <a:lnTo>
                    <a:pt x="2255" y="547"/>
                  </a:lnTo>
                  <a:cubicBezTo>
                    <a:pt x="2173" y="553"/>
                    <a:pt x="2092" y="556"/>
                    <a:pt x="2012" y="556"/>
                  </a:cubicBezTo>
                  <a:cubicBezTo>
                    <a:pt x="1888" y="556"/>
                    <a:pt x="1764" y="549"/>
                    <a:pt x="1638" y="536"/>
                  </a:cubicBezTo>
                  <a:cubicBezTo>
                    <a:pt x="1142" y="481"/>
                    <a:pt x="661" y="334"/>
                    <a:pt x="214" y="110"/>
                  </a:cubicBezTo>
                  <a:cubicBezTo>
                    <a:pt x="148" y="77"/>
                    <a:pt x="83" y="39"/>
                    <a:pt x="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9"/>
            <p:cNvSpPr/>
            <p:nvPr/>
          </p:nvSpPr>
          <p:spPr>
            <a:xfrm>
              <a:off x="-5327190" y="2266267"/>
              <a:ext cx="154903" cy="51335"/>
            </a:xfrm>
            <a:custGeom>
              <a:avLst/>
              <a:gdLst/>
              <a:ahLst/>
              <a:cxnLst/>
              <a:rect l="l" t="t" r="r" b="b"/>
              <a:pathLst>
                <a:path w="2070" h="686" extrusionOk="0">
                  <a:moveTo>
                    <a:pt x="11" y="1"/>
                  </a:moveTo>
                  <a:cubicBezTo>
                    <a:pt x="6" y="72"/>
                    <a:pt x="6" y="143"/>
                    <a:pt x="0" y="214"/>
                  </a:cubicBezTo>
                  <a:cubicBezTo>
                    <a:pt x="219" y="328"/>
                    <a:pt x="448" y="421"/>
                    <a:pt x="683" y="498"/>
                  </a:cubicBezTo>
                  <a:cubicBezTo>
                    <a:pt x="1068" y="616"/>
                    <a:pt x="1476" y="685"/>
                    <a:pt x="1881" y="685"/>
                  </a:cubicBezTo>
                  <a:cubicBezTo>
                    <a:pt x="1924" y="685"/>
                    <a:pt x="1967" y="685"/>
                    <a:pt x="2009" y="683"/>
                  </a:cubicBezTo>
                  <a:cubicBezTo>
                    <a:pt x="2026" y="623"/>
                    <a:pt x="2048" y="563"/>
                    <a:pt x="2069" y="503"/>
                  </a:cubicBezTo>
                  <a:lnTo>
                    <a:pt x="2069" y="503"/>
                  </a:lnTo>
                  <a:cubicBezTo>
                    <a:pt x="2026" y="504"/>
                    <a:pt x="1982" y="505"/>
                    <a:pt x="1939" y="505"/>
                  </a:cubicBezTo>
                  <a:cubicBezTo>
                    <a:pt x="1810" y="505"/>
                    <a:pt x="1682" y="499"/>
                    <a:pt x="1551" y="487"/>
                  </a:cubicBezTo>
                  <a:cubicBezTo>
                    <a:pt x="1054" y="432"/>
                    <a:pt x="574" y="285"/>
                    <a:pt x="126" y="61"/>
                  </a:cubicBezTo>
                  <a:cubicBezTo>
                    <a:pt x="88" y="39"/>
                    <a:pt x="50" y="17"/>
                    <a:pt x="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9"/>
            <p:cNvSpPr/>
            <p:nvPr/>
          </p:nvSpPr>
          <p:spPr>
            <a:xfrm>
              <a:off x="-5330034" y="2316555"/>
              <a:ext cx="140984" cy="47818"/>
            </a:xfrm>
            <a:custGeom>
              <a:avLst/>
              <a:gdLst/>
              <a:ahLst/>
              <a:cxnLst/>
              <a:rect l="l" t="t" r="r" b="b"/>
              <a:pathLst>
                <a:path w="1884" h="639" extrusionOk="0">
                  <a:moveTo>
                    <a:pt x="11" y="0"/>
                  </a:moveTo>
                  <a:cubicBezTo>
                    <a:pt x="6" y="71"/>
                    <a:pt x="0" y="142"/>
                    <a:pt x="0" y="213"/>
                  </a:cubicBezTo>
                  <a:cubicBezTo>
                    <a:pt x="191" y="306"/>
                    <a:pt x="393" y="382"/>
                    <a:pt x="595" y="448"/>
                  </a:cubicBezTo>
                  <a:cubicBezTo>
                    <a:pt x="994" y="579"/>
                    <a:pt x="1409" y="639"/>
                    <a:pt x="1823" y="639"/>
                  </a:cubicBezTo>
                  <a:cubicBezTo>
                    <a:pt x="1845" y="579"/>
                    <a:pt x="1867" y="519"/>
                    <a:pt x="1884" y="459"/>
                  </a:cubicBezTo>
                  <a:lnTo>
                    <a:pt x="1884" y="459"/>
                  </a:lnTo>
                  <a:cubicBezTo>
                    <a:pt x="1849" y="460"/>
                    <a:pt x="1815" y="461"/>
                    <a:pt x="1780" y="461"/>
                  </a:cubicBezTo>
                  <a:cubicBezTo>
                    <a:pt x="1676" y="461"/>
                    <a:pt x="1570" y="455"/>
                    <a:pt x="1463" y="442"/>
                  </a:cubicBezTo>
                  <a:cubicBezTo>
                    <a:pt x="966" y="388"/>
                    <a:pt x="486" y="240"/>
                    <a:pt x="38" y="17"/>
                  </a:cubicBezTo>
                  <a:cubicBezTo>
                    <a:pt x="28" y="11"/>
                    <a:pt x="22" y="6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9"/>
            <p:cNvSpPr/>
            <p:nvPr/>
          </p:nvSpPr>
          <p:spPr>
            <a:xfrm>
              <a:off x="-5332877" y="2360258"/>
              <a:ext cx="129535" cy="44974"/>
            </a:xfrm>
            <a:custGeom>
              <a:avLst/>
              <a:gdLst/>
              <a:ahLst/>
              <a:cxnLst/>
              <a:rect l="l" t="t" r="r" b="b"/>
              <a:pathLst>
                <a:path w="1731" h="601" extrusionOk="0">
                  <a:moveTo>
                    <a:pt x="16" y="0"/>
                  </a:moveTo>
                  <a:cubicBezTo>
                    <a:pt x="11" y="71"/>
                    <a:pt x="6" y="142"/>
                    <a:pt x="0" y="213"/>
                  </a:cubicBezTo>
                  <a:cubicBezTo>
                    <a:pt x="175" y="290"/>
                    <a:pt x="344" y="355"/>
                    <a:pt x="524" y="415"/>
                  </a:cubicBezTo>
                  <a:cubicBezTo>
                    <a:pt x="895" y="530"/>
                    <a:pt x="1283" y="595"/>
                    <a:pt x="1670" y="601"/>
                  </a:cubicBezTo>
                  <a:cubicBezTo>
                    <a:pt x="1687" y="546"/>
                    <a:pt x="1709" y="486"/>
                    <a:pt x="1730" y="426"/>
                  </a:cubicBezTo>
                  <a:cubicBezTo>
                    <a:pt x="1616" y="421"/>
                    <a:pt x="1507" y="415"/>
                    <a:pt x="1392" y="404"/>
                  </a:cubicBezTo>
                  <a:cubicBezTo>
                    <a:pt x="912" y="350"/>
                    <a:pt x="448" y="213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9"/>
            <p:cNvSpPr/>
            <p:nvPr/>
          </p:nvSpPr>
          <p:spPr>
            <a:xfrm>
              <a:off x="-5335347" y="2402763"/>
              <a:ext cx="118086" cy="42505"/>
            </a:xfrm>
            <a:custGeom>
              <a:avLst/>
              <a:gdLst/>
              <a:ahLst/>
              <a:cxnLst/>
              <a:rect l="l" t="t" r="r" b="b"/>
              <a:pathLst>
                <a:path w="1578" h="568" extrusionOk="0">
                  <a:moveTo>
                    <a:pt x="17" y="0"/>
                  </a:moveTo>
                  <a:cubicBezTo>
                    <a:pt x="11" y="76"/>
                    <a:pt x="6" y="142"/>
                    <a:pt x="0" y="207"/>
                  </a:cubicBezTo>
                  <a:cubicBezTo>
                    <a:pt x="148" y="273"/>
                    <a:pt x="295" y="333"/>
                    <a:pt x="448" y="382"/>
                  </a:cubicBezTo>
                  <a:cubicBezTo>
                    <a:pt x="792" y="491"/>
                    <a:pt x="1152" y="551"/>
                    <a:pt x="1512" y="568"/>
                  </a:cubicBezTo>
                  <a:cubicBezTo>
                    <a:pt x="1534" y="508"/>
                    <a:pt x="1556" y="448"/>
                    <a:pt x="1578" y="388"/>
                  </a:cubicBezTo>
                  <a:cubicBezTo>
                    <a:pt x="1491" y="382"/>
                    <a:pt x="1403" y="382"/>
                    <a:pt x="1316" y="371"/>
                  </a:cubicBezTo>
                  <a:cubicBezTo>
                    <a:pt x="863" y="322"/>
                    <a:pt x="426" y="191"/>
                    <a:pt x="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9"/>
            <p:cNvSpPr/>
            <p:nvPr/>
          </p:nvSpPr>
          <p:spPr>
            <a:xfrm>
              <a:off x="-5338190" y="2452976"/>
              <a:ext cx="104616" cy="38913"/>
            </a:xfrm>
            <a:custGeom>
              <a:avLst/>
              <a:gdLst/>
              <a:ahLst/>
              <a:cxnLst/>
              <a:rect l="l" t="t" r="r" b="b"/>
              <a:pathLst>
                <a:path w="1398" h="520" extrusionOk="0">
                  <a:moveTo>
                    <a:pt x="11" y="0"/>
                  </a:moveTo>
                  <a:cubicBezTo>
                    <a:pt x="11" y="71"/>
                    <a:pt x="6" y="142"/>
                    <a:pt x="0" y="202"/>
                  </a:cubicBezTo>
                  <a:cubicBezTo>
                    <a:pt x="120" y="252"/>
                    <a:pt x="240" y="295"/>
                    <a:pt x="360" y="333"/>
                  </a:cubicBezTo>
                  <a:cubicBezTo>
                    <a:pt x="677" y="437"/>
                    <a:pt x="1005" y="497"/>
                    <a:pt x="1332" y="519"/>
                  </a:cubicBezTo>
                  <a:cubicBezTo>
                    <a:pt x="1354" y="464"/>
                    <a:pt x="1376" y="404"/>
                    <a:pt x="1398" y="339"/>
                  </a:cubicBezTo>
                  <a:cubicBezTo>
                    <a:pt x="1343" y="339"/>
                    <a:pt x="1283" y="333"/>
                    <a:pt x="1228" y="328"/>
                  </a:cubicBezTo>
                  <a:cubicBezTo>
                    <a:pt x="808" y="279"/>
                    <a:pt x="399" y="170"/>
                    <a:pt x="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9"/>
            <p:cNvSpPr/>
            <p:nvPr/>
          </p:nvSpPr>
          <p:spPr>
            <a:xfrm>
              <a:off x="-5286780" y="1252802"/>
              <a:ext cx="146372" cy="354257"/>
            </a:xfrm>
            <a:custGeom>
              <a:avLst/>
              <a:gdLst/>
              <a:ahLst/>
              <a:cxnLst/>
              <a:rect l="l" t="t" r="r" b="b"/>
              <a:pathLst>
                <a:path w="1956" h="4734" extrusionOk="0">
                  <a:moveTo>
                    <a:pt x="323" y="1"/>
                  </a:moveTo>
                  <a:cubicBezTo>
                    <a:pt x="290" y="241"/>
                    <a:pt x="159" y="2217"/>
                    <a:pt x="1" y="4733"/>
                  </a:cubicBezTo>
                  <a:cubicBezTo>
                    <a:pt x="1185" y="4362"/>
                    <a:pt x="1955" y="3178"/>
                    <a:pt x="1759" y="1911"/>
                  </a:cubicBezTo>
                  <a:cubicBezTo>
                    <a:pt x="1622" y="1049"/>
                    <a:pt x="1065" y="350"/>
                    <a:pt x="3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9"/>
            <p:cNvSpPr/>
            <p:nvPr/>
          </p:nvSpPr>
          <p:spPr>
            <a:xfrm>
              <a:off x="-5572269" y="1238359"/>
              <a:ext cx="409334" cy="381646"/>
            </a:xfrm>
            <a:custGeom>
              <a:avLst/>
              <a:gdLst/>
              <a:ahLst/>
              <a:cxnLst/>
              <a:rect l="l" t="t" r="r" b="b"/>
              <a:pathLst>
                <a:path w="5470" h="5100" extrusionOk="0">
                  <a:moveTo>
                    <a:pt x="2733" y="0"/>
                  </a:moveTo>
                  <a:cubicBezTo>
                    <a:pt x="2604" y="0"/>
                    <a:pt x="2473" y="10"/>
                    <a:pt x="2342" y="30"/>
                  </a:cubicBezTo>
                  <a:cubicBezTo>
                    <a:pt x="956" y="248"/>
                    <a:pt x="0" y="1553"/>
                    <a:pt x="219" y="2945"/>
                  </a:cubicBezTo>
                  <a:cubicBezTo>
                    <a:pt x="416" y="4198"/>
                    <a:pt x="1501" y="5099"/>
                    <a:pt x="2736" y="5099"/>
                  </a:cubicBezTo>
                  <a:cubicBezTo>
                    <a:pt x="2867" y="5099"/>
                    <a:pt x="3000" y="5089"/>
                    <a:pt x="3134" y="5068"/>
                  </a:cubicBezTo>
                  <a:cubicBezTo>
                    <a:pt x="4520" y="4850"/>
                    <a:pt x="5470" y="3545"/>
                    <a:pt x="5257" y="2159"/>
                  </a:cubicBezTo>
                  <a:cubicBezTo>
                    <a:pt x="5059" y="898"/>
                    <a:pt x="3970" y="0"/>
                    <a:pt x="27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9"/>
            <p:cNvSpPr/>
            <p:nvPr/>
          </p:nvSpPr>
          <p:spPr>
            <a:xfrm>
              <a:off x="-5510980" y="1258115"/>
              <a:ext cx="122426" cy="320807"/>
            </a:xfrm>
            <a:custGeom>
              <a:avLst/>
              <a:gdLst/>
              <a:ahLst/>
              <a:cxnLst/>
              <a:rect l="l" t="t" r="r" b="b"/>
              <a:pathLst>
                <a:path w="1636" h="4287" extrusionOk="0">
                  <a:moveTo>
                    <a:pt x="792" y="1"/>
                  </a:moveTo>
                  <a:cubicBezTo>
                    <a:pt x="753" y="17"/>
                    <a:pt x="715" y="39"/>
                    <a:pt x="677" y="61"/>
                  </a:cubicBezTo>
                  <a:cubicBezTo>
                    <a:pt x="742" y="153"/>
                    <a:pt x="802" y="246"/>
                    <a:pt x="857" y="350"/>
                  </a:cubicBezTo>
                  <a:cubicBezTo>
                    <a:pt x="846" y="361"/>
                    <a:pt x="841" y="366"/>
                    <a:pt x="830" y="377"/>
                  </a:cubicBezTo>
                  <a:cubicBezTo>
                    <a:pt x="802" y="410"/>
                    <a:pt x="775" y="443"/>
                    <a:pt x="748" y="476"/>
                  </a:cubicBezTo>
                  <a:cubicBezTo>
                    <a:pt x="721" y="508"/>
                    <a:pt x="693" y="541"/>
                    <a:pt x="666" y="574"/>
                  </a:cubicBezTo>
                  <a:cubicBezTo>
                    <a:pt x="633" y="612"/>
                    <a:pt x="590" y="650"/>
                    <a:pt x="573" y="694"/>
                  </a:cubicBezTo>
                  <a:cubicBezTo>
                    <a:pt x="564" y="726"/>
                    <a:pt x="598" y="763"/>
                    <a:pt x="632" y="763"/>
                  </a:cubicBezTo>
                  <a:cubicBezTo>
                    <a:pt x="638" y="763"/>
                    <a:pt x="644" y="762"/>
                    <a:pt x="650" y="759"/>
                  </a:cubicBezTo>
                  <a:cubicBezTo>
                    <a:pt x="693" y="743"/>
                    <a:pt x="726" y="694"/>
                    <a:pt x="753" y="656"/>
                  </a:cubicBezTo>
                  <a:cubicBezTo>
                    <a:pt x="786" y="623"/>
                    <a:pt x="813" y="590"/>
                    <a:pt x="841" y="557"/>
                  </a:cubicBezTo>
                  <a:cubicBezTo>
                    <a:pt x="863" y="525"/>
                    <a:pt x="890" y="497"/>
                    <a:pt x="912" y="465"/>
                  </a:cubicBezTo>
                  <a:cubicBezTo>
                    <a:pt x="944" y="536"/>
                    <a:pt x="972" y="612"/>
                    <a:pt x="999" y="688"/>
                  </a:cubicBezTo>
                  <a:cubicBezTo>
                    <a:pt x="988" y="694"/>
                    <a:pt x="983" y="699"/>
                    <a:pt x="972" y="705"/>
                  </a:cubicBezTo>
                  <a:cubicBezTo>
                    <a:pt x="933" y="727"/>
                    <a:pt x="895" y="748"/>
                    <a:pt x="863" y="770"/>
                  </a:cubicBezTo>
                  <a:cubicBezTo>
                    <a:pt x="824" y="798"/>
                    <a:pt x="786" y="819"/>
                    <a:pt x="753" y="841"/>
                  </a:cubicBezTo>
                  <a:cubicBezTo>
                    <a:pt x="710" y="863"/>
                    <a:pt x="655" y="885"/>
                    <a:pt x="628" y="923"/>
                  </a:cubicBezTo>
                  <a:cubicBezTo>
                    <a:pt x="606" y="961"/>
                    <a:pt x="639" y="1010"/>
                    <a:pt x="677" y="1010"/>
                  </a:cubicBezTo>
                  <a:cubicBezTo>
                    <a:pt x="726" y="1005"/>
                    <a:pt x="770" y="967"/>
                    <a:pt x="813" y="945"/>
                  </a:cubicBezTo>
                  <a:cubicBezTo>
                    <a:pt x="852" y="923"/>
                    <a:pt x="884" y="901"/>
                    <a:pt x="923" y="874"/>
                  </a:cubicBezTo>
                  <a:cubicBezTo>
                    <a:pt x="961" y="852"/>
                    <a:pt x="994" y="830"/>
                    <a:pt x="1026" y="803"/>
                  </a:cubicBezTo>
                  <a:lnTo>
                    <a:pt x="1032" y="803"/>
                  </a:lnTo>
                  <a:cubicBezTo>
                    <a:pt x="1054" y="879"/>
                    <a:pt x="1075" y="961"/>
                    <a:pt x="1092" y="1043"/>
                  </a:cubicBezTo>
                  <a:lnTo>
                    <a:pt x="1081" y="1043"/>
                  </a:lnTo>
                  <a:cubicBezTo>
                    <a:pt x="1043" y="1060"/>
                    <a:pt x="1004" y="1076"/>
                    <a:pt x="961" y="1087"/>
                  </a:cubicBezTo>
                  <a:cubicBezTo>
                    <a:pt x="923" y="1103"/>
                    <a:pt x="879" y="1120"/>
                    <a:pt x="841" y="1136"/>
                  </a:cubicBezTo>
                  <a:cubicBezTo>
                    <a:pt x="797" y="1152"/>
                    <a:pt x="742" y="1163"/>
                    <a:pt x="704" y="1196"/>
                  </a:cubicBezTo>
                  <a:cubicBezTo>
                    <a:pt x="671" y="1223"/>
                    <a:pt x="699" y="1283"/>
                    <a:pt x="737" y="1289"/>
                  </a:cubicBezTo>
                  <a:cubicBezTo>
                    <a:pt x="741" y="1289"/>
                    <a:pt x="746" y="1290"/>
                    <a:pt x="750" y="1290"/>
                  </a:cubicBezTo>
                  <a:cubicBezTo>
                    <a:pt x="795" y="1290"/>
                    <a:pt x="839" y="1266"/>
                    <a:pt x="879" y="1251"/>
                  </a:cubicBezTo>
                  <a:cubicBezTo>
                    <a:pt x="923" y="1234"/>
                    <a:pt x="961" y="1218"/>
                    <a:pt x="1004" y="1202"/>
                  </a:cubicBezTo>
                  <a:cubicBezTo>
                    <a:pt x="1037" y="1191"/>
                    <a:pt x="1075" y="1174"/>
                    <a:pt x="1108" y="1158"/>
                  </a:cubicBezTo>
                  <a:cubicBezTo>
                    <a:pt x="1125" y="1240"/>
                    <a:pt x="1135" y="1327"/>
                    <a:pt x="1141" y="1409"/>
                  </a:cubicBezTo>
                  <a:cubicBezTo>
                    <a:pt x="1108" y="1420"/>
                    <a:pt x="1075" y="1431"/>
                    <a:pt x="1043" y="1442"/>
                  </a:cubicBezTo>
                  <a:cubicBezTo>
                    <a:pt x="1004" y="1458"/>
                    <a:pt x="961" y="1474"/>
                    <a:pt x="923" y="1491"/>
                  </a:cubicBezTo>
                  <a:cubicBezTo>
                    <a:pt x="879" y="1507"/>
                    <a:pt x="841" y="1518"/>
                    <a:pt x="802" y="1535"/>
                  </a:cubicBezTo>
                  <a:cubicBezTo>
                    <a:pt x="753" y="1551"/>
                    <a:pt x="699" y="1562"/>
                    <a:pt x="666" y="1595"/>
                  </a:cubicBezTo>
                  <a:cubicBezTo>
                    <a:pt x="633" y="1622"/>
                    <a:pt x="661" y="1682"/>
                    <a:pt x="699" y="1687"/>
                  </a:cubicBezTo>
                  <a:cubicBezTo>
                    <a:pt x="703" y="1688"/>
                    <a:pt x="707" y="1688"/>
                    <a:pt x="711" y="1688"/>
                  </a:cubicBezTo>
                  <a:cubicBezTo>
                    <a:pt x="752" y="1688"/>
                    <a:pt x="801" y="1664"/>
                    <a:pt x="841" y="1649"/>
                  </a:cubicBezTo>
                  <a:cubicBezTo>
                    <a:pt x="879" y="1633"/>
                    <a:pt x="923" y="1622"/>
                    <a:pt x="961" y="1605"/>
                  </a:cubicBezTo>
                  <a:cubicBezTo>
                    <a:pt x="999" y="1589"/>
                    <a:pt x="1043" y="1573"/>
                    <a:pt x="1081" y="1551"/>
                  </a:cubicBezTo>
                  <a:cubicBezTo>
                    <a:pt x="1103" y="1540"/>
                    <a:pt x="1130" y="1529"/>
                    <a:pt x="1152" y="1518"/>
                  </a:cubicBezTo>
                  <a:cubicBezTo>
                    <a:pt x="1152" y="1535"/>
                    <a:pt x="1152" y="1551"/>
                    <a:pt x="1157" y="1567"/>
                  </a:cubicBezTo>
                  <a:cubicBezTo>
                    <a:pt x="1157" y="1649"/>
                    <a:pt x="1163" y="1726"/>
                    <a:pt x="1163" y="1802"/>
                  </a:cubicBezTo>
                  <a:cubicBezTo>
                    <a:pt x="1130" y="1813"/>
                    <a:pt x="1097" y="1824"/>
                    <a:pt x="1064" y="1835"/>
                  </a:cubicBezTo>
                  <a:cubicBezTo>
                    <a:pt x="1026" y="1851"/>
                    <a:pt x="983" y="1868"/>
                    <a:pt x="944" y="1884"/>
                  </a:cubicBezTo>
                  <a:cubicBezTo>
                    <a:pt x="901" y="1895"/>
                    <a:pt x="863" y="1911"/>
                    <a:pt x="824" y="1928"/>
                  </a:cubicBezTo>
                  <a:cubicBezTo>
                    <a:pt x="775" y="1944"/>
                    <a:pt x="721" y="1955"/>
                    <a:pt x="688" y="1988"/>
                  </a:cubicBezTo>
                  <a:cubicBezTo>
                    <a:pt x="655" y="2015"/>
                    <a:pt x="682" y="2075"/>
                    <a:pt x="721" y="2080"/>
                  </a:cubicBezTo>
                  <a:cubicBezTo>
                    <a:pt x="724" y="2081"/>
                    <a:pt x="728" y="2081"/>
                    <a:pt x="732" y="2081"/>
                  </a:cubicBezTo>
                  <a:cubicBezTo>
                    <a:pt x="774" y="2081"/>
                    <a:pt x="823" y="2057"/>
                    <a:pt x="863" y="2042"/>
                  </a:cubicBezTo>
                  <a:cubicBezTo>
                    <a:pt x="901" y="2026"/>
                    <a:pt x="944" y="2009"/>
                    <a:pt x="983" y="1993"/>
                  </a:cubicBezTo>
                  <a:cubicBezTo>
                    <a:pt x="1021" y="1982"/>
                    <a:pt x="1064" y="1960"/>
                    <a:pt x="1103" y="1944"/>
                  </a:cubicBezTo>
                  <a:cubicBezTo>
                    <a:pt x="1119" y="1938"/>
                    <a:pt x="1141" y="1928"/>
                    <a:pt x="1157" y="1917"/>
                  </a:cubicBezTo>
                  <a:lnTo>
                    <a:pt x="1157" y="1917"/>
                  </a:lnTo>
                  <a:cubicBezTo>
                    <a:pt x="1152" y="2009"/>
                    <a:pt x="1146" y="2108"/>
                    <a:pt x="1135" y="2200"/>
                  </a:cubicBezTo>
                  <a:cubicBezTo>
                    <a:pt x="1097" y="2206"/>
                    <a:pt x="1059" y="2222"/>
                    <a:pt x="1026" y="2233"/>
                  </a:cubicBezTo>
                  <a:cubicBezTo>
                    <a:pt x="983" y="2250"/>
                    <a:pt x="944" y="2266"/>
                    <a:pt x="901" y="2282"/>
                  </a:cubicBezTo>
                  <a:cubicBezTo>
                    <a:pt x="863" y="2299"/>
                    <a:pt x="824" y="2315"/>
                    <a:pt x="781" y="2326"/>
                  </a:cubicBezTo>
                  <a:cubicBezTo>
                    <a:pt x="737" y="2342"/>
                    <a:pt x="682" y="2353"/>
                    <a:pt x="644" y="2386"/>
                  </a:cubicBezTo>
                  <a:cubicBezTo>
                    <a:pt x="617" y="2419"/>
                    <a:pt x="639" y="2473"/>
                    <a:pt x="677" y="2479"/>
                  </a:cubicBezTo>
                  <a:cubicBezTo>
                    <a:pt x="681" y="2479"/>
                    <a:pt x="686" y="2480"/>
                    <a:pt x="690" y="2480"/>
                  </a:cubicBezTo>
                  <a:cubicBezTo>
                    <a:pt x="735" y="2480"/>
                    <a:pt x="780" y="2456"/>
                    <a:pt x="824" y="2441"/>
                  </a:cubicBezTo>
                  <a:cubicBezTo>
                    <a:pt x="863" y="2424"/>
                    <a:pt x="901" y="2413"/>
                    <a:pt x="944" y="2397"/>
                  </a:cubicBezTo>
                  <a:cubicBezTo>
                    <a:pt x="983" y="2381"/>
                    <a:pt x="1021" y="2364"/>
                    <a:pt x="1059" y="2342"/>
                  </a:cubicBezTo>
                  <a:cubicBezTo>
                    <a:pt x="1081" y="2337"/>
                    <a:pt x="1097" y="2326"/>
                    <a:pt x="1119" y="2315"/>
                  </a:cubicBezTo>
                  <a:lnTo>
                    <a:pt x="1119" y="2315"/>
                  </a:lnTo>
                  <a:cubicBezTo>
                    <a:pt x="1103" y="2413"/>
                    <a:pt x="1086" y="2506"/>
                    <a:pt x="1064" y="2604"/>
                  </a:cubicBezTo>
                  <a:cubicBezTo>
                    <a:pt x="1048" y="2604"/>
                    <a:pt x="1037" y="2599"/>
                    <a:pt x="1021" y="2599"/>
                  </a:cubicBezTo>
                  <a:cubicBezTo>
                    <a:pt x="977" y="2599"/>
                    <a:pt x="933" y="2594"/>
                    <a:pt x="895" y="2588"/>
                  </a:cubicBezTo>
                  <a:cubicBezTo>
                    <a:pt x="852" y="2588"/>
                    <a:pt x="808" y="2583"/>
                    <a:pt x="764" y="2577"/>
                  </a:cubicBezTo>
                  <a:cubicBezTo>
                    <a:pt x="731" y="2573"/>
                    <a:pt x="695" y="2565"/>
                    <a:pt x="661" y="2565"/>
                  </a:cubicBezTo>
                  <a:cubicBezTo>
                    <a:pt x="646" y="2565"/>
                    <a:pt x="631" y="2566"/>
                    <a:pt x="617" y="2572"/>
                  </a:cubicBezTo>
                  <a:cubicBezTo>
                    <a:pt x="573" y="2583"/>
                    <a:pt x="573" y="2648"/>
                    <a:pt x="606" y="2670"/>
                  </a:cubicBezTo>
                  <a:cubicBezTo>
                    <a:pt x="644" y="2697"/>
                    <a:pt x="704" y="2692"/>
                    <a:pt x="748" y="2697"/>
                  </a:cubicBezTo>
                  <a:cubicBezTo>
                    <a:pt x="792" y="2703"/>
                    <a:pt x="835" y="2703"/>
                    <a:pt x="879" y="2708"/>
                  </a:cubicBezTo>
                  <a:cubicBezTo>
                    <a:pt x="923" y="2714"/>
                    <a:pt x="966" y="2714"/>
                    <a:pt x="1010" y="2714"/>
                  </a:cubicBezTo>
                  <a:lnTo>
                    <a:pt x="1032" y="2714"/>
                  </a:lnTo>
                  <a:cubicBezTo>
                    <a:pt x="1010" y="2795"/>
                    <a:pt x="983" y="2883"/>
                    <a:pt x="950" y="2959"/>
                  </a:cubicBezTo>
                  <a:cubicBezTo>
                    <a:pt x="906" y="2948"/>
                    <a:pt x="857" y="2948"/>
                    <a:pt x="813" y="2943"/>
                  </a:cubicBezTo>
                  <a:cubicBezTo>
                    <a:pt x="770" y="2937"/>
                    <a:pt x="726" y="2937"/>
                    <a:pt x="682" y="2932"/>
                  </a:cubicBezTo>
                  <a:cubicBezTo>
                    <a:pt x="639" y="2927"/>
                    <a:pt x="595" y="2927"/>
                    <a:pt x="551" y="2921"/>
                  </a:cubicBezTo>
                  <a:cubicBezTo>
                    <a:pt x="522" y="2917"/>
                    <a:pt x="487" y="2908"/>
                    <a:pt x="452" y="2908"/>
                  </a:cubicBezTo>
                  <a:cubicBezTo>
                    <a:pt x="436" y="2908"/>
                    <a:pt x="420" y="2910"/>
                    <a:pt x="404" y="2916"/>
                  </a:cubicBezTo>
                  <a:cubicBezTo>
                    <a:pt x="366" y="2927"/>
                    <a:pt x="360" y="2992"/>
                    <a:pt x="393" y="3014"/>
                  </a:cubicBezTo>
                  <a:cubicBezTo>
                    <a:pt x="437" y="3036"/>
                    <a:pt x="491" y="3036"/>
                    <a:pt x="540" y="3041"/>
                  </a:cubicBezTo>
                  <a:cubicBezTo>
                    <a:pt x="584" y="3047"/>
                    <a:pt x="628" y="3047"/>
                    <a:pt x="666" y="3052"/>
                  </a:cubicBezTo>
                  <a:cubicBezTo>
                    <a:pt x="710" y="3052"/>
                    <a:pt x="753" y="3058"/>
                    <a:pt x="797" y="3058"/>
                  </a:cubicBezTo>
                  <a:cubicBezTo>
                    <a:pt x="835" y="3058"/>
                    <a:pt x="879" y="3058"/>
                    <a:pt x="917" y="3052"/>
                  </a:cubicBezTo>
                  <a:lnTo>
                    <a:pt x="917" y="3052"/>
                  </a:lnTo>
                  <a:cubicBezTo>
                    <a:pt x="879" y="3145"/>
                    <a:pt x="835" y="3232"/>
                    <a:pt x="786" y="3320"/>
                  </a:cubicBezTo>
                  <a:cubicBezTo>
                    <a:pt x="748" y="3309"/>
                    <a:pt x="704" y="3309"/>
                    <a:pt x="661" y="3303"/>
                  </a:cubicBezTo>
                  <a:cubicBezTo>
                    <a:pt x="617" y="3303"/>
                    <a:pt x="573" y="3298"/>
                    <a:pt x="530" y="3292"/>
                  </a:cubicBezTo>
                  <a:cubicBezTo>
                    <a:pt x="486" y="3292"/>
                    <a:pt x="448" y="3287"/>
                    <a:pt x="404" y="3281"/>
                  </a:cubicBezTo>
                  <a:cubicBezTo>
                    <a:pt x="370" y="3278"/>
                    <a:pt x="334" y="3269"/>
                    <a:pt x="301" y="3269"/>
                  </a:cubicBezTo>
                  <a:cubicBezTo>
                    <a:pt x="285" y="3269"/>
                    <a:pt x="270" y="3271"/>
                    <a:pt x="257" y="3276"/>
                  </a:cubicBezTo>
                  <a:cubicBezTo>
                    <a:pt x="213" y="3292"/>
                    <a:pt x="213" y="3352"/>
                    <a:pt x="246" y="3374"/>
                  </a:cubicBezTo>
                  <a:cubicBezTo>
                    <a:pt x="284" y="3401"/>
                    <a:pt x="344" y="3396"/>
                    <a:pt x="388" y="3401"/>
                  </a:cubicBezTo>
                  <a:cubicBezTo>
                    <a:pt x="431" y="3407"/>
                    <a:pt x="475" y="3412"/>
                    <a:pt x="519" y="3412"/>
                  </a:cubicBezTo>
                  <a:cubicBezTo>
                    <a:pt x="562" y="3418"/>
                    <a:pt x="606" y="3418"/>
                    <a:pt x="650" y="3418"/>
                  </a:cubicBezTo>
                  <a:lnTo>
                    <a:pt x="737" y="3418"/>
                  </a:lnTo>
                  <a:cubicBezTo>
                    <a:pt x="688" y="3500"/>
                    <a:pt x="639" y="3576"/>
                    <a:pt x="584" y="3653"/>
                  </a:cubicBezTo>
                  <a:cubicBezTo>
                    <a:pt x="579" y="3653"/>
                    <a:pt x="573" y="3658"/>
                    <a:pt x="573" y="3663"/>
                  </a:cubicBezTo>
                  <a:cubicBezTo>
                    <a:pt x="535" y="3653"/>
                    <a:pt x="491" y="3653"/>
                    <a:pt x="448" y="3647"/>
                  </a:cubicBezTo>
                  <a:cubicBezTo>
                    <a:pt x="409" y="3647"/>
                    <a:pt x="366" y="3642"/>
                    <a:pt x="322" y="3636"/>
                  </a:cubicBezTo>
                  <a:cubicBezTo>
                    <a:pt x="278" y="3636"/>
                    <a:pt x="235" y="3631"/>
                    <a:pt x="191" y="3625"/>
                  </a:cubicBezTo>
                  <a:cubicBezTo>
                    <a:pt x="158" y="3621"/>
                    <a:pt x="124" y="3613"/>
                    <a:pt x="90" y="3613"/>
                  </a:cubicBezTo>
                  <a:cubicBezTo>
                    <a:pt x="75" y="3613"/>
                    <a:pt x="59" y="3615"/>
                    <a:pt x="44" y="3620"/>
                  </a:cubicBezTo>
                  <a:cubicBezTo>
                    <a:pt x="5" y="3631"/>
                    <a:pt x="0" y="3696"/>
                    <a:pt x="33" y="3718"/>
                  </a:cubicBezTo>
                  <a:cubicBezTo>
                    <a:pt x="71" y="3745"/>
                    <a:pt x="131" y="3740"/>
                    <a:pt x="180" y="3745"/>
                  </a:cubicBezTo>
                  <a:cubicBezTo>
                    <a:pt x="224" y="3751"/>
                    <a:pt x="262" y="3756"/>
                    <a:pt x="306" y="3756"/>
                  </a:cubicBezTo>
                  <a:cubicBezTo>
                    <a:pt x="349" y="3762"/>
                    <a:pt x="393" y="3762"/>
                    <a:pt x="437" y="3762"/>
                  </a:cubicBezTo>
                  <a:lnTo>
                    <a:pt x="497" y="3762"/>
                  </a:lnTo>
                  <a:cubicBezTo>
                    <a:pt x="393" y="3893"/>
                    <a:pt x="278" y="4013"/>
                    <a:pt x="153" y="4122"/>
                  </a:cubicBezTo>
                  <a:cubicBezTo>
                    <a:pt x="186" y="4149"/>
                    <a:pt x="218" y="4182"/>
                    <a:pt x="251" y="4209"/>
                  </a:cubicBezTo>
                  <a:cubicBezTo>
                    <a:pt x="366" y="4111"/>
                    <a:pt x="475" y="3996"/>
                    <a:pt x="579" y="3882"/>
                  </a:cubicBezTo>
                  <a:cubicBezTo>
                    <a:pt x="584" y="3920"/>
                    <a:pt x="595" y="3958"/>
                    <a:pt x="606" y="3996"/>
                  </a:cubicBezTo>
                  <a:cubicBezTo>
                    <a:pt x="611" y="4040"/>
                    <a:pt x="622" y="4084"/>
                    <a:pt x="633" y="4122"/>
                  </a:cubicBezTo>
                  <a:cubicBezTo>
                    <a:pt x="639" y="4171"/>
                    <a:pt x="644" y="4226"/>
                    <a:pt x="671" y="4269"/>
                  </a:cubicBezTo>
                  <a:cubicBezTo>
                    <a:pt x="682" y="4282"/>
                    <a:pt x="696" y="4287"/>
                    <a:pt x="711" y="4287"/>
                  </a:cubicBezTo>
                  <a:cubicBezTo>
                    <a:pt x="737" y="4287"/>
                    <a:pt x="763" y="4272"/>
                    <a:pt x="770" y="4248"/>
                  </a:cubicBezTo>
                  <a:cubicBezTo>
                    <a:pt x="781" y="4198"/>
                    <a:pt x="759" y="4144"/>
                    <a:pt x="748" y="4100"/>
                  </a:cubicBezTo>
                  <a:cubicBezTo>
                    <a:pt x="742" y="4056"/>
                    <a:pt x="732" y="4018"/>
                    <a:pt x="721" y="3975"/>
                  </a:cubicBezTo>
                  <a:cubicBezTo>
                    <a:pt x="710" y="3931"/>
                    <a:pt x="699" y="3893"/>
                    <a:pt x="688" y="3849"/>
                  </a:cubicBezTo>
                  <a:cubicBezTo>
                    <a:pt x="682" y="3822"/>
                    <a:pt x="671" y="3794"/>
                    <a:pt x="666" y="3773"/>
                  </a:cubicBezTo>
                  <a:cubicBezTo>
                    <a:pt x="710" y="3707"/>
                    <a:pt x="753" y="3647"/>
                    <a:pt x="797" y="3582"/>
                  </a:cubicBezTo>
                  <a:cubicBezTo>
                    <a:pt x="802" y="3603"/>
                    <a:pt x="808" y="3631"/>
                    <a:pt x="813" y="3653"/>
                  </a:cubicBezTo>
                  <a:cubicBezTo>
                    <a:pt x="824" y="3696"/>
                    <a:pt x="835" y="3740"/>
                    <a:pt x="841" y="3778"/>
                  </a:cubicBezTo>
                  <a:cubicBezTo>
                    <a:pt x="852" y="3827"/>
                    <a:pt x="852" y="3882"/>
                    <a:pt x="884" y="3925"/>
                  </a:cubicBezTo>
                  <a:cubicBezTo>
                    <a:pt x="892" y="3938"/>
                    <a:pt x="906" y="3943"/>
                    <a:pt x="920" y="3943"/>
                  </a:cubicBezTo>
                  <a:cubicBezTo>
                    <a:pt x="944" y="3943"/>
                    <a:pt x="970" y="3928"/>
                    <a:pt x="977" y="3904"/>
                  </a:cubicBezTo>
                  <a:cubicBezTo>
                    <a:pt x="988" y="3860"/>
                    <a:pt x="972" y="3805"/>
                    <a:pt x="961" y="3756"/>
                  </a:cubicBezTo>
                  <a:cubicBezTo>
                    <a:pt x="950" y="3713"/>
                    <a:pt x="944" y="3674"/>
                    <a:pt x="933" y="3631"/>
                  </a:cubicBezTo>
                  <a:cubicBezTo>
                    <a:pt x="923" y="3587"/>
                    <a:pt x="912" y="3549"/>
                    <a:pt x="901" y="3505"/>
                  </a:cubicBezTo>
                  <a:cubicBezTo>
                    <a:pt x="890" y="3483"/>
                    <a:pt x="884" y="3467"/>
                    <a:pt x="879" y="3445"/>
                  </a:cubicBezTo>
                  <a:cubicBezTo>
                    <a:pt x="912" y="3390"/>
                    <a:pt x="939" y="3341"/>
                    <a:pt x="966" y="3287"/>
                  </a:cubicBezTo>
                  <a:cubicBezTo>
                    <a:pt x="966" y="3287"/>
                    <a:pt x="966" y="3292"/>
                    <a:pt x="966" y="3292"/>
                  </a:cubicBezTo>
                  <a:cubicBezTo>
                    <a:pt x="977" y="3336"/>
                    <a:pt x="983" y="3374"/>
                    <a:pt x="994" y="3418"/>
                  </a:cubicBezTo>
                  <a:cubicBezTo>
                    <a:pt x="1004" y="3467"/>
                    <a:pt x="1004" y="3522"/>
                    <a:pt x="1032" y="3560"/>
                  </a:cubicBezTo>
                  <a:cubicBezTo>
                    <a:pt x="1043" y="3575"/>
                    <a:pt x="1059" y="3581"/>
                    <a:pt x="1075" y="3581"/>
                  </a:cubicBezTo>
                  <a:cubicBezTo>
                    <a:pt x="1099" y="3581"/>
                    <a:pt x="1123" y="3566"/>
                    <a:pt x="1130" y="3543"/>
                  </a:cubicBezTo>
                  <a:cubicBezTo>
                    <a:pt x="1141" y="3494"/>
                    <a:pt x="1119" y="3440"/>
                    <a:pt x="1114" y="3396"/>
                  </a:cubicBezTo>
                  <a:cubicBezTo>
                    <a:pt x="1103" y="3352"/>
                    <a:pt x="1092" y="3309"/>
                    <a:pt x="1081" y="3270"/>
                  </a:cubicBezTo>
                  <a:cubicBezTo>
                    <a:pt x="1075" y="3227"/>
                    <a:pt x="1059" y="3183"/>
                    <a:pt x="1048" y="3145"/>
                  </a:cubicBezTo>
                  <a:cubicBezTo>
                    <a:pt x="1048" y="3134"/>
                    <a:pt x="1043" y="3123"/>
                    <a:pt x="1043" y="3118"/>
                  </a:cubicBezTo>
                  <a:cubicBezTo>
                    <a:pt x="1075" y="3041"/>
                    <a:pt x="1103" y="2959"/>
                    <a:pt x="1130" y="2883"/>
                  </a:cubicBezTo>
                  <a:cubicBezTo>
                    <a:pt x="1135" y="2861"/>
                    <a:pt x="1141" y="2845"/>
                    <a:pt x="1146" y="2823"/>
                  </a:cubicBezTo>
                  <a:cubicBezTo>
                    <a:pt x="1157" y="2866"/>
                    <a:pt x="1168" y="2905"/>
                    <a:pt x="1174" y="2948"/>
                  </a:cubicBezTo>
                  <a:cubicBezTo>
                    <a:pt x="1185" y="2992"/>
                    <a:pt x="1196" y="3036"/>
                    <a:pt x="1201" y="3074"/>
                  </a:cubicBezTo>
                  <a:cubicBezTo>
                    <a:pt x="1212" y="3123"/>
                    <a:pt x="1217" y="3178"/>
                    <a:pt x="1245" y="3216"/>
                  </a:cubicBezTo>
                  <a:cubicBezTo>
                    <a:pt x="1253" y="3231"/>
                    <a:pt x="1268" y="3238"/>
                    <a:pt x="1283" y="3238"/>
                  </a:cubicBezTo>
                  <a:cubicBezTo>
                    <a:pt x="1306" y="3238"/>
                    <a:pt x="1331" y="3222"/>
                    <a:pt x="1337" y="3199"/>
                  </a:cubicBezTo>
                  <a:cubicBezTo>
                    <a:pt x="1354" y="3150"/>
                    <a:pt x="1332" y="3096"/>
                    <a:pt x="1321" y="3052"/>
                  </a:cubicBezTo>
                  <a:cubicBezTo>
                    <a:pt x="1316" y="3008"/>
                    <a:pt x="1305" y="2970"/>
                    <a:pt x="1294" y="2927"/>
                  </a:cubicBezTo>
                  <a:cubicBezTo>
                    <a:pt x="1283" y="2883"/>
                    <a:pt x="1272" y="2845"/>
                    <a:pt x="1261" y="2801"/>
                  </a:cubicBezTo>
                  <a:cubicBezTo>
                    <a:pt x="1245" y="2757"/>
                    <a:pt x="1234" y="2708"/>
                    <a:pt x="1206" y="2664"/>
                  </a:cubicBezTo>
                  <a:cubicBezTo>
                    <a:pt x="1206" y="2659"/>
                    <a:pt x="1201" y="2659"/>
                    <a:pt x="1196" y="2654"/>
                  </a:cubicBezTo>
                  <a:cubicBezTo>
                    <a:pt x="1217" y="2572"/>
                    <a:pt x="1234" y="2484"/>
                    <a:pt x="1250" y="2402"/>
                  </a:cubicBezTo>
                  <a:cubicBezTo>
                    <a:pt x="1272" y="2430"/>
                    <a:pt x="1294" y="2457"/>
                    <a:pt x="1316" y="2484"/>
                  </a:cubicBezTo>
                  <a:cubicBezTo>
                    <a:pt x="1343" y="2517"/>
                    <a:pt x="1370" y="2550"/>
                    <a:pt x="1392" y="2583"/>
                  </a:cubicBezTo>
                  <a:cubicBezTo>
                    <a:pt x="1425" y="2621"/>
                    <a:pt x="1452" y="2675"/>
                    <a:pt x="1490" y="2697"/>
                  </a:cubicBezTo>
                  <a:cubicBezTo>
                    <a:pt x="1497" y="2701"/>
                    <a:pt x="1505" y="2703"/>
                    <a:pt x="1512" y="2703"/>
                  </a:cubicBezTo>
                  <a:cubicBezTo>
                    <a:pt x="1545" y="2703"/>
                    <a:pt x="1577" y="2668"/>
                    <a:pt x="1572" y="2637"/>
                  </a:cubicBezTo>
                  <a:cubicBezTo>
                    <a:pt x="1561" y="2588"/>
                    <a:pt x="1518" y="2550"/>
                    <a:pt x="1490" y="2512"/>
                  </a:cubicBezTo>
                  <a:cubicBezTo>
                    <a:pt x="1463" y="2479"/>
                    <a:pt x="1436" y="2446"/>
                    <a:pt x="1408" y="2413"/>
                  </a:cubicBezTo>
                  <a:cubicBezTo>
                    <a:pt x="1381" y="2375"/>
                    <a:pt x="1354" y="2348"/>
                    <a:pt x="1327" y="2315"/>
                  </a:cubicBezTo>
                  <a:cubicBezTo>
                    <a:pt x="1310" y="2293"/>
                    <a:pt x="1288" y="2271"/>
                    <a:pt x="1272" y="2255"/>
                  </a:cubicBezTo>
                  <a:cubicBezTo>
                    <a:pt x="1283" y="2173"/>
                    <a:pt x="1288" y="2091"/>
                    <a:pt x="1294" y="2009"/>
                  </a:cubicBezTo>
                  <a:cubicBezTo>
                    <a:pt x="1316" y="2031"/>
                    <a:pt x="1332" y="2059"/>
                    <a:pt x="1354" y="2086"/>
                  </a:cubicBezTo>
                  <a:cubicBezTo>
                    <a:pt x="1381" y="2119"/>
                    <a:pt x="1408" y="2151"/>
                    <a:pt x="1436" y="2184"/>
                  </a:cubicBezTo>
                  <a:cubicBezTo>
                    <a:pt x="1463" y="2222"/>
                    <a:pt x="1490" y="2271"/>
                    <a:pt x="1534" y="2299"/>
                  </a:cubicBezTo>
                  <a:cubicBezTo>
                    <a:pt x="1540" y="2301"/>
                    <a:pt x="1547" y="2303"/>
                    <a:pt x="1553" y="2303"/>
                  </a:cubicBezTo>
                  <a:cubicBezTo>
                    <a:pt x="1585" y="2303"/>
                    <a:pt x="1615" y="2271"/>
                    <a:pt x="1610" y="2239"/>
                  </a:cubicBezTo>
                  <a:cubicBezTo>
                    <a:pt x="1599" y="2190"/>
                    <a:pt x="1561" y="2151"/>
                    <a:pt x="1534" y="2113"/>
                  </a:cubicBezTo>
                  <a:cubicBezTo>
                    <a:pt x="1507" y="2080"/>
                    <a:pt x="1479" y="2042"/>
                    <a:pt x="1452" y="2009"/>
                  </a:cubicBezTo>
                  <a:cubicBezTo>
                    <a:pt x="1425" y="1977"/>
                    <a:pt x="1397" y="1944"/>
                    <a:pt x="1365" y="1911"/>
                  </a:cubicBezTo>
                  <a:cubicBezTo>
                    <a:pt x="1343" y="1889"/>
                    <a:pt x="1327" y="1868"/>
                    <a:pt x="1299" y="1846"/>
                  </a:cubicBezTo>
                  <a:cubicBezTo>
                    <a:pt x="1305" y="1797"/>
                    <a:pt x="1305" y="1747"/>
                    <a:pt x="1299" y="1693"/>
                  </a:cubicBezTo>
                  <a:cubicBezTo>
                    <a:pt x="1299" y="1682"/>
                    <a:pt x="1299" y="1666"/>
                    <a:pt x="1299" y="1649"/>
                  </a:cubicBezTo>
                  <a:cubicBezTo>
                    <a:pt x="1310" y="1666"/>
                    <a:pt x="1321" y="1676"/>
                    <a:pt x="1332" y="1693"/>
                  </a:cubicBezTo>
                  <a:cubicBezTo>
                    <a:pt x="1359" y="1726"/>
                    <a:pt x="1387" y="1758"/>
                    <a:pt x="1414" y="1791"/>
                  </a:cubicBezTo>
                  <a:cubicBezTo>
                    <a:pt x="1441" y="1829"/>
                    <a:pt x="1468" y="1878"/>
                    <a:pt x="1512" y="1906"/>
                  </a:cubicBezTo>
                  <a:cubicBezTo>
                    <a:pt x="1518" y="1908"/>
                    <a:pt x="1525" y="1910"/>
                    <a:pt x="1531" y="1910"/>
                  </a:cubicBezTo>
                  <a:cubicBezTo>
                    <a:pt x="1563" y="1910"/>
                    <a:pt x="1593" y="1878"/>
                    <a:pt x="1589" y="1846"/>
                  </a:cubicBezTo>
                  <a:cubicBezTo>
                    <a:pt x="1578" y="1797"/>
                    <a:pt x="1539" y="1758"/>
                    <a:pt x="1512" y="1720"/>
                  </a:cubicBezTo>
                  <a:cubicBezTo>
                    <a:pt x="1485" y="1687"/>
                    <a:pt x="1458" y="1655"/>
                    <a:pt x="1430" y="1616"/>
                  </a:cubicBezTo>
                  <a:cubicBezTo>
                    <a:pt x="1403" y="1584"/>
                    <a:pt x="1376" y="1551"/>
                    <a:pt x="1343" y="1524"/>
                  </a:cubicBezTo>
                  <a:cubicBezTo>
                    <a:pt x="1327" y="1502"/>
                    <a:pt x="1310" y="1480"/>
                    <a:pt x="1288" y="1464"/>
                  </a:cubicBezTo>
                  <a:cubicBezTo>
                    <a:pt x="1283" y="1354"/>
                    <a:pt x="1266" y="1245"/>
                    <a:pt x="1250" y="1136"/>
                  </a:cubicBezTo>
                  <a:lnTo>
                    <a:pt x="1250" y="1136"/>
                  </a:lnTo>
                  <a:cubicBezTo>
                    <a:pt x="1266" y="1152"/>
                    <a:pt x="1277" y="1174"/>
                    <a:pt x="1294" y="1191"/>
                  </a:cubicBezTo>
                  <a:cubicBezTo>
                    <a:pt x="1321" y="1223"/>
                    <a:pt x="1348" y="1256"/>
                    <a:pt x="1376" y="1289"/>
                  </a:cubicBezTo>
                  <a:cubicBezTo>
                    <a:pt x="1403" y="1327"/>
                    <a:pt x="1425" y="1360"/>
                    <a:pt x="1452" y="1393"/>
                  </a:cubicBezTo>
                  <a:cubicBezTo>
                    <a:pt x="1485" y="1431"/>
                    <a:pt x="1507" y="1480"/>
                    <a:pt x="1550" y="1502"/>
                  </a:cubicBezTo>
                  <a:cubicBezTo>
                    <a:pt x="1558" y="1506"/>
                    <a:pt x="1566" y="1508"/>
                    <a:pt x="1574" y="1508"/>
                  </a:cubicBezTo>
                  <a:cubicBezTo>
                    <a:pt x="1606" y="1508"/>
                    <a:pt x="1635" y="1477"/>
                    <a:pt x="1627" y="1442"/>
                  </a:cubicBezTo>
                  <a:cubicBezTo>
                    <a:pt x="1621" y="1398"/>
                    <a:pt x="1578" y="1354"/>
                    <a:pt x="1550" y="1322"/>
                  </a:cubicBezTo>
                  <a:cubicBezTo>
                    <a:pt x="1523" y="1283"/>
                    <a:pt x="1496" y="1251"/>
                    <a:pt x="1468" y="1218"/>
                  </a:cubicBezTo>
                  <a:cubicBezTo>
                    <a:pt x="1441" y="1185"/>
                    <a:pt x="1414" y="1152"/>
                    <a:pt x="1387" y="1120"/>
                  </a:cubicBezTo>
                  <a:cubicBezTo>
                    <a:pt x="1354" y="1087"/>
                    <a:pt x="1321" y="1049"/>
                    <a:pt x="1283" y="1021"/>
                  </a:cubicBezTo>
                  <a:cubicBezTo>
                    <a:pt x="1272" y="1016"/>
                    <a:pt x="1266" y="1016"/>
                    <a:pt x="1256" y="1016"/>
                  </a:cubicBezTo>
                  <a:cubicBezTo>
                    <a:pt x="1250" y="1005"/>
                    <a:pt x="1239" y="1000"/>
                    <a:pt x="1228" y="1000"/>
                  </a:cubicBezTo>
                  <a:cubicBezTo>
                    <a:pt x="1212" y="929"/>
                    <a:pt x="1196" y="852"/>
                    <a:pt x="1174" y="781"/>
                  </a:cubicBezTo>
                  <a:lnTo>
                    <a:pt x="1174" y="781"/>
                  </a:lnTo>
                  <a:cubicBezTo>
                    <a:pt x="1185" y="792"/>
                    <a:pt x="1196" y="798"/>
                    <a:pt x="1206" y="809"/>
                  </a:cubicBezTo>
                  <a:cubicBezTo>
                    <a:pt x="1239" y="836"/>
                    <a:pt x="1272" y="863"/>
                    <a:pt x="1305" y="890"/>
                  </a:cubicBezTo>
                  <a:cubicBezTo>
                    <a:pt x="1337" y="918"/>
                    <a:pt x="1370" y="945"/>
                    <a:pt x="1403" y="978"/>
                  </a:cubicBezTo>
                  <a:cubicBezTo>
                    <a:pt x="1436" y="1005"/>
                    <a:pt x="1474" y="1049"/>
                    <a:pt x="1518" y="1065"/>
                  </a:cubicBezTo>
                  <a:cubicBezTo>
                    <a:pt x="1523" y="1067"/>
                    <a:pt x="1528" y="1068"/>
                    <a:pt x="1534" y="1068"/>
                  </a:cubicBezTo>
                  <a:cubicBezTo>
                    <a:pt x="1570" y="1068"/>
                    <a:pt x="1597" y="1023"/>
                    <a:pt x="1583" y="994"/>
                  </a:cubicBezTo>
                  <a:cubicBezTo>
                    <a:pt x="1567" y="950"/>
                    <a:pt x="1518" y="918"/>
                    <a:pt x="1485" y="885"/>
                  </a:cubicBezTo>
                  <a:cubicBezTo>
                    <a:pt x="1452" y="858"/>
                    <a:pt x="1419" y="830"/>
                    <a:pt x="1387" y="803"/>
                  </a:cubicBezTo>
                  <a:cubicBezTo>
                    <a:pt x="1348" y="776"/>
                    <a:pt x="1316" y="748"/>
                    <a:pt x="1283" y="721"/>
                  </a:cubicBezTo>
                  <a:cubicBezTo>
                    <a:pt x="1245" y="694"/>
                    <a:pt x="1206" y="661"/>
                    <a:pt x="1163" y="645"/>
                  </a:cubicBezTo>
                  <a:cubicBezTo>
                    <a:pt x="1157" y="642"/>
                    <a:pt x="1152" y="641"/>
                    <a:pt x="1147" y="641"/>
                  </a:cubicBezTo>
                  <a:cubicBezTo>
                    <a:pt x="1142" y="641"/>
                    <a:pt x="1138" y="642"/>
                    <a:pt x="1135" y="645"/>
                  </a:cubicBezTo>
                  <a:cubicBezTo>
                    <a:pt x="1135" y="645"/>
                    <a:pt x="1130" y="645"/>
                    <a:pt x="1130" y="639"/>
                  </a:cubicBezTo>
                  <a:cubicBezTo>
                    <a:pt x="1114" y="590"/>
                    <a:pt x="1097" y="536"/>
                    <a:pt x="1075" y="486"/>
                  </a:cubicBezTo>
                  <a:cubicBezTo>
                    <a:pt x="1059" y="448"/>
                    <a:pt x="1043" y="415"/>
                    <a:pt x="1026" y="377"/>
                  </a:cubicBezTo>
                  <a:lnTo>
                    <a:pt x="1026" y="377"/>
                  </a:lnTo>
                  <a:cubicBezTo>
                    <a:pt x="1048" y="388"/>
                    <a:pt x="1064" y="394"/>
                    <a:pt x="1086" y="405"/>
                  </a:cubicBezTo>
                  <a:cubicBezTo>
                    <a:pt x="1125" y="421"/>
                    <a:pt x="1168" y="437"/>
                    <a:pt x="1206" y="454"/>
                  </a:cubicBezTo>
                  <a:cubicBezTo>
                    <a:pt x="1245" y="470"/>
                    <a:pt x="1288" y="486"/>
                    <a:pt x="1327" y="503"/>
                  </a:cubicBezTo>
                  <a:cubicBezTo>
                    <a:pt x="1370" y="519"/>
                    <a:pt x="1419" y="552"/>
                    <a:pt x="1468" y="552"/>
                  </a:cubicBezTo>
                  <a:cubicBezTo>
                    <a:pt x="1507" y="552"/>
                    <a:pt x="1528" y="492"/>
                    <a:pt x="1507" y="465"/>
                  </a:cubicBezTo>
                  <a:cubicBezTo>
                    <a:pt x="1474" y="426"/>
                    <a:pt x="1419" y="410"/>
                    <a:pt x="1376" y="394"/>
                  </a:cubicBezTo>
                  <a:cubicBezTo>
                    <a:pt x="1337" y="377"/>
                    <a:pt x="1294" y="361"/>
                    <a:pt x="1256" y="345"/>
                  </a:cubicBezTo>
                  <a:cubicBezTo>
                    <a:pt x="1217" y="328"/>
                    <a:pt x="1174" y="312"/>
                    <a:pt x="1135" y="301"/>
                  </a:cubicBezTo>
                  <a:cubicBezTo>
                    <a:pt x="1086" y="284"/>
                    <a:pt x="1043" y="268"/>
                    <a:pt x="994" y="263"/>
                  </a:cubicBezTo>
                  <a:cubicBezTo>
                    <a:pt x="988" y="263"/>
                    <a:pt x="977" y="263"/>
                    <a:pt x="972" y="268"/>
                  </a:cubicBezTo>
                  <a:cubicBezTo>
                    <a:pt x="917" y="175"/>
                    <a:pt x="863" y="83"/>
                    <a:pt x="7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49"/>
            <p:cNvSpPr/>
            <p:nvPr/>
          </p:nvSpPr>
          <p:spPr>
            <a:xfrm>
              <a:off x="-5384288" y="1303090"/>
              <a:ext cx="166652" cy="314596"/>
            </a:xfrm>
            <a:custGeom>
              <a:avLst/>
              <a:gdLst/>
              <a:ahLst/>
              <a:cxnLst/>
              <a:rect l="l" t="t" r="r" b="b"/>
              <a:pathLst>
                <a:path w="2227" h="4204" extrusionOk="0">
                  <a:moveTo>
                    <a:pt x="2134" y="0"/>
                  </a:moveTo>
                  <a:cubicBezTo>
                    <a:pt x="2035" y="38"/>
                    <a:pt x="1943" y="87"/>
                    <a:pt x="1850" y="142"/>
                  </a:cubicBezTo>
                  <a:cubicBezTo>
                    <a:pt x="1850" y="137"/>
                    <a:pt x="1844" y="126"/>
                    <a:pt x="1833" y="126"/>
                  </a:cubicBezTo>
                  <a:cubicBezTo>
                    <a:pt x="1790" y="104"/>
                    <a:pt x="1741" y="93"/>
                    <a:pt x="1697" y="82"/>
                  </a:cubicBezTo>
                  <a:cubicBezTo>
                    <a:pt x="1653" y="77"/>
                    <a:pt x="1610" y="66"/>
                    <a:pt x="1571" y="60"/>
                  </a:cubicBezTo>
                  <a:cubicBezTo>
                    <a:pt x="1528" y="55"/>
                    <a:pt x="1484" y="49"/>
                    <a:pt x="1440" y="44"/>
                  </a:cubicBezTo>
                  <a:cubicBezTo>
                    <a:pt x="1411" y="40"/>
                    <a:pt x="1373" y="31"/>
                    <a:pt x="1338" y="31"/>
                  </a:cubicBezTo>
                  <a:cubicBezTo>
                    <a:pt x="1322" y="31"/>
                    <a:pt x="1307" y="33"/>
                    <a:pt x="1293" y="38"/>
                  </a:cubicBezTo>
                  <a:cubicBezTo>
                    <a:pt x="1255" y="49"/>
                    <a:pt x="1244" y="115"/>
                    <a:pt x="1282" y="137"/>
                  </a:cubicBezTo>
                  <a:cubicBezTo>
                    <a:pt x="1326" y="158"/>
                    <a:pt x="1380" y="158"/>
                    <a:pt x="1429" y="164"/>
                  </a:cubicBezTo>
                  <a:cubicBezTo>
                    <a:pt x="1468" y="169"/>
                    <a:pt x="1511" y="175"/>
                    <a:pt x="1555" y="180"/>
                  </a:cubicBezTo>
                  <a:cubicBezTo>
                    <a:pt x="1599" y="186"/>
                    <a:pt x="1642" y="191"/>
                    <a:pt x="1686" y="197"/>
                  </a:cubicBezTo>
                  <a:cubicBezTo>
                    <a:pt x="1708" y="202"/>
                    <a:pt x="1730" y="202"/>
                    <a:pt x="1752" y="208"/>
                  </a:cubicBezTo>
                  <a:cubicBezTo>
                    <a:pt x="1719" y="229"/>
                    <a:pt x="1681" y="251"/>
                    <a:pt x="1653" y="278"/>
                  </a:cubicBezTo>
                  <a:cubicBezTo>
                    <a:pt x="1610" y="311"/>
                    <a:pt x="1566" y="344"/>
                    <a:pt x="1528" y="382"/>
                  </a:cubicBezTo>
                  <a:lnTo>
                    <a:pt x="1522" y="382"/>
                  </a:lnTo>
                  <a:cubicBezTo>
                    <a:pt x="1511" y="377"/>
                    <a:pt x="1506" y="371"/>
                    <a:pt x="1495" y="371"/>
                  </a:cubicBezTo>
                  <a:cubicBezTo>
                    <a:pt x="1481" y="368"/>
                    <a:pt x="1467" y="367"/>
                    <a:pt x="1453" y="367"/>
                  </a:cubicBezTo>
                  <a:cubicBezTo>
                    <a:pt x="1421" y="367"/>
                    <a:pt x="1387" y="373"/>
                    <a:pt x="1353" y="377"/>
                  </a:cubicBezTo>
                  <a:cubicBezTo>
                    <a:pt x="1309" y="377"/>
                    <a:pt x="1266" y="382"/>
                    <a:pt x="1227" y="393"/>
                  </a:cubicBezTo>
                  <a:cubicBezTo>
                    <a:pt x="1184" y="399"/>
                    <a:pt x="1140" y="404"/>
                    <a:pt x="1096" y="415"/>
                  </a:cubicBezTo>
                  <a:cubicBezTo>
                    <a:pt x="1053" y="426"/>
                    <a:pt x="993" y="426"/>
                    <a:pt x="955" y="453"/>
                  </a:cubicBezTo>
                  <a:cubicBezTo>
                    <a:pt x="927" y="480"/>
                    <a:pt x="933" y="540"/>
                    <a:pt x="976" y="551"/>
                  </a:cubicBezTo>
                  <a:cubicBezTo>
                    <a:pt x="986" y="554"/>
                    <a:pt x="996" y="554"/>
                    <a:pt x="1005" y="554"/>
                  </a:cubicBezTo>
                  <a:cubicBezTo>
                    <a:pt x="1045" y="554"/>
                    <a:pt x="1084" y="539"/>
                    <a:pt x="1124" y="535"/>
                  </a:cubicBezTo>
                  <a:cubicBezTo>
                    <a:pt x="1167" y="524"/>
                    <a:pt x="1206" y="519"/>
                    <a:pt x="1249" y="508"/>
                  </a:cubicBezTo>
                  <a:cubicBezTo>
                    <a:pt x="1293" y="502"/>
                    <a:pt x="1337" y="497"/>
                    <a:pt x="1375" y="486"/>
                  </a:cubicBezTo>
                  <a:cubicBezTo>
                    <a:pt x="1391" y="486"/>
                    <a:pt x="1402" y="480"/>
                    <a:pt x="1419" y="480"/>
                  </a:cubicBezTo>
                  <a:cubicBezTo>
                    <a:pt x="1364" y="535"/>
                    <a:pt x="1309" y="590"/>
                    <a:pt x="1260" y="644"/>
                  </a:cubicBezTo>
                  <a:cubicBezTo>
                    <a:pt x="1249" y="639"/>
                    <a:pt x="1238" y="639"/>
                    <a:pt x="1227" y="639"/>
                  </a:cubicBezTo>
                  <a:cubicBezTo>
                    <a:pt x="1222" y="639"/>
                    <a:pt x="1211" y="633"/>
                    <a:pt x="1206" y="633"/>
                  </a:cubicBezTo>
                  <a:cubicBezTo>
                    <a:pt x="1157" y="633"/>
                    <a:pt x="1107" y="655"/>
                    <a:pt x="1064" y="666"/>
                  </a:cubicBezTo>
                  <a:cubicBezTo>
                    <a:pt x="1026" y="682"/>
                    <a:pt x="982" y="693"/>
                    <a:pt x="944" y="710"/>
                  </a:cubicBezTo>
                  <a:cubicBezTo>
                    <a:pt x="900" y="721"/>
                    <a:pt x="862" y="737"/>
                    <a:pt x="824" y="753"/>
                  </a:cubicBezTo>
                  <a:cubicBezTo>
                    <a:pt x="780" y="770"/>
                    <a:pt x="720" y="786"/>
                    <a:pt x="687" y="824"/>
                  </a:cubicBezTo>
                  <a:cubicBezTo>
                    <a:pt x="665" y="852"/>
                    <a:pt x="682" y="912"/>
                    <a:pt x="725" y="912"/>
                  </a:cubicBezTo>
                  <a:cubicBezTo>
                    <a:pt x="729" y="912"/>
                    <a:pt x="733" y="912"/>
                    <a:pt x="736" y="912"/>
                  </a:cubicBezTo>
                  <a:cubicBezTo>
                    <a:pt x="782" y="912"/>
                    <a:pt x="827" y="883"/>
                    <a:pt x="867" y="868"/>
                  </a:cubicBezTo>
                  <a:cubicBezTo>
                    <a:pt x="905" y="852"/>
                    <a:pt x="949" y="835"/>
                    <a:pt x="987" y="819"/>
                  </a:cubicBezTo>
                  <a:cubicBezTo>
                    <a:pt x="1026" y="803"/>
                    <a:pt x="1069" y="786"/>
                    <a:pt x="1107" y="775"/>
                  </a:cubicBezTo>
                  <a:cubicBezTo>
                    <a:pt x="1129" y="764"/>
                    <a:pt x="1151" y="759"/>
                    <a:pt x="1173" y="748"/>
                  </a:cubicBezTo>
                  <a:lnTo>
                    <a:pt x="1173" y="748"/>
                  </a:lnTo>
                  <a:cubicBezTo>
                    <a:pt x="1102" y="830"/>
                    <a:pt x="1036" y="923"/>
                    <a:pt x="971" y="1010"/>
                  </a:cubicBezTo>
                  <a:cubicBezTo>
                    <a:pt x="949" y="1015"/>
                    <a:pt x="922" y="1026"/>
                    <a:pt x="894" y="1032"/>
                  </a:cubicBezTo>
                  <a:cubicBezTo>
                    <a:pt x="856" y="1048"/>
                    <a:pt x="813" y="1059"/>
                    <a:pt x="774" y="1075"/>
                  </a:cubicBezTo>
                  <a:cubicBezTo>
                    <a:pt x="736" y="1086"/>
                    <a:pt x="693" y="1103"/>
                    <a:pt x="654" y="1119"/>
                  </a:cubicBezTo>
                  <a:cubicBezTo>
                    <a:pt x="611" y="1141"/>
                    <a:pt x="556" y="1152"/>
                    <a:pt x="523" y="1190"/>
                  </a:cubicBezTo>
                  <a:cubicBezTo>
                    <a:pt x="496" y="1217"/>
                    <a:pt x="518" y="1277"/>
                    <a:pt x="562" y="1277"/>
                  </a:cubicBezTo>
                  <a:cubicBezTo>
                    <a:pt x="565" y="1278"/>
                    <a:pt x="568" y="1278"/>
                    <a:pt x="571" y="1278"/>
                  </a:cubicBezTo>
                  <a:cubicBezTo>
                    <a:pt x="613" y="1278"/>
                    <a:pt x="658" y="1249"/>
                    <a:pt x="698" y="1234"/>
                  </a:cubicBezTo>
                  <a:cubicBezTo>
                    <a:pt x="742" y="1217"/>
                    <a:pt x="780" y="1201"/>
                    <a:pt x="818" y="1185"/>
                  </a:cubicBezTo>
                  <a:cubicBezTo>
                    <a:pt x="840" y="1179"/>
                    <a:pt x="856" y="1174"/>
                    <a:pt x="873" y="1168"/>
                  </a:cubicBezTo>
                  <a:lnTo>
                    <a:pt x="873" y="1168"/>
                  </a:lnTo>
                  <a:cubicBezTo>
                    <a:pt x="862" y="1179"/>
                    <a:pt x="856" y="1190"/>
                    <a:pt x="845" y="1206"/>
                  </a:cubicBezTo>
                  <a:cubicBezTo>
                    <a:pt x="818" y="1250"/>
                    <a:pt x="796" y="1294"/>
                    <a:pt x="769" y="1337"/>
                  </a:cubicBezTo>
                  <a:cubicBezTo>
                    <a:pt x="742" y="1343"/>
                    <a:pt x="709" y="1348"/>
                    <a:pt x="682" y="1359"/>
                  </a:cubicBezTo>
                  <a:cubicBezTo>
                    <a:pt x="638" y="1376"/>
                    <a:pt x="600" y="1387"/>
                    <a:pt x="556" y="1403"/>
                  </a:cubicBezTo>
                  <a:cubicBezTo>
                    <a:pt x="518" y="1414"/>
                    <a:pt x="474" y="1430"/>
                    <a:pt x="436" y="1447"/>
                  </a:cubicBezTo>
                  <a:cubicBezTo>
                    <a:pt x="392" y="1463"/>
                    <a:pt x="338" y="1479"/>
                    <a:pt x="305" y="1518"/>
                  </a:cubicBezTo>
                  <a:cubicBezTo>
                    <a:pt x="278" y="1545"/>
                    <a:pt x="299" y="1605"/>
                    <a:pt x="343" y="1605"/>
                  </a:cubicBezTo>
                  <a:cubicBezTo>
                    <a:pt x="392" y="1605"/>
                    <a:pt x="441" y="1578"/>
                    <a:pt x="485" y="1561"/>
                  </a:cubicBezTo>
                  <a:cubicBezTo>
                    <a:pt x="523" y="1545"/>
                    <a:pt x="562" y="1529"/>
                    <a:pt x="605" y="1512"/>
                  </a:cubicBezTo>
                  <a:cubicBezTo>
                    <a:pt x="632" y="1501"/>
                    <a:pt x="665" y="1490"/>
                    <a:pt x="693" y="1479"/>
                  </a:cubicBezTo>
                  <a:lnTo>
                    <a:pt x="693" y="1479"/>
                  </a:lnTo>
                  <a:cubicBezTo>
                    <a:pt x="654" y="1550"/>
                    <a:pt x="622" y="1627"/>
                    <a:pt x="589" y="1703"/>
                  </a:cubicBezTo>
                  <a:cubicBezTo>
                    <a:pt x="562" y="1709"/>
                    <a:pt x="540" y="1720"/>
                    <a:pt x="512" y="1725"/>
                  </a:cubicBezTo>
                  <a:cubicBezTo>
                    <a:pt x="474" y="1741"/>
                    <a:pt x="430" y="1752"/>
                    <a:pt x="392" y="1769"/>
                  </a:cubicBezTo>
                  <a:cubicBezTo>
                    <a:pt x="349" y="1780"/>
                    <a:pt x="310" y="1796"/>
                    <a:pt x="267" y="1812"/>
                  </a:cubicBezTo>
                  <a:cubicBezTo>
                    <a:pt x="229" y="1829"/>
                    <a:pt x="168" y="1845"/>
                    <a:pt x="136" y="1883"/>
                  </a:cubicBezTo>
                  <a:cubicBezTo>
                    <a:pt x="114" y="1911"/>
                    <a:pt x="130" y="1971"/>
                    <a:pt x="174" y="1971"/>
                  </a:cubicBezTo>
                  <a:cubicBezTo>
                    <a:pt x="178" y="1971"/>
                    <a:pt x="181" y="1971"/>
                    <a:pt x="185" y="1971"/>
                  </a:cubicBezTo>
                  <a:cubicBezTo>
                    <a:pt x="230" y="1971"/>
                    <a:pt x="275" y="1942"/>
                    <a:pt x="316" y="1927"/>
                  </a:cubicBezTo>
                  <a:cubicBezTo>
                    <a:pt x="354" y="1911"/>
                    <a:pt x="398" y="1894"/>
                    <a:pt x="436" y="1878"/>
                  </a:cubicBezTo>
                  <a:cubicBezTo>
                    <a:pt x="469" y="1867"/>
                    <a:pt x="501" y="1851"/>
                    <a:pt x="534" y="1840"/>
                  </a:cubicBezTo>
                  <a:lnTo>
                    <a:pt x="534" y="1840"/>
                  </a:lnTo>
                  <a:cubicBezTo>
                    <a:pt x="507" y="1922"/>
                    <a:pt x="480" y="2003"/>
                    <a:pt x="452" y="2085"/>
                  </a:cubicBezTo>
                  <a:cubicBezTo>
                    <a:pt x="447" y="2085"/>
                    <a:pt x="441" y="2085"/>
                    <a:pt x="436" y="2091"/>
                  </a:cubicBezTo>
                  <a:cubicBezTo>
                    <a:pt x="392" y="2113"/>
                    <a:pt x="360" y="2145"/>
                    <a:pt x="321" y="2178"/>
                  </a:cubicBezTo>
                  <a:cubicBezTo>
                    <a:pt x="294" y="2211"/>
                    <a:pt x="261" y="2238"/>
                    <a:pt x="229" y="2271"/>
                  </a:cubicBezTo>
                  <a:cubicBezTo>
                    <a:pt x="201" y="2304"/>
                    <a:pt x="174" y="2331"/>
                    <a:pt x="141" y="2364"/>
                  </a:cubicBezTo>
                  <a:cubicBezTo>
                    <a:pt x="114" y="2402"/>
                    <a:pt x="65" y="2435"/>
                    <a:pt x="54" y="2484"/>
                  </a:cubicBezTo>
                  <a:cubicBezTo>
                    <a:pt x="45" y="2516"/>
                    <a:pt x="75" y="2553"/>
                    <a:pt x="108" y="2553"/>
                  </a:cubicBezTo>
                  <a:cubicBezTo>
                    <a:pt x="113" y="2553"/>
                    <a:pt x="119" y="2552"/>
                    <a:pt x="125" y="2549"/>
                  </a:cubicBezTo>
                  <a:cubicBezTo>
                    <a:pt x="168" y="2527"/>
                    <a:pt x="201" y="2484"/>
                    <a:pt x="234" y="2446"/>
                  </a:cubicBezTo>
                  <a:cubicBezTo>
                    <a:pt x="261" y="2413"/>
                    <a:pt x="294" y="2380"/>
                    <a:pt x="321" y="2353"/>
                  </a:cubicBezTo>
                  <a:cubicBezTo>
                    <a:pt x="349" y="2320"/>
                    <a:pt x="381" y="2287"/>
                    <a:pt x="409" y="2255"/>
                  </a:cubicBezTo>
                  <a:lnTo>
                    <a:pt x="409" y="2255"/>
                  </a:lnTo>
                  <a:cubicBezTo>
                    <a:pt x="403" y="2276"/>
                    <a:pt x="398" y="2293"/>
                    <a:pt x="398" y="2315"/>
                  </a:cubicBezTo>
                  <a:cubicBezTo>
                    <a:pt x="376" y="2396"/>
                    <a:pt x="365" y="2478"/>
                    <a:pt x="354" y="2560"/>
                  </a:cubicBezTo>
                  <a:cubicBezTo>
                    <a:pt x="343" y="2571"/>
                    <a:pt x="338" y="2577"/>
                    <a:pt x="332" y="2582"/>
                  </a:cubicBezTo>
                  <a:cubicBezTo>
                    <a:pt x="299" y="2609"/>
                    <a:pt x="267" y="2642"/>
                    <a:pt x="239" y="2675"/>
                  </a:cubicBezTo>
                  <a:cubicBezTo>
                    <a:pt x="212" y="2702"/>
                    <a:pt x="179" y="2735"/>
                    <a:pt x="152" y="2768"/>
                  </a:cubicBezTo>
                  <a:cubicBezTo>
                    <a:pt x="119" y="2800"/>
                    <a:pt x="76" y="2839"/>
                    <a:pt x="65" y="2888"/>
                  </a:cubicBezTo>
                  <a:cubicBezTo>
                    <a:pt x="55" y="2920"/>
                    <a:pt x="86" y="2957"/>
                    <a:pt x="119" y="2957"/>
                  </a:cubicBezTo>
                  <a:cubicBezTo>
                    <a:pt x="124" y="2957"/>
                    <a:pt x="130" y="2956"/>
                    <a:pt x="136" y="2953"/>
                  </a:cubicBezTo>
                  <a:cubicBezTo>
                    <a:pt x="179" y="2931"/>
                    <a:pt x="212" y="2882"/>
                    <a:pt x="239" y="2850"/>
                  </a:cubicBezTo>
                  <a:cubicBezTo>
                    <a:pt x="272" y="2817"/>
                    <a:pt x="299" y="2784"/>
                    <a:pt x="332" y="2751"/>
                  </a:cubicBezTo>
                  <a:lnTo>
                    <a:pt x="332" y="2751"/>
                  </a:lnTo>
                  <a:cubicBezTo>
                    <a:pt x="332" y="2810"/>
                    <a:pt x="327" y="2868"/>
                    <a:pt x="327" y="2926"/>
                  </a:cubicBezTo>
                  <a:cubicBezTo>
                    <a:pt x="310" y="2942"/>
                    <a:pt x="294" y="2959"/>
                    <a:pt x="278" y="2970"/>
                  </a:cubicBezTo>
                  <a:cubicBezTo>
                    <a:pt x="245" y="3002"/>
                    <a:pt x="218" y="3030"/>
                    <a:pt x="185" y="3062"/>
                  </a:cubicBezTo>
                  <a:cubicBezTo>
                    <a:pt x="158" y="3095"/>
                    <a:pt x="125" y="3122"/>
                    <a:pt x="98" y="3155"/>
                  </a:cubicBezTo>
                  <a:cubicBezTo>
                    <a:pt x="65" y="3193"/>
                    <a:pt x="21" y="3226"/>
                    <a:pt x="10" y="3275"/>
                  </a:cubicBezTo>
                  <a:cubicBezTo>
                    <a:pt x="1" y="3308"/>
                    <a:pt x="31" y="3344"/>
                    <a:pt x="64" y="3344"/>
                  </a:cubicBezTo>
                  <a:cubicBezTo>
                    <a:pt x="70" y="3344"/>
                    <a:pt x="75" y="3343"/>
                    <a:pt x="81" y="3341"/>
                  </a:cubicBezTo>
                  <a:cubicBezTo>
                    <a:pt x="125" y="3319"/>
                    <a:pt x="158" y="3270"/>
                    <a:pt x="190" y="3237"/>
                  </a:cubicBezTo>
                  <a:cubicBezTo>
                    <a:pt x="218" y="3204"/>
                    <a:pt x="245" y="3172"/>
                    <a:pt x="278" y="3139"/>
                  </a:cubicBezTo>
                  <a:cubicBezTo>
                    <a:pt x="294" y="3122"/>
                    <a:pt x="310" y="3106"/>
                    <a:pt x="327" y="3084"/>
                  </a:cubicBezTo>
                  <a:cubicBezTo>
                    <a:pt x="332" y="3161"/>
                    <a:pt x="338" y="3243"/>
                    <a:pt x="349" y="3319"/>
                  </a:cubicBezTo>
                  <a:cubicBezTo>
                    <a:pt x="327" y="3335"/>
                    <a:pt x="305" y="3357"/>
                    <a:pt x="289" y="3374"/>
                  </a:cubicBezTo>
                  <a:cubicBezTo>
                    <a:pt x="256" y="3401"/>
                    <a:pt x="223" y="3434"/>
                    <a:pt x="196" y="3466"/>
                  </a:cubicBezTo>
                  <a:cubicBezTo>
                    <a:pt x="163" y="3494"/>
                    <a:pt x="136" y="3526"/>
                    <a:pt x="108" y="3559"/>
                  </a:cubicBezTo>
                  <a:cubicBezTo>
                    <a:pt x="76" y="3592"/>
                    <a:pt x="32" y="3630"/>
                    <a:pt x="16" y="3674"/>
                  </a:cubicBezTo>
                  <a:cubicBezTo>
                    <a:pt x="7" y="3706"/>
                    <a:pt x="39" y="3745"/>
                    <a:pt x="72" y="3745"/>
                  </a:cubicBezTo>
                  <a:cubicBezTo>
                    <a:pt x="79" y="3745"/>
                    <a:pt x="86" y="3743"/>
                    <a:pt x="92" y="3739"/>
                  </a:cubicBezTo>
                  <a:cubicBezTo>
                    <a:pt x="136" y="3723"/>
                    <a:pt x="163" y="3674"/>
                    <a:pt x="196" y="3641"/>
                  </a:cubicBezTo>
                  <a:cubicBezTo>
                    <a:pt x="229" y="3608"/>
                    <a:pt x="256" y="3576"/>
                    <a:pt x="283" y="3543"/>
                  </a:cubicBezTo>
                  <a:cubicBezTo>
                    <a:pt x="310" y="3516"/>
                    <a:pt x="338" y="3483"/>
                    <a:pt x="370" y="3455"/>
                  </a:cubicBezTo>
                  <a:cubicBezTo>
                    <a:pt x="409" y="3712"/>
                    <a:pt x="491" y="3969"/>
                    <a:pt x="605" y="4203"/>
                  </a:cubicBezTo>
                  <a:lnTo>
                    <a:pt x="622" y="4203"/>
                  </a:lnTo>
                  <a:cubicBezTo>
                    <a:pt x="660" y="4198"/>
                    <a:pt x="703" y="4187"/>
                    <a:pt x="742" y="4181"/>
                  </a:cubicBezTo>
                  <a:cubicBezTo>
                    <a:pt x="622" y="3936"/>
                    <a:pt x="540" y="3668"/>
                    <a:pt x="496" y="3395"/>
                  </a:cubicBezTo>
                  <a:lnTo>
                    <a:pt x="496" y="3395"/>
                  </a:lnTo>
                  <a:cubicBezTo>
                    <a:pt x="512" y="3406"/>
                    <a:pt x="529" y="3417"/>
                    <a:pt x="551" y="3423"/>
                  </a:cubicBezTo>
                  <a:cubicBezTo>
                    <a:pt x="583" y="3445"/>
                    <a:pt x="622" y="3466"/>
                    <a:pt x="665" y="3488"/>
                  </a:cubicBezTo>
                  <a:cubicBezTo>
                    <a:pt x="703" y="3505"/>
                    <a:pt x="742" y="3521"/>
                    <a:pt x="780" y="3543"/>
                  </a:cubicBezTo>
                  <a:cubicBezTo>
                    <a:pt x="824" y="3559"/>
                    <a:pt x="873" y="3592"/>
                    <a:pt x="916" y="3592"/>
                  </a:cubicBezTo>
                  <a:cubicBezTo>
                    <a:pt x="960" y="3586"/>
                    <a:pt x="987" y="3532"/>
                    <a:pt x="960" y="3499"/>
                  </a:cubicBezTo>
                  <a:cubicBezTo>
                    <a:pt x="927" y="3466"/>
                    <a:pt x="873" y="3450"/>
                    <a:pt x="829" y="3428"/>
                  </a:cubicBezTo>
                  <a:cubicBezTo>
                    <a:pt x="791" y="3412"/>
                    <a:pt x="753" y="3395"/>
                    <a:pt x="709" y="3374"/>
                  </a:cubicBezTo>
                  <a:cubicBezTo>
                    <a:pt x="671" y="3357"/>
                    <a:pt x="632" y="3341"/>
                    <a:pt x="594" y="3319"/>
                  </a:cubicBezTo>
                  <a:cubicBezTo>
                    <a:pt x="556" y="3303"/>
                    <a:pt x="518" y="3286"/>
                    <a:pt x="480" y="3270"/>
                  </a:cubicBezTo>
                  <a:cubicBezTo>
                    <a:pt x="480" y="3264"/>
                    <a:pt x="480" y="3259"/>
                    <a:pt x="480" y="3253"/>
                  </a:cubicBezTo>
                  <a:cubicBezTo>
                    <a:pt x="469" y="3161"/>
                    <a:pt x="463" y="3068"/>
                    <a:pt x="463" y="2981"/>
                  </a:cubicBezTo>
                  <a:lnTo>
                    <a:pt x="463" y="2981"/>
                  </a:lnTo>
                  <a:cubicBezTo>
                    <a:pt x="491" y="2997"/>
                    <a:pt x="512" y="3008"/>
                    <a:pt x="540" y="3024"/>
                  </a:cubicBezTo>
                  <a:cubicBezTo>
                    <a:pt x="578" y="3046"/>
                    <a:pt x="616" y="3062"/>
                    <a:pt x="654" y="3084"/>
                  </a:cubicBezTo>
                  <a:cubicBezTo>
                    <a:pt x="693" y="3101"/>
                    <a:pt x="731" y="3122"/>
                    <a:pt x="769" y="3139"/>
                  </a:cubicBezTo>
                  <a:cubicBezTo>
                    <a:pt x="813" y="3161"/>
                    <a:pt x="862" y="3188"/>
                    <a:pt x="911" y="3188"/>
                  </a:cubicBezTo>
                  <a:cubicBezTo>
                    <a:pt x="949" y="3188"/>
                    <a:pt x="976" y="3128"/>
                    <a:pt x="949" y="3101"/>
                  </a:cubicBezTo>
                  <a:cubicBezTo>
                    <a:pt x="916" y="3062"/>
                    <a:pt x="862" y="3046"/>
                    <a:pt x="818" y="3030"/>
                  </a:cubicBezTo>
                  <a:cubicBezTo>
                    <a:pt x="780" y="3008"/>
                    <a:pt x="742" y="2991"/>
                    <a:pt x="703" y="2975"/>
                  </a:cubicBezTo>
                  <a:cubicBezTo>
                    <a:pt x="665" y="2953"/>
                    <a:pt x="627" y="2937"/>
                    <a:pt x="589" y="2915"/>
                  </a:cubicBezTo>
                  <a:cubicBezTo>
                    <a:pt x="545" y="2899"/>
                    <a:pt x="507" y="2877"/>
                    <a:pt x="469" y="2866"/>
                  </a:cubicBezTo>
                  <a:cubicBezTo>
                    <a:pt x="469" y="2768"/>
                    <a:pt x="480" y="2669"/>
                    <a:pt x="491" y="2571"/>
                  </a:cubicBezTo>
                  <a:cubicBezTo>
                    <a:pt x="523" y="2598"/>
                    <a:pt x="562" y="2615"/>
                    <a:pt x="594" y="2637"/>
                  </a:cubicBezTo>
                  <a:cubicBezTo>
                    <a:pt x="632" y="2653"/>
                    <a:pt x="671" y="2675"/>
                    <a:pt x="709" y="2697"/>
                  </a:cubicBezTo>
                  <a:cubicBezTo>
                    <a:pt x="747" y="2713"/>
                    <a:pt x="785" y="2729"/>
                    <a:pt x="824" y="2751"/>
                  </a:cubicBezTo>
                  <a:cubicBezTo>
                    <a:pt x="867" y="2768"/>
                    <a:pt x="916" y="2800"/>
                    <a:pt x="965" y="2800"/>
                  </a:cubicBezTo>
                  <a:cubicBezTo>
                    <a:pt x="1004" y="2795"/>
                    <a:pt x="1031" y="2740"/>
                    <a:pt x="1004" y="2708"/>
                  </a:cubicBezTo>
                  <a:cubicBezTo>
                    <a:pt x="971" y="2675"/>
                    <a:pt x="916" y="2658"/>
                    <a:pt x="873" y="2637"/>
                  </a:cubicBezTo>
                  <a:cubicBezTo>
                    <a:pt x="834" y="2620"/>
                    <a:pt x="796" y="2604"/>
                    <a:pt x="758" y="2582"/>
                  </a:cubicBezTo>
                  <a:cubicBezTo>
                    <a:pt x="714" y="2566"/>
                    <a:pt x="676" y="2549"/>
                    <a:pt x="638" y="2527"/>
                  </a:cubicBezTo>
                  <a:cubicBezTo>
                    <a:pt x="594" y="2506"/>
                    <a:pt x="556" y="2484"/>
                    <a:pt x="507" y="2473"/>
                  </a:cubicBezTo>
                  <a:cubicBezTo>
                    <a:pt x="523" y="2391"/>
                    <a:pt x="540" y="2304"/>
                    <a:pt x="562" y="2222"/>
                  </a:cubicBezTo>
                  <a:cubicBezTo>
                    <a:pt x="572" y="2222"/>
                    <a:pt x="578" y="2227"/>
                    <a:pt x="583" y="2233"/>
                  </a:cubicBezTo>
                  <a:cubicBezTo>
                    <a:pt x="622" y="2255"/>
                    <a:pt x="660" y="2271"/>
                    <a:pt x="698" y="2293"/>
                  </a:cubicBezTo>
                  <a:cubicBezTo>
                    <a:pt x="736" y="2309"/>
                    <a:pt x="774" y="2331"/>
                    <a:pt x="818" y="2347"/>
                  </a:cubicBezTo>
                  <a:cubicBezTo>
                    <a:pt x="856" y="2369"/>
                    <a:pt x="905" y="2396"/>
                    <a:pt x="955" y="2396"/>
                  </a:cubicBezTo>
                  <a:cubicBezTo>
                    <a:pt x="993" y="2396"/>
                    <a:pt x="1026" y="2336"/>
                    <a:pt x="993" y="2309"/>
                  </a:cubicBezTo>
                  <a:cubicBezTo>
                    <a:pt x="965" y="2271"/>
                    <a:pt x="911" y="2255"/>
                    <a:pt x="862" y="2238"/>
                  </a:cubicBezTo>
                  <a:cubicBezTo>
                    <a:pt x="824" y="2222"/>
                    <a:pt x="785" y="2200"/>
                    <a:pt x="747" y="2184"/>
                  </a:cubicBezTo>
                  <a:cubicBezTo>
                    <a:pt x="709" y="2162"/>
                    <a:pt x="671" y="2145"/>
                    <a:pt x="632" y="2129"/>
                  </a:cubicBezTo>
                  <a:cubicBezTo>
                    <a:pt x="616" y="2118"/>
                    <a:pt x="605" y="2113"/>
                    <a:pt x="594" y="2107"/>
                  </a:cubicBezTo>
                  <a:cubicBezTo>
                    <a:pt x="622" y="2014"/>
                    <a:pt x="654" y="1922"/>
                    <a:pt x="687" y="1834"/>
                  </a:cubicBezTo>
                  <a:cubicBezTo>
                    <a:pt x="698" y="1851"/>
                    <a:pt x="714" y="1867"/>
                    <a:pt x="725" y="1883"/>
                  </a:cubicBezTo>
                  <a:cubicBezTo>
                    <a:pt x="747" y="1922"/>
                    <a:pt x="774" y="1954"/>
                    <a:pt x="802" y="1993"/>
                  </a:cubicBezTo>
                  <a:cubicBezTo>
                    <a:pt x="829" y="2025"/>
                    <a:pt x="856" y="2058"/>
                    <a:pt x="884" y="2091"/>
                  </a:cubicBezTo>
                  <a:cubicBezTo>
                    <a:pt x="911" y="2129"/>
                    <a:pt x="944" y="2178"/>
                    <a:pt x="987" y="2194"/>
                  </a:cubicBezTo>
                  <a:cubicBezTo>
                    <a:pt x="994" y="2197"/>
                    <a:pt x="1000" y="2198"/>
                    <a:pt x="1007" y="2198"/>
                  </a:cubicBezTo>
                  <a:cubicBezTo>
                    <a:pt x="1040" y="2198"/>
                    <a:pt x="1073" y="2166"/>
                    <a:pt x="1064" y="2134"/>
                  </a:cubicBezTo>
                  <a:cubicBezTo>
                    <a:pt x="1047" y="2085"/>
                    <a:pt x="1004" y="2047"/>
                    <a:pt x="976" y="2014"/>
                  </a:cubicBezTo>
                  <a:cubicBezTo>
                    <a:pt x="949" y="1982"/>
                    <a:pt x="922" y="1943"/>
                    <a:pt x="894" y="1911"/>
                  </a:cubicBezTo>
                  <a:cubicBezTo>
                    <a:pt x="867" y="1878"/>
                    <a:pt x="840" y="1845"/>
                    <a:pt x="813" y="1812"/>
                  </a:cubicBezTo>
                  <a:cubicBezTo>
                    <a:pt x="785" y="1780"/>
                    <a:pt x="763" y="1752"/>
                    <a:pt x="736" y="1725"/>
                  </a:cubicBezTo>
                  <a:cubicBezTo>
                    <a:pt x="774" y="1638"/>
                    <a:pt x="813" y="1550"/>
                    <a:pt x="856" y="1468"/>
                  </a:cubicBezTo>
                  <a:cubicBezTo>
                    <a:pt x="867" y="1485"/>
                    <a:pt x="878" y="1501"/>
                    <a:pt x="894" y="1518"/>
                  </a:cubicBezTo>
                  <a:cubicBezTo>
                    <a:pt x="916" y="1556"/>
                    <a:pt x="944" y="1589"/>
                    <a:pt x="971" y="1627"/>
                  </a:cubicBezTo>
                  <a:cubicBezTo>
                    <a:pt x="993" y="1660"/>
                    <a:pt x="1020" y="1692"/>
                    <a:pt x="1047" y="1725"/>
                  </a:cubicBezTo>
                  <a:cubicBezTo>
                    <a:pt x="1080" y="1763"/>
                    <a:pt x="1113" y="1812"/>
                    <a:pt x="1157" y="1829"/>
                  </a:cubicBezTo>
                  <a:cubicBezTo>
                    <a:pt x="1162" y="1831"/>
                    <a:pt x="1168" y="1833"/>
                    <a:pt x="1174" y="1833"/>
                  </a:cubicBezTo>
                  <a:cubicBezTo>
                    <a:pt x="1204" y="1833"/>
                    <a:pt x="1237" y="1801"/>
                    <a:pt x="1227" y="1769"/>
                  </a:cubicBezTo>
                  <a:cubicBezTo>
                    <a:pt x="1217" y="1720"/>
                    <a:pt x="1173" y="1681"/>
                    <a:pt x="1140" y="1649"/>
                  </a:cubicBezTo>
                  <a:cubicBezTo>
                    <a:pt x="1113" y="1616"/>
                    <a:pt x="1086" y="1578"/>
                    <a:pt x="1058" y="1545"/>
                  </a:cubicBezTo>
                  <a:cubicBezTo>
                    <a:pt x="1031" y="1512"/>
                    <a:pt x="1004" y="1479"/>
                    <a:pt x="982" y="1447"/>
                  </a:cubicBezTo>
                  <a:cubicBezTo>
                    <a:pt x="960" y="1419"/>
                    <a:pt x="938" y="1392"/>
                    <a:pt x="911" y="1370"/>
                  </a:cubicBezTo>
                  <a:cubicBezTo>
                    <a:pt x="955" y="1299"/>
                    <a:pt x="993" y="1234"/>
                    <a:pt x="1036" y="1168"/>
                  </a:cubicBezTo>
                  <a:cubicBezTo>
                    <a:pt x="1047" y="1157"/>
                    <a:pt x="1053" y="1141"/>
                    <a:pt x="1064" y="1125"/>
                  </a:cubicBezTo>
                  <a:cubicBezTo>
                    <a:pt x="1080" y="1152"/>
                    <a:pt x="1096" y="1174"/>
                    <a:pt x="1107" y="1196"/>
                  </a:cubicBezTo>
                  <a:cubicBezTo>
                    <a:pt x="1135" y="1228"/>
                    <a:pt x="1157" y="1261"/>
                    <a:pt x="1184" y="1299"/>
                  </a:cubicBezTo>
                  <a:cubicBezTo>
                    <a:pt x="1211" y="1332"/>
                    <a:pt x="1238" y="1365"/>
                    <a:pt x="1266" y="1398"/>
                  </a:cubicBezTo>
                  <a:cubicBezTo>
                    <a:pt x="1298" y="1436"/>
                    <a:pt x="1326" y="1485"/>
                    <a:pt x="1369" y="1501"/>
                  </a:cubicBezTo>
                  <a:cubicBezTo>
                    <a:pt x="1376" y="1504"/>
                    <a:pt x="1382" y="1505"/>
                    <a:pt x="1389" y="1505"/>
                  </a:cubicBezTo>
                  <a:cubicBezTo>
                    <a:pt x="1422" y="1505"/>
                    <a:pt x="1455" y="1473"/>
                    <a:pt x="1446" y="1441"/>
                  </a:cubicBezTo>
                  <a:cubicBezTo>
                    <a:pt x="1435" y="1392"/>
                    <a:pt x="1391" y="1354"/>
                    <a:pt x="1358" y="1321"/>
                  </a:cubicBezTo>
                  <a:cubicBezTo>
                    <a:pt x="1331" y="1288"/>
                    <a:pt x="1304" y="1256"/>
                    <a:pt x="1277" y="1217"/>
                  </a:cubicBezTo>
                  <a:cubicBezTo>
                    <a:pt x="1249" y="1185"/>
                    <a:pt x="1222" y="1152"/>
                    <a:pt x="1195" y="1119"/>
                  </a:cubicBezTo>
                  <a:cubicBezTo>
                    <a:pt x="1173" y="1092"/>
                    <a:pt x="1151" y="1065"/>
                    <a:pt x="1129" y="1037"/>
                  </a:cubicBezTo>
                  <a:cubicBezTo>
                    <a:pt x="1178" y="966"/>
                    <a:pt x="1227" y="901"/>
                    <a:pt x="1282" y="835"/>
                  </a:cubicBezTo>
                  <a:cubicBezTo>
                    <a:pt x="1304" y="868"/>
                    <a:pt x="1326" y="901"/>
                    <a:pt x="1353" y="934"/>
                  </a:cubicBezTo>
                  <a:cubicBezTo>
                    <a:pt x="1380" y="966"/>
                    <a:pt x="1408" y="999"/>
                    <a:pt x="1435" y="1032"/>
                  </a:cubicBezTo>
                  <a:cubicBezTo>
                    <a:pt x="1462" y="1070"/>
                    <a:pt x="1495" y="1119"/>
                    <a:pt x="1539" y="1135"/>
                  </a:cubicBezTo>
                  <a:cubicBezTo>
                    <a:pt x="1545" y="1138"/>
                    <a:pt x="1551" y="1139"/>
                    <a:pt x="1558" y="1139"/>
                  </a:cubicBezTo>
                  <a:cubicBezTo>
                    <a:pt x="1591" y="1139"/>
                    <a:pt x="1624" y="1107"/>
                    <a:pt x="1615" y="1075"/>
                  </a:cubicBezTo>
                  <a:cubicBezTo>
                    <a:pt x="1599" y="1026"/>
                    <a:pt x="1555" y="988"/>
                    <a:pt x="1528" y="955"/>
                  </a:cubicBezTo>
                  <a:cubicBezTo>
                    <a:pt x="1500" y="923"/>
                    <a:pt x="1473" y="884"/>
                    <a:pt x="1446" y="852"/>
                  </a:cubicBezTo>
                  <a:cubicBezTo>
                    <a:pt x="1419" y="819"/>
                    <a:pt x="1391" y="786"/>
                    <a:pt x="1364" y="753"/>
                  </a:cubicBezTo>
                  <a:cubicBezTo>
                    <a:pt x="1364" y="748"/>
                    <a:pt x="1358" y="748"/>
                    <a:pt x="1358" y="748"/>
                  </a:cubicBezTo>
                  <a:cubicBezTo>
                    <a:pt x="1413" y="682"/>
                    <a:pt x="1468" y="628"/>
                    <a:pt x="1528" y="568"/>
                  </a:cubicBezTo>
                  <a:lnTo>
                    <a:pt x="1533" y="573"/>
                  </a:lnTo>
                  <a:cubicBezTo>
                    <a:pt x="1550" y="611"/>
                    <a:pt x="1566" y="650"/>
                    <a:pt x="1588" y="688"/>
                  </a:cubicBezTo>
                  <a:cubicBezTo>
                    <a:pt x="1604" y="726"/>
                    <a:pt x="1626" y="764"/>
                    <a:pt x="1648" y="803"/>
                  </a:cubicBezTo>
                  <a:cubicBezTo>
                    <a:pt x="1670" y="846"/>
                    <a:pt x="1691" y="901"/>
                    <a:pt x="1730" y="928"/>
                  </a:cubicBezTo>
                  <a:cubicBezTo>
                    <a:pt x="1738" y="933"/>
                    <a:pt x="1747" y="936"/>
                    <a:pt x="1756" y="936"/>
                  </a:cubicBezTo>
                  <a:cubicBezTo>
                    <a:pt x="1786" y="936"/>
                    <a:pt x="1817" y="912"/>
                    <a:pt x="1817" y="879"/>
                  </a:cubicBezTo>
                  <a:cubicBezTo>
                    <a:pt x="1812" y="830"/>
                    <a:pt x="1773" y="786"/>
                    <a:pt x="1752" y="742"/>
                  </a:cubicBezTo>
                  <a:cubicBezTo>
                    <a:pt x="1730" y="704"/>
                    <a:pt x="1713" y="672"/>
                    <a:pt x="1691" y="633"/>
                  </a:cubicBezTo>
                  <a:cubicBezTo>
                    <a:pt x="1670" y="590"/>
                    <a:pt x="1653" y="557"/>
                    <a:pt x="1631" y="519"/>
                  </a:cubicBezTo>
                  <a:cubicBezTo>
                    <a:pt x="1626" y="508"/>
                    <a:pt x="1621" y="497"/>
                    <a:pt x="1615" y="486"/>
                  </a:cubicBezTo>
                  <a:cubicBezTo>
                    <a:pt x="1675" y="437"/>
                    <a:pt x="1741" y="382"/>
                    <a:pt x="1806" y="339"/>
                  </a:cubicBezTo>
                  <a:cubicBezTo>
                    <a:pt x="1812" y="377"/>
                    <a:pt x="1812" y="415"/>
                    <a:pt x="1817" y="453"/>
                  </a:cubicBezTo>
                  <a:cubicBezTo>
                    <a:pt x="1828" y="497"/>
                    <a:pt x="1833" y="540"/>
                    <a:pt x="1839" y="584"/>
                  </a:cubicBezTo>
                  <a:cubicBezTo>
                    <a:pt x="1850" y="628"/>
                    <a:pt x="1855" y="688"/>
                    <a:pt x="1883" y="726"/>
                  </a:cubicBezTo>
                  <a:cubicBezTo>
                    <a:pt x="1891" y="739"/>
                    <a:pt x="1907" y="745"/>
                    <a:pt x="1924" y="745"/>
                  </a:cubicBezTo>
                  <a:cubicBezTo>
                    <a:pt x="1948" y="745"/>
                    <a:pt x="1972" y="732"/>
                    <a:pt x="1975" y="710"/>
                  </a:cubicBezTo>
                  <a:cubicBezTo>
                    <a:pt x="1986" y="661"/>
                    <a:pt x="1970" y="606"/>
                    <a:pt x="1959" y="557"/>
                  </a:cubicBezTo>
                  <a:cubicBezTo>
                    <a:pt x="1953" y="519"/>
                    <a:pt x="1943" y="475"/>
                    <a:pt x="1937" y="431"/>
                  </a:cubicBezTo>
                  <a:cubicBezTo>
                    <a:pt x="1932" y="388"/>
                    <a:pt x="1921" y="349"/>
                    <a:pt x="1915" y="306"/>
                  </a:cubicBezTo>
                  <a:cubicBezTo>
                    <a:pt x="1915" y="295"/>
                    <a:pt x="1910" y="278"/>
                    <a:pt x="1910" y="268"/>
                  </a:cubicBezTo>
                  <a:cubicBezTo>
                    <a:pt x="2008" y="202"/>
                    <a:pt x="2117" y="147"/>
                    <a:pt x="2226" y="104"/>
                  </a:cubicBezTo>
                  <a:cubicBezTo>
                    <a:pt x="2194" y="71"/>
                    <a:pt x="2166" y="33"/>
                    <a:pt x="2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8" name="Google Shape;1328;p49"/>
          <p:cNvSpPr txBox="1">
            <a:spLocks noGrp="1"/>
          </p:cNvSpPr>
          <p:nvPr>
            <p:ph type="title"/>
          </p:nvPr>
        </p:nvSpPr>
        <p:spPr>
          <a:xfrm>
            <a:off x="2317950" y="2146224"/>
            <a:ext cx="4508100" cy="18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Model sentence</a:t>
            </a:r>
            <a:endParaRPr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20723" y="1316220"/>
            <a:ext cx="416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Listen, point and say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6AF7F1D-571E-4B62-AE6F-721D6034E977}"/>
              </a:ext>
            </a:extLst>
          </p:cNvPr>
          <p:cNvSpPr/>
          <p:nvPr/>
        </p:nvSpPr>
        <p:spPr>
          <a:xfrm>
            <a:off x="380390" y="165049"/>
            <a:ext cx="8383219" cy="481340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DB23C1A-2FA7-4DE8-8FE3-F45C37C63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88" y="586334"/>
            <a:ext cx="8383219" cy="37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529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E6AF7F1D-571E-4B62-AE6F-721D6034E977}"/>
              </a:ext>
            </a:extLst>
          </p:cNvPr>
          <p:cNvSpPr/>
          <p:nvPr/>
        </p:nvSpPr>
        <p:spPr>
          <a:xfrm>
            <a:off x="380388" y="145616"/>
            <a:ext cx="8383219" cy="481340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2482" y="346937"/>
            <a:ext cx="4161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Listen, point and say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855" y="932713"/>
            <a:ext cx="2275530" cy="151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42428" y="2367747"/>
            <a:ext cx="2454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word puzzles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90013" y="828661"/>
            <a:ext cx="337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11" y="932713"/>
            <a:ext cx="2315198" cy="151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855" y="2805898"/>
            <a:ext cx="2275721" cy="152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411" y="2805898"/>
            <a:ext cx="2315198" cy="152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219311" y="2731836"/>
            <a:ext cx="337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0305" y="2701198"/>
            <a:ext cx="337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12140" y="870157"/>
            <a:ext cx="337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69401" y="2155207"/>
            <a:ext cx="3420612" cy="4165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2563" y="2152207"/>
            <a:ext cx="3570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What do you do at break time?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69400" y="2597626"/>
            <a:ext cx="1896871" cy="4165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72373" y="2624418"/>
            <a:ext cx="807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72517" y="2901253"/>
            <a:ext cx="14049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47021" y="2362671"/>
            <a:ext cx="3589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chat with my friends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67992" y="4263534"/>
            <a:ext cx="1848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play football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14551" y="4236955"/>
            <a:ext cx="2588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play table tennis</a:t>
            </a:r>
            <a:endParaRPr 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645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national Day of Sport for Development and Peace by Slidesgo">
  <a:themeElements>
    <a:clrScheme name="Simple Light">
      <a:dk1>
        <a:srgbClr val="051342"/>
      </a:dk1>
      <a:lt1>
        <a:srgbClr val="FFFFFF"/>
      </a:lt1>
      <a:dk2>
        <a:srgbClr val="F4F4F4"/>
      </a:dk2>
      <a:lt2>
        <a:srgbClr val="EA73C8"/>
      </a:lt2>
      <a:accent1>
        <a:srgbClr val="CF4BB1"/>
      </a:accent1>
      <a:accent2>
        <a:srgbClr val="03BD85"/>
      </a:accent2>
      <a:accent3>
        <a:srgbClr val="F4AA3F"/>
      </a:accent3>
      <a:accent4>
        <a:srgbClr val="A35905"/>
      </a:accent4>
      <a:accent5>
        <a:srgbClr val="E93743"/>
      </a:accent5>
      <a:accent6>
        <a:srgbClr val="377CE5"/>
      </a:accent6>
      <a:hlink>
        <a:srgbClr val="E768C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509</TotalTime>
  <Words>278</Words>
  <Application>Microsoft Office PowerPoint</Application>
  <PresentationFormat>On-screen Show (16:9)</PresentationFormat>
  <Paragraphs>75</Paragraphs>
  <Slides>26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Baloo 2</vt:lpstr>
      <vt:lpstr>Chivo</vt:lpstr>
      <vt:lpstr>Times New Roman</vt:lpstr>
      <vt:lpstr>Calibri</vt:lpstr>
      <vt:lpstr>International Day of Sport for Development and Peace by Slidesgo</vt:lpstr>
      <vt:lpstr>Office Theme</vt:lpstr>
      <vt:lpstr>PowerPoint Presentation</vt:lpstr>
      <vt:lpstr>WARM UP</vt:lpstr>
      <vt:lpstr>PowerPoint Presentation</vt:lpstr>
      <vt:lpstr>PowerPoint Presentation</vt:lpstr>
      <vt:lpstr>Vocabulary</vt:lpstr>
      <vt:lpstr>Lip reading Game </vt:lpstr>
      <vt:lpstr>Model sentence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Bingo Game 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HP</dc:creator>
  <dc:description>9Slide.vn</dc:description>
  <cp:lastModifiedBy>24H</cp:lastModifiedBy>
  <cp:revision>41</cp:revision>
  <dcterms:modified xsi:type="dcterms:W3CDTF">2022-12-20T22:40:35Z</dcterms:modified>
  <cp:category>9Slide.vn</cp:category>
</cp:coreProperties>
</file>