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  <p:sldMasterId id="2147483698" r:id="rId2"/>
  </p:sldMasterIdLst>
  <p:notesMasterIdLst>
    <p:notesMasterId r:id="rId28"/>
  </p:notesMasterIdLst>
  <p:sldIdLst>
    <p:sldId id="256" r:id="rId3"/>
    <p:sldId id="261" r:id="rId4"/>
    <p:sldId id="289" r:id="rId5"/>
    <p:sldId id="313" r:id="rId6"/>
    <p:sldId id="296" r:id="rId7"/>
    <p:sldId id="314" r:id="rId8"/>
    <p:sldId id="267" r:id="rId9"/>
    <p:sldId id="315" r:id="rId10"/>
    <p:sldId id="258" r:id="rId11"/>
    <p:sldId id="316" r:id="rId12"/>
    <p:sldId id="317" r:id="rId13"/>
    <p:sldId id="318" r:id="rId14"/>
    <p:sldId id="324" r:id="rId15"/>
    <p:sldId id="319" r:id="rId16"/>
    <p:sldId id="320" r:id="rId17"/>
    <p:sldId id="321" r:id="rId18"/>
    <p:sldId id="322" r:id="rId19"/>
    <p:sldId id="312" r:id="rId20"/>
    <p:sldId id="297" r:id="rId21"/>
    <p:sldId id="257" r:id="rId22"/>
    <p:sldId id="325" r:id="rId23"/>
    <p:sldId id="260" r:id="rId24"/>
    <p:sldId id="326" r:id="rId25"/>
    <p:sldId id="277" r:id="rId26"/>
    <p:sldId id="311" r:id="rId27"/>
  </p:sldIdLst>
  <p:sldSz cx="9144000" cy="5143500" type="screen16x9"/>
  <p:notesSz cx="6858000" cy="9144000"/>
  <p:embeddedFontLst>
    <p:embeddedFont>
      <p:font typeface="Nunito" charset="0"/>
      <p:regular r:id="rId29"/>
      <p:bold r:id="rId30"/>
      <p:italic r:id="rId31"/>
      <p:boldItalic r:id="rId32"/>
    </p:embeddedFont>
    <p:embeddedFont>
      <p:font typeface="Do Hyeon" charset="-127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Rubik" charset="-79"/>
      <p:regular r:id="rId38"/>
      <p:bold r:id="rId39"/>
      <p:italic r:id="rId40"/>
      <p:boldItalic r:id="rId41"/>
    </p:embeddedFont>
    <p:embeddedFont>
      <p:font typeface="Signika" charset="0"/>
      <p:regular r:id="rId42"/>
      <p:bold r:id="rId43"/>
    </p:embeddedFont>
    <p:embeddedFont>
      <p:font typeface="Arial Black" pitchFamily="34" charset="0"/>
      <p:bold r:id="rId44"/>
    </p:embeddedFont>
    <p:embeddedFont>
      <p:font typeface="Eras Demi ITC" charset="0"/>
      <p:regular r:id="rId45"/>
    </p:embeddedFont>
    <p:embeddedFont>
      <p:font typeface="Goudy Old Style" charset="0"/>
      <p:regular r:id="rId46"/>
      <p:bold r:id="rId47"/>
      <p:italic r:id="rId48"/>
    </p:embeddedFont>
    <p:embeddedFont>
      <p:font typeface="Calibri Light" pitchFamily="34" charset="0"/>
      <p:regular r:id="rId49"/>
      <p:italic r:id="rId50"/>
    </p:embeddedFont>
    <p:embeddedFont>
      <p:font typeface="Amasis MT Pro Black" charset="0"/>
      <p:bold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3E58791-616F-4E4A-AEB4-A750685F65C2}">
  <a:tblStyle styleId="{C3E58791-616F-4E4A-AEB4-A750685F65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C039B32-B0D1-4A60-830C-5DFC7277B77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>
        <p:scale>
          <a:sx n="93" d="100"/>
          <a:sy n="93" d="100"/>
        </p:scale>
        <p:origin x="-444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3731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b07ff1d75e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b07ff1d75e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94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aca33d7c17_0_6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aca33d7c17_0_6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b07ff1d75e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b07ff1d75e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af322aae92_0_4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af322aae92_0_4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b07ff1d75e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b07ff1d75e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17f940b03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17f940b03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430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b07ff1d75e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b07ff1d75e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40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98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02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52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b07ff1d75e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b07ff1d75e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4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97845" y="-390917"/>
            <a:ext cx="12592400" cy="7143562"/>
            <a:chOff x="-1697845" y="-390917"/>
            <a:chExt cx="12592400" cy="7143562"/>
          </a:xfrm>
        </p:grpSpPr>
        <p:sp>
          <p:nvSpPr>
            <p:cNvPr id="10" name="Google Shape;10;p2"/>
            <p:cNvSpPr/>
            <p:nvPr/>
          </p:nvSpPr>
          <p:spPr>
            <a:xfrm rot="423554">
              <a:off x="8056629" y="2457088"/>
              <a:ext cx="2592452" cy="4152015"/>
            </a:xfrm>
            <a:prstGeom prst="rect">
              <a:avLst/>
            </a:prstGeom>
            <a:solidFill>
              <a:srgbClr val="FF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-252847">
              <a:off x="-1548950" y="-301268"/>
              <a:ext cx="2592409" cy="4152103"/>
            </a:xfrm>
            <a:prstGeom prst="rect">
              <a:avLst/>
            </a:prstGeom>
            <a:solidFill>
              <a:srgbClr val="FF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111150" y="1016550"/>
            <a:ext cx="4921800" cy="23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1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275675" y="3824422"/>
            <a:ext cx="45927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524184" y="357500"/>
            <a:ext cx="10143192" cy="5081263"/>
            <a:chOff x="-524184" y="357500"/>
            <a:chExt cx="10143192" cy="5081263"/>
          </a:xfrm>
        </p:grpSpPr>
        <p:sp>
          <p:nvSpPr>
            <p:cNvPr id="15" name="Google Shape;15;p2"/>
            <p:cNvSpPr/>
            <p:nvPr/>
          </p:nvSpPr>
          <p:spPr>
            <a:xfrm>
              <a:off x="8210550" y="35750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316250" y="494830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117727" y="1693764"/>
              <a:ext cx="1501282" cy="162018"/>
            </a:xfrm>
            <a:custGeom>
              <a:avLst/>
              <a:gdLst/>
              <a:ahLst/>
              <a:cxnLst/>
              <a:rect l="l" t="t" r="r" b="b"/>
              <a:pathLst>
                <a:path w="35165" h="3795" extrusionOk="0">
                  <a:moveTo>
                    <a:pt x="2268" y="0"/>
                  </a:moveTo>
                  <a:lnTo>
                    <a:pt x="1898" y="93"/>
                  </a:lnTo>
                  <a:lnTo>
                    <a:pt x="1528" y="185"/>
                  </a:lnTo>
                  <a:lnTo>
                    <a:pt x="1204" y="324"/>
                  </a:lnTo>
                  <a:lnTo>
                    <a:pt x="880" y="463"/>
                  </a:lnTo>
                  <a:lnTo>
                    <a:pt x="556" y="694"/>
                  </a:lnTo>
                  <a:lnTo>
                    <a:pt x="278" y="925"/>
                  </a:lnTo>
                  <a:lnTo>
                    <a:pt x="47" y="1203"/>
                  </a:lnTo>
                  <a:lnTo>
                    <a:pt x="1" y="1249"/>
                  </a:lnTo>
                  <a:lnTo>
                    <a:pt x="834" y="1897"/>
                  </a:lnTo>
                  <a:lnTo>
                    <a:pt x="1620" y="2591"/>
                  </a:lnTo>
                  <a:lnTo>
                    <a:pt x="1852" y="2360"/>
                  </a:lnTo>
                  <a:lnTo>
                    <a:pt x="2083" y="2221"/>
                  </a:lnTo>
                  <a:lnTo>
                    <a:pt x="2361" y="2128"/>
                  </a:lnTo>
                  <a:lnTo>
                    <a:pt x="2916" y="2128"/>
                  </a:lnTo>
                  <a:lnTo>
                    <a:pt x="3193" y="2221"/>
                  </a:lnTo>
                  <a:lnTo>
                    <a:pt x="3425" y="2360"/>
                  </a:lnTo>
                  <a:lnTo>
                    <a:pt x="3656" y="2591"/>
                  </a:lnTo>
                  <a:lnTo>
                    <a:pt x="3887" y="2869"/>
                  </a:lnTo>
                  <a:lnTo>
                    <a:pt x="4165" y="3100"/>
                  </a:lnTo>
                  <a:lnTo>
                    <a:pt x="4489" y="3285"/>
                  </a:lnTo>
                  <a:lnTo>
                    <a:pt x="4813" y="3470"/>
                  </a:lnTo>
                  <a:lnTo>
                    <a:pt x="5137" y="3609"/>
                  </a:lnTo>
                  <a:lnTo>
                    <a:pt x="5507" y="3702"/>
                  </a:lnTo>
                  <a:lnTo>
                    <a:pt x="5877" y="3748"/>
                  </a:lnTo>
                  <a:lnTo>
                    <a:pt x="6247" y="3794"/>
                  </a:lnTo>
                  <a:lnTo>
                    <a:pt x="6617" y="3748"/>
                  </a:lnTo>
                  <a:lnTo>
                    <a:pt x="6987" y="3702"/>
                  </a:lnTo>
                  <a:lnTo>
                    <a:pt x="7357" y="3609"/>
                  </a:lnTo>
                  <a:lnTo>
                    <a:pt x="7681" y="3470"/>
                  </a:lnTo>
                  <a:lnTo>
                    <a:pt x="8005" y="3285"/>
                  </a:lnTo>
                  <a:lnTo>
                    <a:pt x="8329" y="3100"/>
                  </a:lnTo>
                  <a:lnTo>
                    <a:pt x="8607" y="2869"/>
                  </a:lnTo>
                  <a:lnTo>
                    <a:pt x="8884" y="2591"/>
                  </a:lnTo>
                  <a:lnTo>
                    <a:pt x="8884" y="2545"/>
                  </a:lnTo>
                  <a:lnTo>
                    <a:pt x="9069" y="2360"/>
                  </a:lnTo>
                  <a:lnTo>
                    <a:pt x="9301" y="2221"/>
                  </a:lnTo>
                  <a:lnTo>
                    <a:pt x="9578" y="2128"/>
                  </a:lnTo>
                  <a:lnTo>
                    <a:pt x="10134" y="2128"/>
                  </a:lnTo>
                  <a:lnTo>
                    <a:pt x="10411" y="2221"/>
                  </a:lnTo>
                  <a:lnTo>
                    <a:pt x="10642" y="2360"/>
                  </a:lnTo>
                  <a:lnTo>
                    <a:pt x="10874" y="2591"/>
                  </a:lnTo>
                  <a:lnTo>
                    <a:pt x="11105" y="2869"/>
                  </a:lnTo>
                  <a:lnTo>
                    <a:pt x="11429" y="3100"/>
                  </a:lnTo>
                  <a:lnTo>
                    <a:pt x="11707" y="3285"/>
                  </a:lnTo>
                  <a:lnTo>
                    <a:pt x="12030" y="3470"/>
                  </a:lnTo>
                  <a:lnTo>
                    <a:pt x="12401" y="3609"/>
                  </a:lnTo>
                  <a:lnTo>
                    <a:pt x="12725" y="3702"/>
                  </a:lnTo>
                  <a:lnTo>
                    <a:pt x="13095" y="3748"/>
                  </a:lnTo>
                  <a:lnTo>
                    <a:pt x="13465" y="3794"/>
                  </a:lnTo>
                  <a:lnTo>
                    <a:pt x="13835" y="3748"/>
                  </a:lnTo>
                  <a:lnTo>
                    <a:pt x="14205" y="3702"/>
                  </a:lnTo>
                  <a:lnTo>
                    <a:pt x="14575" y="3609"/>
                  </a:lnTo>
                  <a:lnTo>
                    <a:pt x="14899" y="3470"/>
                  </a:lnTo>
                  <a:lnTo>
                    <a:pt x="15223" y="3285"/>
                  </a:lnTo>
                  <a:lnTo>
                    <a:pt x="15547" y="3100"/>
                  </a:lnTo>
                  <a:lnTo>
                    <a:pt x="15824" y="2869"/>
                  </a:lnTo>
                  <a:lnTo>
                    <a:pt x="16102" y="2591"/>
                  </a:lnTo>
                  <a:lnTo>
                    <a:pt x="16287" y="2360"/>
                  </a:lnTo>
                  <a:lnTo>
                    <a:pt x="16518" y="2221"/>
                  </a:lnTo>
                  <a:lnTo>
                    <a:pt x="16796" y="2128"/>
                  </a:lnTo>
                  <a:lnTo>
                    <a:pt x="17398" y="2128"/>
                  </a:lnTo>
                  <a:lnTo>
                    <a:pt x="17629" y="2221"/>
                  </a:lnTo>
                  <a:lnTo>
                    <a:pt x="17860" y="2360"/>
                  </a:lnTo>
                  <a:lnTo>
                    <a:pt x="18092" y="2591"/>
                  </a:lnTo>
                  <a:lnTo>
                    <a:pt x="18369" y="2869"/>
                  </a:lnTo>
                  <a:lnTo>
                    <a:pt x="18647" y="3100"/>
                  </a:lnTo>
                  <a:lnTo>
                    <a:pt x="18924" y="3285"/>
                  </a:lnTo>
                  <a:lnTo>
                    <a:pt x="19248" y="3470"/>
                  </a:lnTo>
                  <a:lnTo>
                    <a:pt x="19618" y="3609"/>
                  </a:lnTo>
                  <a:lnTo>
                    <a:pt x="19942" y="3702"/>
                  </a:lnTo>
                  <a:lnTo>
                    <a:pt x="20312" y="3748"/>
                  </a:lnTo>
                  <a:lnTo>
                    <a:pt x="20683" y="3794"/>
                  </a:lnTo>
                  <a:lnTo>
                    <a:pt x="21053" y="3748"/>
                  </a:lnTo>
                  <a:lnTo>
                    <a:pt x="21423" y="3702"/>
                  </a:lnTo>
                  <a:lnTo>
                    <a:pt x="21793" y="3609"/>
                  </a:lnTo>
                  <a:lnTo>
                    <a:pt x="22117" y="3470"/>
                  </a:lnTo>
                  <a:lnTo>
                    <a:pt x="22441" y="3285"/>
                  </a:lnTo>
                  <a:lnTo>
                    <a:pt x="22765" y="3100"/>
                  </a:lnTo>
                  <a:lnTo>
                    <a:pt x="23042" y="2869"/>
                  </a:lnTo>
                  <a:lnTo>
                    <a:pt x="23274" y="2591"/>
                  </a:lnTo>
                  <a:lnTo>
                    <a:pt x="23320" y="2591"/>
                  </a:lnTo>
                  <a:lnTo>
                    <a:pt x="23505" y="2360"/>
                  </a:lnTo>
                  <a:lnTo>
                    <a:pt x="23783" y="2221"/>
                  </a:lnTo>
                  <a:lnTo>
                    <a:pt x="24014" y="2128"/>
                  </a:lnTo>
                  <a:lnTo>
                    <a:pt x="24615" y="2128"/>
                  </a:lnTo>
                  <a:lnTo>
                    <a:pt x="24847" y="2221"/>
                  </a:lnTo>
                  <a:lnTo>
                    <a:pt x="25124" y="2360"/>
                  </a:lnTo>
                  <a:lnTo>
                    <a:pt x="25309" y="2591"/>
                  </a:lnTo>
                  <a:lnTo>
                    <a:pt x="25587" y="2869"/>
                  </a:lnTo>
                  <a:lnTo>
                    <a:pt x="25865" y="3100"/>
                  </a:lnTo>
                  <a:lnTo>
                    <a:pt x="26188" y="3285"/>
                  </a:lnTo>
                  <a:lnTo>
                    <a:pt x="26512" y="3470"/>
                  </a:lnTo>
                  <a:lnTo>
                    <a:pt x="26836" y="3609"/>
                  </a:lnTo>
                  <a:lnTo>
                    <a:pt x="27206" y="3702"/>
                  </a:lnTo>
                  <a:lnTo>
                    <a:pt x="27576" y="3748"/>
                  </a:lnTo>
                  <a:lnTo>
                    <a:pt x="27947" y="3794"/>
                  </a:lnTo>
                  <a:lnTo>
                    <a:pt x="28317" y="3748"/>
                  </a:lnTo>
                  <a:lnTo>
                    <a:pt x="28687" y="3702"/>
                  </a:lnTo>
                  <a:lnTo>
                    <a:pt x="29011" y="3609"/>
                  </a:lnTo>
                  <a:lnTo>
                    <a:pt x="29381" y="3470"/>
                  </a:lnTo>
                  <a:lnTo>
                    <a:pt x="29705" y="3285"/>
                  </a:lnTo>
                  <a:lnTo>
                    <a:pt x="29982" y="3100"/>
                  </a:lnTo>
                  <a:lnTo>
                    <a:pt x="30260" y="2869"/>
                  </a:lnTo>
                  <a:lnTo>
                    <a:pt x="30538" y="2591"/>
                  </a:lnTo>
                  <a:lnTo>
                    <a:pt x="30769" y="2360"/>
                  </a:lnTo>
                  <a:lnTo>
                    <a:pt x="31000" y="2221"/>
                  </a:lnTo>
                  <a:lnTo>
                    <a:pt x="31232" y="2128"/>
                  </a:lnTo>
                  <a:lnTo>
                    <a:pt x="31833" y="2128"/>
                  </a:lnTo>
                  <a:lnTo>
                    <a:pt x="32111" y="2221"/>
                  </a:lnTo>
                  <a:lnTo>
                    <a:pt x="32342" y="2360"/>
                  </a:lnTo>
                  <a:lnTo>
                    <a:pt x="32527" y="2591"/>
                  </a:lnTo>
                  <a:lnTo>
                    <a:pt x="32805" y="2869"/>
                  </a:lnTo>
                  <a:lnTo>
                    <a:pt x="33082" y="3100"/>
                  </a:lnTo>
                  <a:lnTo>
                    <a:pt x="33406" y="3285"/>
                  </a:lnTo>
                  <a:lnTo>
                    <a:pt x="33730" y="3470"/>
                  </a:lnTo>
                  <a:lnTo>
                    <a:pt x="34054" y="3609"/>
                  </a:lnTo>
                  <a:lnTo>
                    <a:pt x="34424" y="3702"/>
                  </a:lnTo>
                  <a:lnTo>
                    <a:pt x="34794" y="3748"/>
                  </a:lnTo>
                  <a:lnTo>
                    <a:pt x="35164" y="3794"/>
                  </a:lnTo>
                  <a:lnTo>
                    <a:pt x="35164" y="1666"/>
                  </a:lnTo>
                  <a:lnTo>
                    <a:pt x="34887" y="1619"/>
                  </a:lnTo>
                  <a:lnTo>
                    <a:pt x="34609" y="1527"/>
                  </a:lnTo>
                  <a:lnTo>
                    <a:pt x="34378" y="1388"/>
                  </a:lnTo>
                  <a:lnTo>
                    <a:pt x="34147" y="1203"/>
                  </a:lnTo>
                  <a:lnTo>
                    <a:pt x="33869" y="925"/>
                  </a:lnTo>
                  <a:lnTo>
                    <a:pt x="33591" y="694"/>
                  </a:lnTo>
                  <a:lnTo>
                    <a:pt x="33314" y="463"/>
                  </a:lnTo>
                  <a:lnTo>
                    <a:pt x="32990" y="324"/>
                  </a:lnTo>
                  <a:lnTo>
                    <a:pt x="32620" y="185"/>
                  </a:lnTo>
                  <a:lnTo>
                    <a:pt x="32296" y="93"/>
                  </a:lnTo>
                  <a:lnTo>
                    <a:pt x="31926" y="0"/>
                  </a:lnTo>
                  <a:lnTo>
                    <a:pt x="31185" y="0"/>
                  </a:lnTo>
                  <a:lnTo>
                    <a:pt x="30815" y="93"/>
                  </a:lnTo>
                  <a:lnTo>
                    <a:pt x="30445" y="185"/>
                  </a:lnTo>
                  <a:lnTo>
                    <a:pt x="30121" y="324"/>
                  </a:lnTo>
                  <a:lnTo>
                    <a:pt x="29797" y="463"/>
                  </a:lnTo>
                  <a:lnTo>
                    <a:pt x="29473" y="694"/>
                  </a:lnTo>
                  <a:lnTo>
                    <a:pt x="29196" y="925"/>
                  </a:lnTo>
                  <a:lnTo>
                    <a:pt x="28965" y="1203"/>
                  </a:lnTo>
                  <a:lnTo>
                    <a:pt x="28918" y="1203"/>
                  </a:lnTo>
                  <a:lnTo>
                    <a:pt x="28733" y="1388"/>
                  </a:lnTo>
                  <a:lnTo>
                    <a:pt x="28502" y="1527"/>
                  </a:lnTo>
                  <a:lnTo>
                    <a:pt x="28224" y="1619"/>
                  </a:lnTo>
                  <a:lnTo>
                    <a:pt x="27947" y="1666"/>
                  </a:lnTo>
                  <a:lnTo>
                    <a:pt x="27623" y="1619"/>
                  </a:lnTo>
                  <a:lnTo>
                    <a:pt x="27391" y="1527"/>
                  </a:lnTo>
                  <a:lnTo>
                    <a:pt x="27114" y="1388"/>
                  </a:lnTo>
                  <a:lnTo>
                    <a:pt x="26929" y="1203"/>
                  </a:lnTo>
                  <a:lnTo>
                    <a:pt x="26651" y="925"/>
                  </a:lnTo>
                  <a:lnTo>
                    <a:pt x="26374" y="694"/>
                  </a:lnTo>
                  <a:lnTo>
                    <a:pt x="26096" y="463"/>
                  </a:lnTo>
                  <a:lnTo>
                    <a:pt x="25772" y="324"/>
                  </a:lnTo>
                  <a:lnTo>
                    <a:pt x="25402" y="185"/>
                  </a:lnTo>
                  <a:lnTo>
                    <a:pt x="25032" y="93"/>
                  </a:lnTo>
                  <a:lnTo>
                    <a:pt x="24708" y="0"/>
                  </a:lnTo>
                  <a:lnTo>
                    <a:pt x="23968" y="0"/>
                  </a:lnTo>
                  <a:lnTo>
                    <a:pt x="23597" y="93"/>
                  </a:lnTo>
                  <a:lnTo>
                    <a:pt x="23227" y="185"/>
                  </a:lnTo>
                  <a:lnTo>
                    <a:pt x="22903" y="324"/>
                  </a:lnTo>
                  <a:lnTo>
                    <a:pt x="22580" y="463"/>
                  </a:lnTo>
                  <a:lnTo>
                    <a:pt x="22256" y="694"/>
                  </a:lnTo>
                  <a:lnTo>
                    <a:pt x="21978" y="925"/>
                  </a:lnTo>
                  <a:lnTo>
                    <a:pt x="21747" y="1157"/>
                  </a:lnTo>
                  <a:lnTo>
                    <a:pt x="21700" y="1203"/>
                  </a:lnTo>
                  <a:lnTo>
                    <a:pt x="21515" y="1388"/>
                  </a:lnTo>
                  <a:lnTo>
                    <a:pt x="21238" y="1527"/>
                  </a:lnTo>
                  <a:lnTo>
                    <a:pt x="21006" y="1619"/>
                  </a:lnTo>
                  <a:lnTo>
                    <a:pt x="20683" y="1666"/>
                  </a:lnTo>
                  <a:lnTo>
                    <a:pt x="20405" y="1619"/>
                  </a:lnTo>
                  <a:lnTo>
                    <a:pt x="20127" y="1527"/>
                  </a:lnTo>
                  <a:lnTo>
                    <a:pt x="19896" y="1388"/>
                  </a:lnTo>
                  <a:lnTo>
                    <a:pt x="19711" y="1203"/>
                  </a:lnTo>
                  <a:lnTo>
                    <a:pt x="19433" y="925"/>
                  </a:lnTo>
                  <a:lnTo>
                    <a:pt x="19156" y="694"/>
                  </a:lnTo>
                  <a:lnTo>
                    <a:pt x="18832" y="463"/>
                  </a:lnTo>
                  <a:lnTo>
                    <a:pt x="18508" y="324"/>
                  </a:lnTo>
                  <a:lnTo>
                    <a:pt x="18184" y="185"/>
                  </a:lnTo>
                  <a:lnTo>
                    <a:pt x="17814" y="93"/>
                  </a:lnTo>
                  <a:lnTo>
                    <a:pt x="17444" y="0"/>
                  </a:lnTo>
                  <a:lnTo>
                    <a:pt x="16704" y="0"/>
                  </a:lnTo>
                  <a:lnTo>
                    <a:pt x="16333" y="93"/>
                  </a:lnTo>
                  <a:lnTo>
                    <a:pt x="16010" y="185"/>
                  </a:lnTo>
                  <a:lnTo>
                    <a:pt x="15639" y="324"/>
                  </a:lnTo>
                  <a:lnTo>
                    <a:pt x="15316" y="463"/>
                  </a:lnTo>
                  <a:lnTo>
                    <a:pt x="15038" y="694"/>
                  </a:lnTo>
                  <a:lnTo>
                    <a:pt x="14760" y="925"/>
                  </a:lnTo>
                  <a:lnTo>
                    <a:pt x="14483" y="1203"/>
                  </a:lnTo>
                  <a:lnTo>
                    <a:pt x="14251" y="1388"/>
                  </a:lnTo>
                  <a:lnTo>
                    <a:pt x="14020" y="1527"/>
                  </a:lnTo>
                  <a:lnTo>
                    <a:pt x="13742" y="1619"/>
                  </a:lnTo>
                  <a:lnTo>
                    <a:pt x="13465" y="1666"/>
                  </a:lnTo>
                  <a:lnTo>
                    <a:pt x="13187" y="1619"/>
                  </a:lnTo>
                  <a:lnTo>
                    <a:pt x="12910" y="1527"/>
                  </a:lnTo>
                  <a:lnTo>
                    <a:pt x="12678" y="1388"/>
                  </a:lnTo>
                  <a:lnTo>
                    <a:pt x="12493" y="1203"/>
                  </a:lnTo>
                  <a:lnTo>
                    <a:pt x="12216" y="925"/>
                  </a:lnTo>
                  <a:lnTo>
                    <a:pt x="11938" y="694"/>
                  </a:lnTo>
                  <a:lnTo>
                    <a:pt x="11614" y="463"/>
                  </a:lnTo>
                  <a:lnTo>
                    <a:pt x="11290" y="324"/>
                  </a:lnTo>
                  <a:lnTo>
                    <a:pt x="10966" y="185"/>
                  </a:lnTo>
                  <a:lnTo>
                    <a:pt x="10596" y="93"/>
                  </a:lnTo>
                  <a:lnTo>
                    <a:pt x="10226" y="0"/>
                  </a:lnTo>
                  <a:lnTo>
                    <a:pt x="9486" y="0"/>
                  </a:lnTo>
                  <a:lnTo>
                    <a:pt x="9116" y="93"/>
                  </a:lnTo>
                  <a:lnTo>
                    <a:pt x="8792" y="185"/>
                  </a:lnTo>
                  <a:lnTo>
                    <a:pt x="8422" y="324"/>
                  </a:lnTo>
                  <a:lnTo>
                    <a:pt x="8098" y="463"/>
                  </a:lnTo>
                  <a:lnTo>
                    <a:pt x="7820" y="694"/>
                  </a:lnTo>
                  <a:lnTo>
                    <a:pt x="7496" y="925"/>
                  </a:lnTo>
                  <a:lnTo>
                    <a:pt x="7265" y="1203"/>
                  </a:lnTo>
                  <a:lnTo>
                    <a:pt x="7034" y="1388"/>
                  </a:lnTo>
                  <a:lnTo>
                    <a:pt x="6802" y="1527"/>
                  </a:lnTo>
                  <a:lnTo>
                    <a:pt x="6525" y="1619"/>
                  </a:lnTo>
                  <a:lnTo>
                    <a:pt x="6247" y="1666"/>
                  </a:lnTo>
                  <a:lnTo>
                    <a:pt x="5969" y="1619"/>
                  </a:lnTo>
                  <a:lnTo>
                    <a:pt x="5692" y="1527"/>
                  </a:lnTo>
                  <a:lnTo>
                    <a:pt x="5460" y="1388"/>
                  </a:lnTo>
                  <a:lnTo>
                    <a:pt x="5229" y="1203"/>
                  </a:lnTo>
                  <a:lnTo>
                    <a:pt x="4998" y="925"/>
                  </a:lnTo>
                  <a:lnTo>
                    <a:pt x="4720" y="694"/>
                  </a:lnTo>
                  <a:lnTo>
                    <a:pt x="4396" y="463"/>
                  </a:lnTo>
                  <a:lnTo>
                    <a:pt x="4072" y="324"/>
                  </a:lnTo>
                  <a:lnTo>
                    <a:pt x="3749" y="185"/>
                  </a:lnTo>
                  <a:lnTo>
                    <a:pt x="3378" y="93"/>
                  </a:lnTo>
                  <a:lnTo>
                    <a:pt x="3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524184" y="3219445"/>
              <a:ext cx="1530868" cy="185712"/>
            </a:xfrm>
            <a:custGeom>
              <a:avLst/>
              <a:gdLst/>
              <a:ahLst/>
              <a:cxnLst/>
              <a:rect l="l" t="t" r="r" b="b"/>
              <a:pathLst>
                <a:path w="35858" h="4350" extrusionOk="0">
                  <a:moveTo>
                    <a:pt x="32295" y="602"/>
                  </a:moveTo>
                  <a:lnTo>
                    <a:pt x="32619" y="649"/>
                  </a:lnTo>
                  <a:lnTo>
                    <a:pt x="32943" y="741"/>
                  </a:lnTo>
                  <a:lnTo>
                    <a:pt x="33267" y="880"/>
                  </a:lnTo>
                  <a:lnTo>
                    <a:pt x="33591" y="1019"/>
                  </a:lnTo>
                  <a:lnTo>
                    <a:pt x="33868" y="1204"/>
                  </a:lnTo>
                  <a:lnTo>
                    <a:pt x="34100" y="1435"/>
                  </a:lnTo>
                  <a:lnTo>
                    <a:pt x="34331" y="1666"/>
                  </a:lnTo>
                  <a:lnTo>
                    <a:pt x="34563" y="1898"/>
                  </a:lnTo>
                  <a:lnTo>
                    <a:pt x="34794" y="2037"/>
                  </a:lnTo>
                  <a:lnTo>
                    <a:pt x="35025" y="2175"/>
                  </a:lnTo>
                  <a:lnTo>
                    <a:pt x="35303" y="2222"/>
                  </a:lnTo>
                  <a:lnTo>
                    <a:pt x="35303" y="3795"/>
                  </a:lnTo>
                  <a:lnTo>
                    <a:pt x="34979" y="3749"/>
                  </a:lnTo>
                  <a:lnTo>
                    <a:pt x="34701" y="3656"/>
                  </a:lnTo>
                  <a:lnTo>
                    <a:pt x="34424" y="3563"/>
                  </a:lnTo>
                  <a:lnTo>
                    <a:pt x="34146" y="3425"/>
                  </a:lnTo>
                  <a:lnTo>
                    <a:pt x="33868" y="3286"/>
                  </a:lnTo>
                  <a:lnTo>
                    <a:pt x="33637" y="3101"/>
                  </a:lnTo>
                  <a:lnTo>
                    <a:pt x="33406" y="2916"/>
                  </a:lnTo>
                  <a:lnTo>
                    <a:pt x="33174" y="2684"/>
                  </a:lnTo>
                  <a:lnTo>
                    <a:pt x="32943" y="2453"/>
                  </a:lnTo>
                  <a:lnTo>
                    <a:pt x="32619" y="2268"/>
                  </a:lnTo>
                  <a:lnTo>
                    <a:pt x="32295" y="2175"/>
                  </a:lnTo>
                  <a:lnTo>
                    <a:pt x="31972" y="2129"/>
                  </a:lnTo>
                  <a:lnTo>
                    <a:pt x="31601" y="2175"/>
                  </a:lnTo>
                  <a:lnTo>
                    <a:pt x="31277" y="2268"/>
                  </a:lnTo>
                  <a:lnTo>
                    <a:pt x="31000" y="2453"/>
                  </a:lnTo>
                  <a:lnTo>
                    <a:pt x="30722" y="2731"/>
                  </a:lnTo>
                  <a:lnTo>
                    <a:pt x="30491" y="2962"/>
                  </a:lnTo>
                  <a:lnTo>
                    <a:pt x="30213" y="3193"/>
                  </a:lnTo>
                  <a:lnTo>
                    <a:pt x="29936" y="3378"/>
                  </a:lnTo>
                  <a:lnTo>
                    <a:pt x="29658" y="3517"/>
                  </a:lnTo>
                  <a:lnTo>
                    <a:pt x="29334" y="3656"/>
                  </a:lnTo>
                  <a:lnTo>
                    <a:pt x="29010" y="3702"/>
                  </a:lnTo>
                  <a:lnTo>
                    <a:pt x="28686" y="3795"/>
                  </a:lnTo>
                  <a:lnTo>
                    <a:pt x="27992" y="3795"/>
                  </a:lnTo>
                  <a:lnTo>
                    <a:pt x="27669" y="3702"/>
                  </a:lnTo>
                  <a:lnTo>
                    <a:pt x="27345" y="3610"/>
                  </a:lnTo>
                  <a:lnTo>
                    <a:pt x="27021" y="3517"/>
                  </a:lnTo>
                  <a:lnTo>
                    <a:pt x="26743" y="3332"/>
                  </a:lnTo>
                  <a:lnTo>
                    <a:pt x="26466" y="3147"/>
                  </a:lnTo>
                  <a:lnTo>
                    <a:pt x="26188" y="2962"/>
                  </a:lnTo>
                  <a:lnTo>
                    <a:pt x="25957" y="2684"/>
                  </a:lnTo>
                  <a:lnTo>
                    <a:pt x="25679" y="2453"/>
                  </a:lnTo>
                  <a:lnTo>
                    <a:pt x="25401" y="2268"/>
                  </a:lnTo>
                  <a:lnTo>
                    <a:pt x="25078" y="2175"/>
                  </a:lnTo>
                  <a:lnTo>
                    <a:pt x="24707" y="2129"/>
                  </a:lnTo>
                  <a:lnTo>
                    <a:pt x="24384" y="2175"/>
                  </a:lnTo>
                  <a:lnTo>
                    <a:pt x="24060" y="2268"/>
                  </a:lnTo>
                  <a:lnTo>
                    <a:pt x="23782" y="2453"/>
                  </a:lnTo>
                  <a:lnTo>
                    <a:pt x="23505" y="2684"/>
                  </a:lnTo>
                  <a:lnTo>
                    <a:pt x="23505" y="2731"/>
                  </a:lnTo>
                  <a:lnTo>
                    <a:pt x="23273" y="2962"/>
                  </a:lnTo>
                  <a:lnTo>
                    <a:pt x="22996" y="3193"/>
                  </a:lnTo>
                  <a:lnTo>
                    <a:pt x="22718" y="3378"/>
                  </a:lnTo>
                  <a:lnTo>
                    <a:pt x="22440" y="3517"/>
                  </a:lnTo>
                  <a:lnTo>
                    <a:pt x="22116" y="3656"/>
                  </a:lnTo>
                  <a:lnTo>
                    <a:pt x="21793" y="3702"/>
                  </a:lnTo>
                  <a:lnTo>
                    <a:pt x="21469" y="3795"/>
                  </a:lnTo>
                  <a:lnTo>
                    <a:pt x="20775" y="3795"/>
                  </a:lnTo>
                  <a:lnTo>
                    <a:pt x="20451" y="3702"/>
                  </a:lnTo>
                  <a:lnTo>
                    <a:pt x="20127" y="3610"/>
                  </a:lnTo>
                  <a:lnTo>
                    <a:pt x="19803" y="3517"/>
                  </a:lnTo>
                  <a:lnTo>
                    <a:pt x="19525" y="3332"/>
                  </a:lnTo>
                  <a:lnTo>
                    <a:pt x="19202" y="3147"/>
                  </a:lnTo>
                  <a:lnTo>
                    <a:pt x="18970" y="2962"/>
                  </a:lnTo>
                  <a:lnTo>
                    <a:pt x="18739" y="2684"/>
                  </a:lnTo>
                  <a:lnTo>
                    <a:pt x="18461" y="2453"/>
                  </a:lnTo>
                  <a:lnTo>
                    <a:pt x="18184" y="2268"/>
                  </a:lnTo>
                  <a:lnTo>
                    <a:pt x="17860" y="2175"/>
                  </a:lnTo>
                  <a:lnTo>
                    <a:pt x="17490" y="2129"/>
                  </a:lnTo>
                  <a:lnTo>
                    <a:pt x="17166" y="2175"/>
                  </a:lnTo>
                  <a:lnTo>
                    <a:pt x="16842" y="2268"/>
                  </a:lnTo>
                  <a:lnTo>
                    <a:pt x="16518" y="2453"/>
                  </a:lnTo>
                  <a:lnTo>
                    <a:pt x="16287" y="2684"/>
                  </a:lnTo>
                  <a:lnTo>
                    <a:pt x="16055" y="2962"/>
                  </a:lnTo>
                  <a:lnTo>
                    <a:pt x="15778" y="3147"/>
                  </a:lnTo>
                  <a:lnTo>
                    <a:pt x="15500" y="3332"/>
                  </a:lnTo>
                  <a:lnTo>
                    <a:pt x="15223" y="3517"/>
                  </a:lnTo>
                  <a:lnTo>
                    <a:pt x="14899" y="3610"/>
                  </a:lnTo>
                  <a:lnTo>
                    <a:pt x="14575" y="3702"/>
                  </a:lnTo>
                  <a:lnTo>
                    <a:pt x="14251" y="3795"/>
                  </a:lnTo>
                  <a:lnTo>
                    <a:pt x="13557" y="3795"/>
                  </a:lnTo>
                  <a:lnTo>
                    <a:pt x="13233" y="3702"/>
                  </a:lnTo>
                  <a:lnTo>
                    <a:pt x="12909" y="3610"/>
                  </a:lnTo>
                  <a:lnTo>
                    <a:pt x="12585" y="3517"/>
                  </a:lnTo>
                  <a:lnTo>
                    <a:pt x="12261" y="3332"/>
                  </a:lnTo>
                  <a:lnTo>
                    <a:pt x="11984" y="3147"/>
                  </a:lnTo>
                  <a:lnTo>
                    <a:pt x="11752" y="2962"/>
                  </a:lnTo>
                  <a:lnTo>
                    <a:pt x="11521" y="2684"/>
                  </a:lnTo>
                  <a:lnTo>
                    <a:pt x="11244" y="2453"/>
                  </a:lnTo>
                  <a:lnTo>
                    <a:pt x="10966" y="2268"/>
                  </a:lnTo>
                  <a:lnTo>
                    <a:pt x="10642" y="2175"/>
                  </a:lnTo>
                  <a:lnTo>
                    <a:pt x="10272" y="2129"/>
                  </a:lnTo>
                  <a:lnTo>
                    <a:pt x="9948" y="2175"/>
                  </a:lnTo>
                  <a:lnTo>
                    <a:pt x="9624" y="2268"/>
                  </a:lnTo>
                  <a:lnTo>
                    <a:pt x="9300" y="2453"/>
                  </a:lnTo>
                  <a:lnTo>
                    <a:pt x="9069" y="2684"/>
                  </a:lnTo>
                  <a:lnTo>
                    <a:pt x="8838" y="2962"/>
                  </a:lnTo>
                  <a:lnTo>
                    <a:pt x="8560" y="3147"/>
                  </a:lnTo>
                  <a:lnTo>
                    <a:pt x="8282" y="3332"/>
                  </a:lnTo>
                  <a:lnTo>
                    <a:pt x="8005" y="3517"/>
                  </a:lnTo>
                  <a:lnTo>
                    <a:pt x="7681" y="3610"/>
                  </a:lnTo>
                  <a:lnTo>
                    <a:pt x="7357" y="3702"/>
                  </a:lnTo>
                  <a:lnTo>
                    <a:pt x="6987" y="3795"/>
                  </a:lnTo>
                  <a:lnTo>
                    <a:pt x="6339" y="3795"/>
                  </a:lnTo>
                  <a:lnTo>
                    <a:pt x="5969" y="3702"/>
                  </a:lnTo>
                  <a:lnTo>
                    <a:pt x="5645" y="3610"/>
                  </a:lnTo>
                  <a:lnTo>
                    <a:pt x="5368" y="3517"/>
                  </a:lnTo>
                  <a:lnTo>
                    <a:pt x="5044" y="3332"/>
                  </a:lnTo>
                  <a:lnTo>
                    <a:pt x="4766" y="3147"/>
                  </a:lnTo>
                  <a:lnTo>
                    <a:pt x="4535" y="2962"/>
                  </a:lnTo>
                  <a:lnTo>
                    <a:pt x="4257" y="2684"/>
                  </a:lnTo>
                  <a:lnTo>
                    <a:pt x="4026" y="2453"/>
                  </a:lnTo>
                  <a:lnTo>
                    <a:pt x="3748" y="2268"/>
                  </a:lnTo>
                  <a:lnTo>
                    <a:pt x="3424" y="2175"/>
                  </a:lnTo>
                  <a:lnTo>
                    <a:pt x="3054" y="2129"/>
                  </a:lnTo>
                  <a:lnTo>
                    <a:pt x="2777" y="2175"/>
                  </a:lnTo>
                  <a:lnTo>
                    <a:pt x="2499" y="2222"/>
                  </a:lnTo>
                  <a:lnTo>
                    <a:pt x="2268" y="2360"/>
                  </a:lnTo>
                  <a:lnTo>
                    <a:pt x="2036" y="2499"/>
                  </a:lnTo>
                  <a:lnTo>
                    <a:pt x="1435" y="1944"/>
                  </a:lnTo>
                  <a:lnTo>
                    <a:pt x="833" y="1528"/>
                  </a:lnTo>
                  <a:lnTo>
                    <a:pt x="1065" y="1296"/>
                  </a:lnTo>
                  <a:lnTo>
                    <a:pt x="1296" y="1111"/>
                  </a:lnTo>
                  <a:lnTo>
                    <a:pt x="1574" y="972"/>
                  </a:lnTo>
                  <a:lnTo>
                    <a:pt x="1851" y="834"/>
                  </a:lnTo>
                  <a:lnTo>
                    <a:pt x="2129" y="741"/>
                  </a:lnTo>
                  <a:lnTo>
                    <a:pt x="2453" y="649"/>
                  </a:lnTo>
                  <a:lnTo>
                    <a:pt x="2730" y="602"/>
                  </a:lnTo>
                  <a:lnTo>
                    <a:pt x="3378" y="602"/>
                  </a:lnTo>
                  <a:lnTo>
                    <a:pt x="3748" y="649"/>
                  </a:lnTo>
                  <a:lnTo>
                    <a:pt x="4072" y="741"/>
                  </a:lnTo>
                  <a:lnTo>
                    <a:pt x="4350" y="880"/>
                  </a:lnTo>
                  <a:lnTo>
                    <a:pt x="4674" y="1019"/>
                  </a:lnTo>
                  <a:lnTo>
                    <a:pt x="4951" y="1204"/>
                  </a:lnTo>
                  <a:lnTo>
                    <a:pt x="5229" y="1435"/>
                  </a:lnTo>
                  <a:lnTo>
                    <a:pt x="5460" y="1713"/>
                  </a:lnTo>
                  <a:lnTo>
                    <a:pt x="5691" y="1944"/>
                  </a:lnTo>
                  <a:lnTo>
                    <a:pt x="6015" y="2083"/>
                  </a:lnTo>
                  <a:lnTo>
                    <a:pt x="6339" y="2222"/>
                  </a:lnTo>
                  <a:lnTo>
                    <a:pt x="6663" y="2268"/>
                  </a:lnTo>
                  <a:lnTo>
                    <a:pt x="7033" y="2222"/>
                  </a:lnTo>
                  <a:lnTo>
                    <a:pt x="7357" y="2129"/>
                  </a:lnTo>
                  <a:lnTo>
                    <a:pt x="7635" y="1944"/>
                  </a:lnTo>
                  <a:lnTo>
                    <a:pt x="7912" y="1666"/>
                  </a:lnTo>
                  <a:lnTo>
                    <a:pt x="8144" y="1435"/>
                  </a:lnTo>
                  <a:lnTo>
                    <a:pt x="8375" y="1204"/>
                  </a:lnTo>
                  <a:lnTo>
                    <a:pt x="8653" y="1019"/>
                  </a:lnTo>
                  <a:lnTo>
                    <a:pt x="8976" y="880"/>
                  </a:lnTo>
                  <a:lnTo>
                    <a:pt x="9300" y="741"/>
                  </a:lnTo>
                  <a:lnTo>
                    <a:pt x="9624" y="649"/>
                  </a:lnTo>
                  <a:lnTo>
                    <a:pt x="9948" y="602"/>
                  </a:lnTo>
                  <a:lnTo>
                    <a:pt x="10642" y="602"/>
                  </a:lnTo>
                  <a:lnTo>
                    <a:pt x="10966" y="649"/>
                  </a:lnTo>
                  <a:lnTo>
                    <a:pt x="11290" y="741"/>
                  </a:lnTo>
                  <a:lnTo>
                    <a:pt x="11614" y="880"/>
                  </a:lnTo>
                  <a:lnTo>
                    <a:pt x="11891" y="1019"/>
                  </a:lnTo>
                  <a:lnTo>
                    <a:pt x="12169" y="1204"/>
                  </a:lnTo>
                  <a:lnTo>
                    <a:pt x="12446" y="1435"/>
                  </a:lnTo>
                  <a:lnTo>
                    <a:pt x="12678" y="1666"/>
                  </a:lnTo>
                  <a:lnTo>
                    <a:pt x="12909" y="1944"/>
                  </a:lnTo>
                  <a:lnTo>
                    <a:pt x="13233" y="2083"/>
                  </a:lnTo>
                  <a:lnTo>
                    <a:pt x="13557" y="2222"/>
                  </a:lnTo>
                  <a:lnTo>
                    <a:pt x="13881" y="2268"/>
                  </a:lnTo>
                  <a:lnTo>
                    <a:pt x="14251" y="2222"/>
                  </a:lnTo>
                  <a:lnTo>
                    <a:pt x="14575" y="2129"/>
                  </a:lnTo>
                  <a:lnTo>
                    <a:pt x="14852" y="1944"/>
                  </a:lnTo>
                  <a:lnTo>
                    <a:pt x="15130" y="1713"/>
                  </a:lnTo>
                  <a:lnTo>
                    <a:pt x="15361" y="1435"/>
                  </a:lnTo>
                  <a:lnTo>
                    <a:pt x="15593" y="1204"/>
                  </a:lnTo>
                  <a:lnTo>
                    <a:pt x="15870" y="1019"/>
                  </a:lnTo>
                  <a:lnTo>
                    <a:pt x="16194" y="880"/>
                  </a:lnTo>
                  <a:lnTo>
                    <a:pt x="16518" y="741"/>
                  </a:lnTo>
                  <a:lnTo>
                    <a:pt x="16842" y="649"/>
                  </a:lnTo>
                  <a:lnTo>
                    <a:pt x="17166" y="602"/>
                  </a:lnTo>
                  <a:lnTo>
                    <a:pt x="17860" y="602"/>
                  </a:lnTo>
                  <a:lnTo>
                    <a:pt x="18184" y="649"/>
                  </a:lnTo>
                  <a:lnTo>
                    <a:pt x="18508" y="741"/>
                  </a:lnTo>
                  <a:lnTo>
                    <a:pt x="18831" y="880"/>
                  </a:lnTo>
                  <a:lnTo>
                    <a:pt x="19109" y="1019"/>
                  </a:lnTo>
                  <a:lnTo>
                    <a:pt x="19387" y="1204"/>
                  </a:lnTo>
                  <a:lnTo>
                    <a:pt x="19664" y="1435"/>
                  </a:lnTo>
                  <a:lnTo>
                    <a:pt x="19896" y="1666"/>
                  </a:lnTo>
                  <a:lnTo>
                    <a:pt x="20173" y="1944"/>
                  </a:lnTo>
                  <a:lnTo>
                    <a:pt x="20451" y="2129"/>
                  </a:lnTo>
                  <a:lnTo>
                    <a:pt x="20775" y="2222"/>
                  </a:lnTo>
                  <a:lnTo>
                    <a:pt x="21099" y="2268"/>
                  </a:lnTo>
                  <a:lnTo>
                    <a:pt x="21469" y="2222"/>
                  </a:lnTo>
                  <a:lnTo>
                    <a:pt x="21793" y="2129"/>
                  </a:lnTo>
                  <a:lnTo>
                    <a:pt x="22070" y="1944"/>
                  </a:lnTo>
                  <a:lnTo>
                    <a:pt x="22348" y="1713"/>
                  </a:lnTo>
                  <a:lnTo>
                    <a:pt x="22348" y="1666"/>
                  </a:lnTo>
                  <a:lnTo>
                    <a:pt x="22579" y="1435"/>
                  </a:lnTo>
                  <a:lnTo>
                    <a:pt x="22857" y="1204"/>
                  </a:lnTo>
                  <a:lnTo>
                    <a:pt x="23134" y="1019"/>
                  </a:lnTo>
                  <a:lnTo>
                    <a:pt x="23412" y="880"/>
                  </a:lnTo>
                  <a:lnTo>
                    <a:pt x="23736" y="741"/>
                  </a:lnTo>
                  <a:lnTo>
                    <a:pt x="24060" y="649"/>
                  </a:lnTo>
                  <a:lnTo>
                    <a:pt x="24384" y="602"/>
                  </a:lnTo>
                  <a:lnTo>
                    <a:pt x="25078" y="602"/>
                  </a:lnTo>
                  <a:lnTo>
                    <a:pt x="25401" y="649"/>
                  </a:lnTo>
                  <a:lnTo>
                    <a:pt x="25725" y="741"/>
                  </a:lnTo>
                  <a:lnTo>
                    <a:pt x="26049" y="880"/>
                  </a:lnTo>
                  <a:lnTo>
                    <a:pt x="26327" y="1019"/>
                  </a:lnTo>
                  <a:lnTo>
                    <a:pt x="26604" y="1204"/>
                  </a:lnTo>
                  <a:lnTo>
                    <a:pt x="26882" y="1435"/>
                  </a:lnTo>
                  <a:lnTo>
                    <a:pt x="27113" y="1666"/>
                  </a:lnTo>
                  <a:lnTo>
                    <a:pt x="27391" y="1944"/>
                  </a:lnTo>
                  <a:lnTo>
                    <a:pt x="27669" y="2129"/>
                  </a:lnTo>
                  <a:lnTo>
                    <a:pt x="27992" y="2222"/>
                  </a:lnTo>
                  <a:lnTo>
                    <a:pt x="28363" y="2268"/>
                  </a:lnTo>
                  <a:lnTo>
                    <a:pt x="28686" y="2222"/>
                  </a:lnTo>
                  <a:lnTo>
                    <a:pt x="29010" y="2083"/>
                  </a:lnTo>
                  <a:lnTo>
                    <a:pt x="29334" y="1944"/>
                  </a:lnTo>
                  <a:lnTo>
                    <a:pt x="29566" y="1666"/>
                  </a:lnTo>
                  <a:lnTo>
                    <a:pt x="29797" y="1435"/>
                  </a:lnTo>
                  <a:lnTo>
                    <a:pt x="30075" y="1204"/>
                  </a:lnTo>
                  <a:lnTo>
                    <a:pt x="30352" y="1019"/>
                  </a:lnTo>
                  <a:lnTo>
                    <a:pt x="30630" y="880"/>
                  </a:lnTo>
                  <a:lnTo>
                    <a:pt x="30954" y="741"/>
                  </a:lnTo>
                  <a:lnTo>
                    <a:pt x="31277" y="649"/>
                  </a:lnTo>
                  <a:lnTo>
                    <a:pt x="31601" y="602"/>
                  </a:lnTo>
                  <a:close/>
                  <a:moveTo>
                    <a:pt x="3054" y="1"/>
                  </a:moveTo>
                  <a:lnTo>
                    <a:pt x="2638" y="47"/>
                  </a:lnTo>
                  <a:lnTo>
                    <a:pt x="2268" y="93"/>
                  </a:lnTo>
                  <a:lnTo>
                    <a:pt x="1851" y="232"/>
                  </a:lnTo>
                  <a:lnTo>
                    <a:pt x="1481" y="371"/>
                  </a:lnTo>
                  <a:lnTo>
                    <a:pt x="1157" y="556"/>
                  </a:lnTo>
                  <a:lnTo>
                    <a:pt x="833" y="787"/>
                  </a:lnTo>
                  <a:lnTo>
                    <a:pt x="509" y="1019"/>
                  </a:lnTo>
                  <a:lnTo>
                    <a:pt x="232" y="1343"/>
                  </a:lnTo>
                  <a:lnTo>
                    <a:pt x="0" y="1620"/>
                  </a:lnTo>
                  <a:lnTo>
                    <a:pt x="1065" y="2407"/>
                  </a:lnTo>
                  <a:lnTo>
                    <a:pt x="2083" y="3286"/>
                  </a:lnTo>
                  <a:lnTo>
                    <a:pt x="2268" y="3054"/>
                  </a:lnTo>
                  <a:lnTo>
                    <a:pt x="2453" y="2916"/>
                  </a:lnTo>
                  <a:lnTo>
                    <a:pt x="2638" y="2823"/>
                  </a:lnTo>
                  <a:lnTo>
                    <a:pt x="2823" y="2731"/>
                  </a:lnTo>
                  <a:lnTo>
                    <a:pt x="3285" y="2731"/>
                  </a:lnTo>
                  <a:lnTo>
                    <a:pt x="3471" y="2823"/>
                  </a:lnTo>
                  <a:lnTo>
                    <a:pt x="3656" y="2916"/>
                  </a:lnTo>
                  <a:lnTo>
                    <a:pt x="3841" y="3054"/>
                  </a:lnTo>
                  <a:lnTo>
                    <a:pt x="4118" y="3378"/>
                  </a:lnTo>
                  <a:lnTo>
                    <a:pt x="4442" y="3610"/>
                  </a:lnTo>
                  <a:lnTo>
                    <a:pt x="4766" y="3841"/>
                  </a:lnTo>
                  <a:lnTo>
                    <a:pt x="5090" y="4026"/>
                  </a:lnTo>
                  <a:lnTo>
                    <a:pt x="5460" y="4165"/>
                  </a:lnTo>
                  <a:lnTo>
                    <a:pt x="5876" y="4304"/>
                  </a:lnTo>
                  <a:lnTo>
                    <a:pt x="6247" y="4350"/>
                  </a:lnTo>
                  <a:lnTo>
                    <a:pt x="7079" y="4350"/>
                  </a:lnTo>
                  <a:lnTo>
                    <a:pt x="7450" y="4304"/>
                  </a:lnTo>
                  <a:lnTo>
                    <a:pt x="7866" y="4165"/>
                  </a:lnTo>
                  <a:lnTo>
                    <a:pt x="8236" y="4026"/>
                  </a:lnTo>
                  <a:lnTo>
                    <a:pt x="8560" y="3841"/>
                  </a:lnTo>
                  <a:lnTo>
                    <a:pt x="8930" y="3610"/>
                  </a:lnTo>
                  <a:lnTo>
                    <a:pt x="9208" y="3378"/>
                  </a:lnTo>
                  <a:lnTo>
                    <a:pt x="9485" y="3054"/>
                  </a:lnTo>
                  <a:lnTo>
                    <a:pt x="9670" y="2916"/>
                  </a:lnTo>
                  <a:lnTo>
                    <a:pt x="9855" y="2823"/>
                  </a:lnTo>
                  <a:lnTo>
                    <a:pt x="10041" y="2731"/>
                  </a:lnTo>
                  <a:lnTo>
                    <a:pt x="10503" y="2731"/>
                  </a:lnTo>
                  <a:lnTo>
                    <a:pt x="10735" y="2823"/>
                  </a:lnTo>
                  <a:lnTo>
                    <a:pt x="10920" y="2916"/>
                  </a:lnTo>
                  <a:lnTo>
                    <a:pt x="11058" y="3054"/>
                  </a:lnTo>
                  <a:lnTo>
                    <a:pt x="11336" y="3378"/>
                  </a:lnTo>
                  <a:lnTo>
                    <a:pt x="11660" y="3610"/>
                  </a:lnTo>
                  <a:lnTo>
                    <a:pt x="11984" y="3841"/>
                  </a:lnTo>
                  <a:lnTo>
                    <a:pt x="12354" y="4026"/>
                  </a:lnTo>
                  <a:lnTo>
                    <a:pt x="12724" y="4165"/>
                  </a:lnTo>
                  <a:lnTo>
                    <a:pt x="13094" y="4304"/>
                  </a:lnTo>
                  <a:lnTo>
                    <a:pt x="13511" y="4350"/>
                  </a:lnTo>
                  <a:lnTo>
                    <a:pt x="14297" y="4350"/>
                  </a:lnTo>
                  <a:lnTo>
                    <a:pt x="14714" y="4304"/>
                  </a:lnTo>
                  <a:lnTo>
                    <a:pt x="15084" y="4165"/>
                  </a:lnTo>
                  <a:lnTo>
                    <a:pt x="15454" y="4026"/>
                  </a:lnTo>
                  <a:lnTo>
                    <a:pt x="15778" y="3841"/>
                  </a:lnTo>
                  <a:lnTo>
                    <a:pt x="16148" y="3610"/>
                  </a:lnTo>
                  <a:lnTo>
                    <a:pt x="16426" y="3378"/>
                  </a:lnTo>
                  <a:lnTo>
                    <a:pt x="16703" y="3054"/>
                  </a:lnTo>
                  <a:lnTo>
                    <a:pt x="16888" y="2916"/>
                  </a:lnTo>
                  <a:lnTo>
                    <a:pt x="17073" y="2823"/>
                  </a:lnTo>
                  <a:lnTo>
                    <a:pt x="17258" y="2731"/>
                  </a:lnTo>
                  <a:lnTo>
                    <a:pt x="17721" y="2731"/>
                  </a:lnTo>
                  <a:lnTo>
                    <a:pt x="17952" y="2823"/>
                  </a:lnTo>
                  <a:lnTo>
                    <a:pt x="18137" y="2916"/>
                  </a:lnTo>
                  <a:lnTo>
                    <a:pt x="18276" y="3054"/>
                  </a:lnTo>
                  <a:lnTo>
                    <a:pt x="18554" y="3378"/>
                  </a:lnTo>
                  <a:lnTo>
                    <a:pt x="18878" y="3610"/>
                  </a:lnTo>
                  <a:lnTo>
                    <a:pt x="19202" y="3841"/>
                  </a:lnTo>
                  <a:lnTo>
                    <a:pt x="19572" y="4026"/>
                  </a:lnTo>
                  <a:lnTo>
                    <a:pt x="19942" y="4165"/>
                  </a:lnTo>
                  <a:lnTo>
                    <a:pt x="20312" y="4304"/>
                  </a:lnTo>
                  <a:lnTo>
                    <a:pt x="20728" y="4350"/>
                  </a:lnTo>
                  <a:lnTo>
                    <a:pt x="21515" y="4350"/>
                  </a:lnTo>
                  <a:lnTo>
                    <a:pt x="21931" y="4304"/>
                  </a:lnTo>
                  <a:lnTo>
                    <a:pt x="22302" y="4165"/>
                  </a:lnTo>
                  <a:lnTo>
                    <a:pt x="22672" y="4026"/>
                  </a:lnTo>
                  <a:lnTo>
                    <a:pt x="22996" y="3841"/>
                  </a:lnTo>
                  <a:lnTo>
                    <a:pt x="23319" y="3656"/>
                  </a:lnTo>
                  <a:lnTo>
                    <a:pt x="23643" y="3378"/>
                  </a:lnTo>
                  <a:lnTo>
                    <a:pt x="23921" y="3101"/>
                  </a:lnTo>
                  <a:lnTo>
                    <a:pt x="23967" y="3054"/>
                  </a:lnTo>
                  <a:lnTo>
                    <a:pt x="24106" y="2916"/>
                  </a:lnTo>
                  <a:lnTo>
                    <a:pt x="24291" y="2823"/>
                  </a:lnTo>
                  <a:lnTo>
                    <a:pt x="24522" y="2731"/>
                  </a:lnTo>
                  <a:lnTo>
                    <a:pt x="24939" y="2731"/>
                  </a:lnTo>
                  <a:lnTo>
                    <a:pt x="25170" y="2823"/>
                  </a:lnTo>
                  <a:lnTo>
                    <a:pt x="25355" y="2916"/>
                  </a:lnTo>
                  <a:lnTo>
                    <a:pt x="25494" y="3054"/>
                  </a:lnTo>
                  <a:lnTo>
                    <a:pt x="25818" y="3378"/>
                  </a:lnTo>
                  <a:lnTo>
                    <a:pt x="26095" y="3610"/>
                  </a:lnTo>
                  <a:lnTo>
                    <a:pt x="26419" y="3841"/>
                  </a:lnTo>
                  <a:lnTo>
                    <a:pt x="26790" y="4026"/>
                  </a:lnTo>
                  <a:lnTo>
                    <a:pt x="27160" y="4165"/>
                  </a:lnTo>
                  <a:lnTo>
                    <a:pt x="27530" y="4304"/>
                  </a:lnTo>
                  <a:lnTo>
                    <a:pt x="27946" y="4350"/>
                  </a:lnTo>
                  <a:lnTo>
                    <a:pt x="28733" y="4350"/>
                  </a:lnTo>
                  <a:lnTo>
                    <a:pt x="29149" y="4304"/>
                  </a:lnTo>
                  <a:lnTo>
                    <a:pt x="29519" y="4165"/>
                  </a:lnTo>
                  <a:lnTo>
                    <a:pt x="29889" y="4026"/>
                  </a:lnTo>
                  <a:lnTo>
                    <a:pt x="30260" y="3841"/>
                  </a:lnTo>
                  <a:lnTo>
                    <a:pt x="30583" y="3610"/>
                  </a:lnTo>
                  <a:lnTo>
                    <a:pt x="30907" y="3378"/>
                  </a:lnTo>
                  <a:lnTo>
                    <a:pt x="31185" y="3054"/>
                  </a:lnTo>
                  <a:lnTo>
                    <a:pt x="31324" y="2916"/>
                  </a:lnTo>
                  <a:lnTo>
                    <a:pt x="31509" y="2823"/>
                  </a:lnTo>
                  <a:lnTo>
                    <a:pt x="31740" y="2731"/>
                  </a:lnTo>
                  <a:lnTo>
                    <a:pt x="32203" y="2731"/>
                  </a:lnTo>
                  <a:lnTo>
                    <a:pt x="32388" y="2823"/>
                  </a:lnTo>
                  <a:lnTo>
                    <a:pt x="32573" y="2916"/>
                  </a:lnTo>
                  <a:lnTo>
                    <a:pt x="32758" y="3054"/>
                  </a:lnTo>
                  <a:lnTo>
                    <a:pt x="33036" y="3378"/>
                  </a:lnTo>
                  <a:lnTo>
                    <a:pt x="33313" y="3610"/>
                  </a:lnTo>
                  <a:lnTo>
                    <a:pt x="33683" y="3841"/>
                  </a:lnTo>
                  <a:lnTo>
                    <a:pt x="34007" y="4026"/>
                  </a:lnTo>
                  <a:lnTo>
                    <a:pt x="34377" y="4165"/>
                  </a:lnTo>
                  <a:lnTo>
                    <a:pt x="34748" y="4304"/>
                  </a:lnTo>
                  <a:lnTo>
                    <a:pt x="35164" y="4350"/>
                  </a:lnTo>
                  <a:lnTo>
                    <a:pt x="35858" y="4350"/>
                  </a:lnTo>
                  <a:lnTo>
                    <a:pt x="35858" y="1666"/>
                  </a:lnTo>
                  <a:lnTo>
                    <a:pt x="35349" y="1666"/>
                  </a:lnTo>
                  <a:lnTo>
                    <a:pt x="35118" y="1574"/>
                  </a:lnTo>
                  <a:lnTo>
                    <a:pt x="34933" y="1481"/>
                  </a:lnTo>
                  <a:lnTo>
                    <a:pt x="34794" y="1296"/>
                  </a:lnTo>
                  <a:lnTo>
                    <a:pt x="34516" y="1019"/>
                  </a:lnTo>
                  <a:lnTo>
                    <a:pt x="34192" y="741"/>
                  </a:lnTo>
                  <a:lnTo>
                    <a:pt x="33868" y="556"/>
                  </a:lnTo>
                  <a:lnTo>
                    <a:pt x="33498" y="371"/>
                  </a:lnTo>
                  <a:lnTo>
                    <a:pt x="33128" y="186"/>
                  </a:lnTo>
                  <a:lnTo>
                    <a:pt x="32758" y="93"/>
                  </a:lnTo>
                  <a:lnTo>
                    <a:pt x="32342" y="47"/>
                  </a:lnTo>
                  <a:lnTo>
                    <a:pt x="31972" y="1"/>
                  </a:lnTo>
                  <a:lnTo>
                    <a:pt x="31555" y="47"/>
                  </a:lnTo>
                  <a:lnTo>
                    <a:pt x="31139" y="93"/>
                  </a:lnTo>
                  <a:lnTo>
                    <a:pt x="30769" y="186"/>
                  </a:lnTo>
                  <a:lnTo>
                    <a:pt x="30398" y="371"/>
                  </a:lnTo>
                  <a:lnTo>
                    <a:pt x="30028" y="556"/>
                  </a:lnTo>
                  <a:lnTo>
                    <a:pt x="29704" y="741"/>
                  </a:lnTo>
                  <a:lnTo>
                    <a:pt x="29427" y="1019"/>
                  </a:lnTo>
                  <a:lnTo>
                    <a:pt x="29149" y="1296"/>
                  </a:lnTo>
                  <a:lnTo>
                    <a:pt x="28964" y="1481"/>
                  </a:lnTo>
                  <a:lnTo>
                    <a:pt x="28779" y="1574"/>
                  </a:lnTo>
                  <a:lnTo>
                    <a:pt x="28548" y="1666"/>
                  </a:lnTo>
                  <a:lnTo>
                    <a:pt x="28131" y="1666"/>
                  </a:lnTo>
                  <a:lnTo>
                    <a:pt x="27900" y="1574"/>
                  </a:lnTo>
                  <a:lnTo>
                    <a:pt x="27715" y="1481"/>
                  </a:lnTo>
                  <a:lnTo>
                    <a:pt x="27576" y="1296"/>
                  </a:lnTo>
                  <a:lnTo>
                    <a:pt x="27298" y="1019"/>
                  </a:lnTo>
                  <a:lnTo>
                    <a:pt x="26975" y="741"/>
                  </a:lnTo>
                  <a:lnTo>
                    <a:pt x="26651" y="556"/>
                  </a:lnTo>
                  <a:lnTo>
                    <a:pt x="26281" y="371"/>
                  </a:lnTo>
                  <a:lnTo>
                    <a:pt x="25910" y="232"/>
                  </a:lnTo>
                  <a:lnTo>
                    <a:pt x="25540" y="93"/>
                  </a:lnTo>
                  <a:lnTo>
                    <a:pt x="25124" y="47"/>
                  </a:lnTo>
                  <a:lnTo>
                    <a:pt x="24707" y="1"/>
                  </a:lnTo>
                  <a:lnTo>
                    <a:pt x="24337" y="47"/>
                  </a:lnTo>
                  <a:lnTo>
                    <a:pt x="23921" y="93"/>
                  </a:lnTo>
                  <a:lnTo>
                    <a:pt x="23551" y="186"/>
                  </a:lnTo>
                  <a:lnTo>
                    <a:pt x="23181" y="371"/>
                  </a:lnTo>
                  <a:lnTo>
                    <a:pt x="22857" y="510"/>
                  </a:lnTo>
                  <a:lnTo>
                    <a:pt x="22533" y="741"/>
                  </a:lnTo>
                  <a:lnTo>
                    <a:pt x="22209" y="1019"/>
                  </a:lnTo>
                  <a:lnTo>
                    <a:pt x="21931" y="1296"/>
                  </a:lnTo>
                  <a:lnTo>
                    <a:pt x="21885" y="1296"/>
                  </a:lnTo>
                  <a:lnTo>
                    <a:pt x="21746" y="1481"/>
                  </a:lnTo>
                  <a:lnTo>
                    <a:pt x="21561" y="1574"/>
                  </a:lnTo>
                  <a:lnTo>
                    <a:pt x="21330" y="1666"/>
                  </a:lnTo>
                  <a:lnTo>
                    <a:pt x="20914" y="1666"/>
                  </a:lnTo>
                  <a:lnTo>
                    <a:pt x="20682" y="1574"/>
                  </a:lnTo>
                  <a:lnTo>
                    <a:pt x="20497" y="1481"/>
                  </a:lnTo>
                  <a:lnTo>
                    <a:pt x="20312" y="1296"/>
                  </a:lnTo>
                  <a:lnTo>
                    <a:pt x="20034" y="1019"/>
                  </a:lnTo>
                  <a:lnTo>
                    <a:pt x="19757" y="741"/>
                  </a:lnTo>
                  <a:lnTo>
                    <a:pt x="19433" y="556"/>
                  </a:lnTo>
                  <a:lnTo>
                    <a:pt x="19063" y="371"/>
                  </a:lnTo>
                  <a:lnTo>
                    <a:pt x="18693" y="232"/>
                  </a:lnTo>
                  <a:lnTo>
                    <a:pt x="18323" y="93"/>
                  </a:lnTo>
                  <a:lnTo>
                    <a:pt x="17906" y="47"/>
                  </a:lnTo>
                  <a:lnTo>
                    <a:pt x="17490" y="1"/>
                  </a:lnTo>
                  <a:lnTo>
                    <a:pt x="17120" y="47"/>
                  </a:lnTo>
                  <a:lnTo>
                    <a:pt x="16703" y="93"/>
                  </a:lnTo>
                  <a:lnTo>
                    <a:pt x="16333" y="232"/>
                  </a:lnTo>
                  <a:lnTo>
                    <a:pt x="15963" y="371"/>
                  </a:lnTo>
                  <a:lnTo>
                    <a:pt x="15593" y="556"/>
                  </a:lnTo>
                  <a:lnTo>
                    <a:pt x="15269" y="741"/>
                  </a:lnTo>
                  <a:lnTo>
                    <a:pt x="14945" y="1019"/>
                  </a:lnTo>
                  <a:lnTo>
                    <a:pt x="14667" y="1296"/>
                  </a:lnTo>
                  <a:lnTo>
                    <a:pt x="14529" y="1481"/>
                  </a:lnTo>
                  <a:lnTo>
                    <a:pt x="14343" y="1574"/>
                  </a:lnTo>
                  <a:lnTo>
                    <a:pt x="14112" y="1666"/>
                  </a:lnTo>
                  <a:lnTo>
                    <a:pt x="13649" y="1666"/>
                  </a:lnTo>
                  <a:lnTo>
                    <a:pt x="13464" y="1574"/>
                  </a:lnTo>
                  <a:lnTo>
                    <a:pt x="13279" y="1481"/>
                  </a:lnTo>
                  <a:lnTo>
                    <a:pt x="13094" y="1296"/>
                  </a:lnTo>
                  <a:lnTo>
                    <a:pt x="12817" y="1019"/>
                  </a:lnTo>
                  <a:lnTo>
                    <a:pt x="12539" y="741"/>
                  </a:lnTo>
                  <a:lnTo>
                    <a:pt x="12169" y="556"/>
                  </a:lnTo>
                  <a:lnTo>
                    <a:pt x="11845" y="371"/>
                  </a:lnTo>
                  <a:lnTo>
                    <a:pt x="11475" y="232"/>
                  </a:lnTo>
                  <a:lnTo>
                    <a:pt x="11058" y="93"/>
                  </a:lnTo>
                  <a:lnTo>
                    <a:pt x="10688" y="47"/>
                  </a:lnTo>
                  <a:lnTo>
                    <a:pt x="10272" y="1"/>
                  </a:lnTo>
                  <a:lnTo>
                    <a:pt x="9855" y="47"/>
                  </a:lnTo>
                  <a:lnTo>
                    <a:pt x="9485" y="93"/>
                  </a:lnTo>
                  <a:lnTo>
                    <a:pt x="9115" y="232"/>
                  </a:lnTo>
                  <a:lnTo>
                    <a:pt x="8745" y="371"/>
                  </a:lnTo>
                  <a:lnTo>
                    <a:pt x="8375" y="556"/>
                  </a:lnTo>
                  <a:lnTo>
                    <a:pt x="8051" y="787"/>
                  </a:lnTo>
                  <a:lnTo>
                    <a:pt x="7727" y="1019"/>
                  </a:lnTo>
                  <a:lnTo>
                    <a:pt x="7450" y="1343"/>
                  </a:lnTo>
                  <a:lnTo>
                    <a:pt x="7264" y="1481"/>
                  </a:lnTo>
                  <a:lnTo>
                    <a:pt x="7079" y="1574"/>
                  </a:lnTo>
                  <a:lnTo>
                    <a:pt x="6894" y="1666"/>
                  </a:lnTo>
                  <a:lnTo>
                    <a:pt x="6432" y="1666"/>
                  </a:lnTo>
                  <a:lnTo>
                    <a:pt x="6247" y="1574"/>
                  </a:lnTo>
                  <a:lnTo>
                    <a:pt x="6062" y="1481"/>
                  </a:lnTo>
                  <a:lnTo>
                    <a:pt x="5876" y="1296"/>
                  </a:lnTo>
                  <a:lnTo>
                    <a:pt x="5599" y="1019"/>
                  </a:lnTo>
                  <a:lnTo>
                    <a:pt x="5275" y="787"/>
                  </a:lnTo>
                  <a:lnTo>
                    <a:pt x="4951" y="556"/>
                  </a:lnTo>
                  <a:lnTo>
                    <a:pt x="4627" y="371"/>
                  </a:lnTo>
                  <a:lnTo>
                    <a:pt x="4257" y="232"/>
                  </a:lnTo>
                  <a:lnTo>
                    <a:pt x="3841" y="93"/>
                  </a:lnTo>
                  <a:lnTo>
                    <a:pt x="3471" y="47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3000" y="4344825"/>
              <a:ext cx="593425" cy="559850"/>
            </a:xfrm>
            <a:custGeom>
              <a:avLst/>
              <a:gdLst/>
              <a:ahLst/>
              <a:cxnLst/>
              <a:rect l="l" t="t" r="r" b="b"/>
              <a:pathLst>
                <a:path w="23737" h="22394" extrusionOk="0">
                  <a:moveTo>
                    <a:pt x="5645" y="0"/>
                  </a:moveTo>
                  <a:lnTo>
                    <a:pt x="5090" y="46"/>
                  </a:lnTo>
                  <a:lnTo>
                    <a:pt x="4581" y="139"/>
                  </a:lnTo>
                  <a:lnTo>
                    <a:pt x="4026" y="231"/>
                  </a:lnTo>
                  <a:lnTo>
                    <a:pt x="3517" y="416"/>
                  </a:lnTo>
                  <a:lnTo>
                    <a:pt x="3008" y="648"/>
                  </a:lnTo>
                  <a:lnTo>
                    <a:pt x="2545" y="925"/>
                  </a:lnTo>
                  <a:lnTo>
                    <a:pt x="2083" y="1296"/>
                  </a:lnTo>
                  <a:lnTo>
                    <a:pt x="1666" y="1666"/>
                  </a:lnTo>
                  <a:lnTo>
                    <a:pt x="1250" y="2082"/>
                  </a:lnTo>
                  <a:lnTo>
                    <a:pt x="926" y="2545"/>
                  </a:lnTo>
                  <a:lnTo>
                    <a:pt x="648" y="3054"/>
                  </a:lnTo>
                  <a:lnTo>
                    <a:pt x="417" y="3563"/>
                  </a:lnTo>
                  <a:lnTo>
                    <a:pt x="232" y="4072"/>
                  </a:lnTo>
                  <a:lnTo>
                    <a:pt x="93" y="4581"/>
                  </a:lnTo>
                  <a:lnTo>
                    <a:pt x="47" y="5136"/>
                  </a:lnTo>
                  <a:lnTo>
                    <a:pt x="1" y="5691"/>
                  </a:lnTo>
                  <a:lnTo>
                    <a:pt x="47" y="6200"/>
                  </a:lnTo>
                  <a:lnTo>
                    <a:pt x="93" y="6755"/>
                  </a:lnTo>
                  <a:lnTo>
                    <a:pt x="232" y="7264"/>
                  </a:lnTo>
                  <a:lnTo>
                    <a:pt x="417" y="7819"/>
                  </a:lnTo>
                  <a:lnTo>
                    <a:pt x="648" y="8282"/>
                  </a:lnTo>
                  <a:lnTo>
                    <a:pt x="926" y="8791"/>
                  </a:lnTo>
                  <a:lnTo>
                    <a:pt x="1250" y="9254"/>
                  </a:lnTo>
                  <a:lnTo>
                    <a:pt x="1666" y="9670"/>
                  </a:lnTo>
                  <a:lnTo>
                    <a:pt x="12493" y="20497"/>
                  </a:lnTo>
                  <a:lnTo>
                    <a:pt x="12632" y="20589"/>
                  </a:lnTo>
                  <a:lnTo>
                    <a:pt x="12817" y="20635"/>
                  </a:lnTo>
                  <a:lnTo>
                    <a:pt x="12956" y="20589"/>
                  </a:lnTo>
                  <a:lnTo>
                    <a:pt x="13141" y="20497"/>
                  </a:lnTo>
                  <a:lnTo>
                    <a:pt x="13233" y="20358"/>
                  </a:lnTo>
                  <a:lnTo>
                    <a:pt x="13233" y="20173"/>
                  </a:lnTo>
                  <a:lnTo>
                    <a:pt x="13233" y="20034"/>
                  </a:lnTo>
                  <a:lnTo>
                    <a:pt x="13141" y="19849"/>
                  </a:lnTo>
                  <a:lnTo>
                    <a:pt x="2268" y="9022"/>
                  </a:lnTo>
                  <a:lnTo>
                    <a:pt x="1944" y="8698"/>
                  </a:lnTo>
                  <a:lnTo>
                    <a:pt x="1666" y="8282"/>
                  </a:lnTo>
                  <a:lnTo>
                    <a:pt x="1435" y="7866"/>
                  </a:lnTo>
                  <a:lnTo>
                    <a:pt x="1250" y="7449"/>
                  </a:lnTo>
                  <a:lnTo>
                    <a:pt x="1111" y="7033"/>
                  </a:lnTo>
                  <a:lnTo>
                    <a:pt x="972" y="6570"/>
                  </a:lnTo>
                  <a:lnTo>
                    <a:pt x="926" y="6107"/>
                  </a:lnTo>
                  <a:lnTo>
                    <a:pt x="880" y="5691"/>
                  </a:lnTo>
                  <a:lnTo>
                    <a:pt x="926" y="5228"/>
                  </a:lnTo>
                  <a:lnTo>
                    <a:pt x="972" y="4766"/>
                  </a:lnTo>
                  <a:lnTo>
                    <a:pt x="1111" y="4303"/>
                  </a:lnTo>
                  <a:lnTo>
                    <a:pt x="1250" y="3887"/>
                  </a:lnTo>
                  <a:lnTo>
                    <a:pt x="1435" y="3470"/>
                  </a:lnTo>
                  <a:lnTo>
                    <a:pt x="1666" y="3054"/>
                  </a:lnTo>
                  <a:lnTo>
                    <a:pt x="1944" y="2684"/>
                  </a:lnTo>
                  <a:lnTo>
                    <a:pt x="2268" y="2313"/>
                  </a:lnTo>
                  <a:lnTo>
                    <a:pt x="2638" y="1990"/>
                  </a:lnTo>
                  <a:lnTo>
                    <a:pt x="3054" y="1712"/>
                  </a:lnTo>
                  <a:lnTo>
                    <a:pt x="3425" y="1481"/>
                  </a:lnTo>
                  <a:lnTo>
                    <a:pt x="3887" y="1249"/>
                  </a:lnTo>
                  <a:lnTo>
                    <a:pt x="4304" y="1110"/>
                  </a:lnTo>
                  <a:lnTo>
                    <a:pt x="4766" y="1018"/>
                  </a:lnTo>
                  <a:lnTo>
                    <a:pt x="5183" y="925"/>
                  </a:lnTo>
                  <a:lnTo>
                    <a:pt x="6108" y="925"/>
                  </a:lnTo>
                  <a:lnTo>
                    <a:pt x="6571" y="1018"/>
                  </a:lnTo>
                  <a:lnTo>
                    <a:pt x="7033" y="1110"/>
                  </a:lnTo>
                  <a:lnTo>
                    <a:pt x="7450" y="1249"/>
                  </a:lnTo>
                  <a:lnTo>
                    <a:pt x="7866" y="1481"/>
                  </a:lnTo>
                  <a:lnTo>
                    <a:pt x="8283" y="1712"/>
                  </a:lnTo>
                  <a:lnTo>
                    <a:pt x="8653" y="1990"/>
                  </a:lnTo>
                  <a:lnTo>
                    <a:pt x="9023" y="2313"/>
                  </a:lnTo>
                  <a:lnTo>
                    <a:pt x="21747" y="15037"/>
                  </a:lnTo>
                  <a:lnTo>
                    <a:pt x="21978" y="15315"/>
                  </a:lnTo>
                  <a:lnTo>
                    <a:pt x="22209" y="15592"/>
                  </a:lnTo>
                  <a:lnTo>
                    <a:pt x="22394" y="15916"/>
                  </a:lnTo>
                  <a:lnTo>
                    <a:pt x="22579" y="16286"/>
                  </a:lnTo>
                  <a:lnTo>
                    <a:pt x="22672" y="16610"/>
                  </a:lnTo>
                  <a:lnTo>
                    <a:pt x="22764" y="16980"/>
                  </a:lnTo>
                  <a:lnTo>
                    <a:pt x="22811" y="17350"/>
                  </a:lnTo>
                  <a:lnTo>
                    <a:pt x="22857" y="17721"/>
                  </a:lnTo>
                  <a:lnTo>
                    <a:pt x="22811" y="18044"/>
                  </a:lnTo>
                  <a:lnTo>
                    <a:pt x="22764" y="18415"/>
                  </a:lnTo>
                  <a:lnTo>
                    <a:pt x="22672" y="18785"/>
                  </a:lnTo>
                  <a:lnTo>
                    <a:pt x="22579" y="19109"/>
                  </a:lnTo>
                  <a:lnTo>
                    <a:pt x="22394" y="19479"/>
                  </a:lnTo>
                  <a:lnTo>
                    <a:pt x="22209" y="19803"/>
                  </a:lnTo>
                  <a:lnTo>
                    <a:pt x="21978" y="20080"/>
                  </a:lnTo>
                  <a:lnTo>
                    <a:pt x="21747" y="20404"/>
                  </a:lnTo>
                  <a:lnTo>
                    <a:pt x="21376" y="20728"/>
                  </a:lnTo>
                  <a:lnTo>
                    <a:pt x="20960" y="20959"/>
                  </a:lnTo>
                  <a:lnTo>
                    <a:pt x="20405" y="21237"/>
                  </a:lnTo>
                  <a:lnTo>
                    <a:pt x="19803" y="21422"/>
                  </a:lnTo>
                  <a:lnTo>
                    <a:pt x="19202" y="21514"/>
                  </a:lnTo>
                  <a:lnTo>
                    <a:pt x="18554" y="21468"/>
                  </a:lnTo>
                  <a:lnTo>
                    <a:pt x="17953" y="21329"/>
                  </a:lnTo>
                  <a:lnTo>
                    <a:pt x="17397" y="21144"/>
                  </a:lnTo>
                  <a:lnTo>
                    <a:pt x="16842" y="20820"/>
                  </a:lnTo>
                  <a:lnTo>
                    <a:pt x="16611" y="20589"/>
                  </a:lnTo>
                  <a:lnTo>
                    <a:pt x="16333" y="20404"/>
                  </a:lnTo>
                  <a:lnTo>
                    <a:pt x="4627" y="8652"/>
                  </a:lnTo>
                  <a:lnTo>
                    <a:pt x="4442" y="8467"/>
                  </a:lnTo>
                  <a:lnTo>
                    <a:pt x="4257" y="8236"/>
                  </a:lnTo>
                  <a:lnTo>
                    <a:pt x="4119" y="7958"/>
                  </a:lnTo>
                  <a:lnTo>
                    <a:pt x="4026" y="7727"/>
                  </a:lnTo>
                  <a:lnTo>
                    <a:pt x="3841" y="7218"/>
                  </a:lnTo>
                  <a:lnTo>
                    <a:pt x="3795" y="6663"/>
                  </a:lnTo>
                  <a:lnTo>
                    <a:pt x="3841" y="6107"/>
                  </a:lnTo>
                  <a:lnTo>
                    <a:pt x="3980" y="5598"/>
                  </a:lnTo>
                  <a:lnTo>
                    <a:pt x="4119" y="5321"/>
                  </a:lnTo>
                  <a:lnTo>
                    <a:pt x="4257" y="5089"/>
                  </a:lnTo>
                  <a:lnTo>
                    <a:pt x="4442" y="4858"/>
                  </a:lnTo>
                  <a:lnTo>
                    <a:pt x="4627" y="4627"/>
                  </a:lnTo>
                  <a:lnTo>
                    <a:pt x="4859" y="4442"/>
                  </a:lnTo>
                  <a:lnTo>
                    <a:pt x="5090" y="4257"/>
                  </a:lnTo>
                  <a:lnTo>
                    <a:pt x="5322" y="4118"/>
                  </a:lnTo>
                  <a:lnTo>
                    <a:pt x="5553" y="4025"/>
                  </a:lnTo>
                  <a:lnTo>
                    <a:pt x="6108" y="3840"/>
                  </a:lnTo>
                  <a:lnTo>
                    <a:pt x="6663" y="3794"/>
                  </a:lnTo>
                  <a:lnTo>
                    <a:pt x="7172" y="3840"/>
                  </a:lnTo>
                  <a:lnTo>
                    <a:pt x="7727" y="4025"/>
                  </a:lnTo>
                  <a:lnTo>
                    <a:pt x="7959" y="4118"/>
                  </a:lnTo>
                  <a:lnTo>
                    <a:pt x="8190" y="4257"/>
                  </a:lnTo>
                  <a:lnTo>
                    <a:pt x="8421" y="4442"/>
                  </a:lnTo>
                  <a:lnTo>
                    <a:pt x="8653" y="4627"/>
                  </a:lnTo>
                  <a:lnTo>
                    <a:pt x="18508" y="14482"/>
                  </a:lnTo>
                  <a:lnTo>
                    <a:pt x="18647" y="14574"/>
                  </a:lnTo>
                  <a:lnTo>
                    <a:pt x="18832" y="14621"/>
                  </a:lnTo>
                  <a:lnTo>
                    <a:pt x="18971" y="14574"/>
                  </a:lnTo>
                  <a:lnTo>
                    <a:pt x="19156" y="14482"/>
                  </a:lnTo>
                  <a:lnTo>
                    <a:pt x="19248" y="14343"/>
                  </a:lnTo>
                  <a:lnTo>
                    <a:pt x="19248" y="14158"/>
                  </a:lnTo>
                  <a:lnTo>
                    <a:pt x="19248" y="14019"/>
                  </a:lnTo>
                  <a:lnTo>
                    <a:pt x="19156" y="13834"/>
                  </a:lnTo>
                  <a:lnTo>
                    <a:pt x="9301" y="4025"/>
                  </a:lnTo>
                  <a:lnTo>
                    <a:pt x="9023" y="3748"/>
                  </a:lnTo>
                  <a:lnTo>
                    <a:pt x="8699" y="3516"/>
                  </a:lnTo>
                  <a:lnTo>
                    <a:pt x="8375" y="3331"/>
                  </a:lnTo>
                  <a:lnTo>
                    <a:pt x="8051" y="3192"/>
                  </a:lnTo>
                  <a:lnTo>
                    <a:pt x="7727" y="3054"/>
                  </a:lnTo>
                  <a:lnTo>
                    <a:pt x="7357" y="2961"/>
                  </a:lnTo>
                  <a:lnTo>
                    <a:pt x="6987" y="2915"/>
                  </a:lnTo>
                  <a:lnTo>
                    <a:pt x="6293" y="2915"/>
                  </a:lnTo>
                  <a:lnTo>
                    <a:pt x="5923" y="2961"/>
                  </a:lnTo>
                  <a:lnTo>
                    <a:pt x="5553" y="3054"/>
                  </a:lnTo>
                  <a:lnTo>
                    <a:pt x="5229" y="3192"/>
                  </a:lnTo>
                  <a:lnTo>
                    <a:pt x="4905" y="3331"/>
                  </a:lnTo>
                  <a:lnTo>
                    <a:pt x="4581" y="3516"/>
                  </a:lnTo>
                  <a:lnTo>
                    <a:pt x="4257" y="3748"/>
                  </a:lnTo>
                  <a:lnTo>
                    <a:pt x="3980" y="4025"/>
                  </a:lnTo>
                  <a:lnTo>
                    <a:pt x="3748" y="4303"/>
                  </a:lnTo>
                  <a:lnTo>
                    <a:pt x="3517" y="4581"/>
                  </a:lnTo>
                  <a:lnTo>
                    <a:pt x="3332" y="4904"/>
                  </a:lnTo>
                  <a:lnTo>
                    <a:pt x="3147" y="5228"/>
                  </a:lnTo>
                  <a:lnTo>
                    <a:pt x="3054" y="5598"/>
                  </a:lnTo>
                  <a:lnTo>
                    <a:pt x="2962" y="5922"/>
                  </a:lnTo>
                  <a:lnTo>
                    <a:pt x="2916" y="6292"/>
                  </a:lnTo>
                  <a:lnTo>
                    <a:pt x="2916" y="6663"/>
                  </a:lnTo>
                  <a:lnTo>
                    <a:pt x="2916" y="7033"/>
                  </a:lnTo>
                  <a:lnTo>
                    <a:pt x="2962" y="7357"/>
                  </a:lnTo>
                  <a:lnTo>
                    <a:pt x="3054" y="7727"/>
                  </a:lnTo>
                  <a:lnTo>
                    <a:pt x="3193" y="8051"/>
                  </a:lnTo>
                  <a:lnTo>
                    <a:pt x="3332" y="8374"/>
                  </a:lnTo>
                  <a:lnTo>
                    <a:pt x="3517" y="8698"/>
                  </a:lnTo>
                  <a:lnTo>
                    <a:pt x="3748" y="9022"/>
                  </a:lnTo>
                  <a:lnTo>
                    <a:pt x="3980" y="9300"/>
                  </a:lnTo>
                  <a:lnTo>
                    <a:pt x="15732" y="21005"/>
                  </a:lnTo>
                  <a:lnTo>
                    <a:pt x="16009" y="21329"/>
                  </a:lnTo>
                  <a:lnTo>
                    <a:pt x="16333" y="21561"/>
                  </a:lnTo>
                  <a:lnTo>
                    <a:pt x="16703" y="21792"/>
                  </a:lnTo>
                  <a:lnTo>
                    <a:pt x="17074" y="21977"/>
                  </a:lnTo>
                  <a:lnTo>
                    <a:pt x="17444" y="22116"/>
                  </a:lnTo>
                  <a:lnTo>
                    <a:pt x="17814" y="22255"/>
                  </a:lnTo>
                  <a:lnTo>
                    <a:pt x="18184" y="22301"/>
                  </a:lnTo>
                  <a:lnTo>
                    <a:pt x="18600" y="22394"/>
                  </a:lnTo>
                  <a:lnTo>
                    <a:pt x="19387" y="22394"/>
                  </a:lnTo>
                  <a:lnTo>
                    <a:pt x="19757" y="22347"/>
                  </a:lnTo>
                  <a:lnTo>
                    <a:pt x="20127" y="22255"/>
                  </a:lnTo>
                  <a:lnTo>
                    <a:pt x="20544" y="22162"/>
                  </a:lnTo>
                  <a:lnTo>
                    <a:pt x="20914" y="22023"/>
                  </a:lnTo>
                  <a:lnTo>
                    <a:pt x="21284" y="21838"/>
                  </a:lnTo>
                  <a:lnTo>
                    <a:pt x="21608" y="21607"/>
                  </a:lnTo>
                  <a:lnTo>
                    <a:pt x="21978" y="21329"/>
                  </a:lnTo>
                  <a:lnTo>
                    <a:pt x="22348" y="21005"/>
                  </a:lnTo>
                  <a:lnTo>
                    <a:pt x="22672" y="20682"/>
                  </a:lnTo>
                  <a:lnTo>
                    <a:pt x="22950" y="20265"/>
                  </a:lnTo>
                  <a:lnTo>
                    <a:pt x="23181" y="19895"/>
                  </a:lnTo>
                  <a:lnTo>
                    <a:pt x="23412" y="19479"/>
                  </a:lnTo>
                  <a:lnTo>
                    <a:pt x="23551" y="19016"/>
                  </a:lnTo>
                  <a:lnTo>
                    <a:pt x="23644" y="18600"/>
                  </a:lnTo>
                  <a:lnTo>
                    <a:pt x="23736" y="18137"/>
                  </a:lnTo>
                  <a:lnTo>
                    <a:pt x="23736" y="17721"/>
                  </a:lnTo>
                  <a:lnTo>
                    <a:pt x="23736" y="17258"/>
                  </a:lnTo>
                  <a:lnTo>
                    <a:pt x="23644" y="16795"/>
                  </a:lnTo>
                  <a:lnTo>
                    <a:pt x="23551" y="16379"/>
                  </a:lnTo>
                  <a:lnTo>
                    <a:pt x="23412" y="15916"/>
                  </a:lnTo>
                  <a:lnTo>
                    <a:pt x="23181" y="15500"/>
                  </a:lnTo>
                  <a:lnTo>
                    <a:pt x="22950" y="15130"/>
                  </a:lnTo>
                  <a:lnTo>
                    <a:pt x="22672" y="14713"/>
                  </a:lnTo>
                  <a:lnTo>
                    <a:pt x="22348" y="14389"/>
                  </a:lnTo>
                  <a:lnTo>
                    <a:pt x="9671" y="1666"/>
                  </a:lnTo>
                  <a:lnTo>
                    <a:pt x="9208" y="1296"/>
                  </a:lnTo>
                  <a:lnTo>
                    <a:pt x="8745" y="925"/>
                  </a:lnTo>
                  <a:lnTo>
                    <a:pt x="8283" y="648"/>
                  </a:lnTo>
                  <a:lnTo>
                    <a:pt x="7774" y="416"/>
                  </a:lnTo>
                  <a:lnTo>
                    <a:pt x="7265" y="231"/>
                  </a:lnTo>
                  <a:lnTo>
                    <a:pt x="6756" y="139"/>
                  </a:lnTo>
                  <a:lnTo>
                    <a:pt x="6201" y="46"/>
                  </a:lnTo>
                  <a:lnTo>
                    <a:pt x="56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904613" y="47970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_1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"/>
          <p:cNvSpPr/>
          <p:nvPr/>
        </p:nvSpPr>
        <p:spPr>
          <a:xfrm>
            <a:off x="8376200" y="-1884600"/>
            <a:ext cx="4616700" cy="33981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2"/>
          <p:cNvSpPr/>
          <p:nvPr/>
        </p:nvSpPr>
        <p:spPr>
          <a:xfrm>
            <a:off x="-3433250" y="3422700"/>
            <a:ext cx="4616700" cy="33981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42"/>
          <p:cNvGrpSpPr/>
          <p:nvPr/>
        </p:nvGrpSpPr>
        <p:grpSpPr>
          <a:xfrm>
            <a:off x="-919534" y="357500"/>
            <a:ext cx="11156267" cy="5081263"/>
            <a:chOff x="-919534" y="357500"/>
            <a:chExt cx="11156267" cy="5081263"/>
          </a:xfrm>
        </p:grpSpPr>
        <p:sp>
          <p:nvSpPr>
            <p:cNvPr id="455" name="Google Shape;455;p42"/>
            <p:cNvSpPr/>
            <p:nvPr/>
          </p:nvSpPr>
          <p:spPr>
            <a:xfrm>
              <a:off x="8210550" y="35750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2"/>
            <p:cNvSpPr/>
            <p:nvPr/>
          </p:nvSpPr>
          <p:spPr>
            <a:xfrm>
              <a:off x="223300" y="4344875"/>
              <a:ext cx="593425" cy="559850"/>
            </a:xfrm>
            <a:custGeom>
              <a:avLst/>
              <a:gdLst/>
              <a:ahLst/>
              <a:cxnLst/>
              <a:rect l="l" t="t" r="r" b="b"/>
              <a:pathLst>
                <a:path w="23737" h="22394" extrusionOk="0">
                  <a:moveTo>
                    <a:pt x="5645" y="0"/>
                  </a:moveTo>
                  <a:lnTo>
                    <a:pt x="5090" y="46"/>
                  </a:lnTo>
                  <a:lnTo>
                    <a:pt x="4581" y="139"/>
                  </a:lnTo>
                  <a:lnTo>
                    <a:pt x="4026" y="231"/>
                  </a:lnTo>
                  <a:lnTo>
                    <a:pt x="3517" y="416"/>
                  </a:lnTo>
                  <a:lnTo>
                    <a:pt x="3008" y="648"/>
                  </a:lnTo>
                  <a:lnTo>
                    <a:pt x="2545" y="925"/>
                  </a:lnTo>
                  <a:lnTo>
                    <a:pt x="2083" y="1296"/>
                  </a:lnTo>
                  <a:lnTo>
                    <a:pt x="1666" y="1666"/>
                  </a:lnTo>
                  <a:lnTo>
                    <a:pt x="1250" y="2082"/>
                  </a:lnTo>
                  <a:lnTo>
                    <a:pt x="926" y="2545"/>
                  </a:lnTo>
                  <a:lnTo>
                    <a:pt x="648" y="3054"/>
                  </a:lnTo>
                  <a:lnTo>
                    <a:pt x="417" y="3563"/>
                  </a:lnTo>
                  <a:lnTo>
                    <a:pt x="232" y="4072"/>
                  </a:lnTo>
                  <a:lnTo>
                    <a:pt x="93" y="4581"/>
                  </a:lnTo>
                  <a:lnTo>
                    <a:pt x="47" y="5136"/>
                  </a:lnTo>
                  <a:lnTo>
                    <a:pt x="1" y="5691"/>
                  </a:lnTo>
                  <a:lnTo>
                    <a:pt x="47" y="6200"/>
                  </a:lnTo>
                  <a:lnTo>
                    <a:pt x="93" y="6755"/>
                  </a:lnTo>
                  <a:lnTo>
                    <a:pt x="232" y="7264"/>
                  </a:lnTo>
                  <a:lnTo>
                    <a:pt x="417" y="7819"/>
                  </a:lnTo>
                  <a:lnTo>
                    <a:pt x="648" y="8282"/>
                  </a:lnTo>
                  <a:lnTo>
                    <a:pt x="926" y="8791"/>
                  </a:lnTo>
                  <a:lnTo>
                    <a:pt x="1250" y="9254"/>
                  </a:lnTo>
                  <a:lnTo>
                    <a:pt x="1666" y="9670"/>
                  </a:lnTo>
                  <a:lnTo>
                    <a:pt x="12493" y="20497"/>
                  </a:lnTo>
                  <a:lnTo>
                    <a:pt x="12632" y="20589"/>
                  </a:lnTo>
                  <a:lnTo>
                    <a:pt x="12817" y="20635"/>
                  </a:lnTo>
                  <a:lnTo>
                    <a:pt x="12956" y="20589"/>
                  </a:lnTo>
                  <a:lnTo>
                    <a:pt x="13141" y="20497"/>
                  </a:lnTo>
                  <a:lnTo>
                    <a:pt x="13233" y="20358"/>
                  </a:lnTo>
                  <a:lnTo>
                    <a:pt x="13233" y="20173"/>
                  </a:lnTo>
                  <a:lnTo>
                    <a:pt x="13233" y="20034"/>
                  </a:lnTo>
                  <a:lnTo>
                    <a:pt x="13141" y="19849"/>
                  </a:lnTo>
                  <a:lnTo>
                    <a:pt x="2268" y="9022"/>
                  </a:lnTo>
                  <a:lnTo>
                    <a:pt x="1944" y="8698"/>
                  </a:lnTo>
                  <a:lnTo>
                    <a:pt x="1666" y="8282"/>
                  </a:lnTo>
                  <a:lnTo>
                    <a:pt x="1435" y="7866"/>
                  </a:lnTo>
                  <a:lnTo>
                    <a:pt x="1250" y="7449"/>
                  </a:lnTo>
                  <a:lnTo>
                    <a:pt x="1111" y="7033"/>
                  </a:lnTo>
                  <a:lnTo>
                    <a:pt x="972" y="6570"/>
                  </a:lnTo>
                  <a:lnTo>
                    <a:pt x="926" y="6107"/>
                  </a:lnTo>
                  <a:lnTo>
                    <a:pt x="880" y="5691"/>
                  </a:lnTo>
                  <a:lnTo>
                    <a:pt x="926" y="5228"/>
                  </a:lnTo>
                  <a:lnTo>
                    <a:pt x="972" y="4766"/>
                  </a:lnTo>
                  <a:lnTo>
                    <a:pt x="1111" y="4303"/>
                  </a:lnTo>
                  <a:lnTo>
                    <a:pt x="1250" y="3887"/>
                  </a:lnTo>
                  <a:lnTo>
                    <a:pt x="1435" y="3470"/>
                  </a:lnTo>
                  <a:lnTo>
                    <a:pt x="1666" y="3054"/>
                  </a:lnTo>
                  <a:lnTo>
                    <a:pt x="1944" y="2684"/>
                  </a:lnTo>
                  <a:lnTo>
                    <a:pt x="2268" y="2313"/>
                  </a:lnTo>
                  <a:lnTo>
                    <a:pt x="2638" y="1990"/>
                  </a:lnTo>
                  <a:lnTo>
                    <a:pt x="3054" y="1712"/>
                  </a:lnTo>
                  <a:lnTo>
                    <a:pt x="3425" y="1481"/>
                  </a:lnTo>
                  <a:lnTo>
                    <a:pt x="3887" y="1249"/>
                  </a:lnTo>
                  <a:lnTo>
                    <a:pt x="4304" y="1110"/>
                  </a:lnTo>
                  <a:lnTo>
                    <a:pt x="4766" y="1018"/>
                  </a:lnTo>
                  <a:lnTo>
                    <a:pt x="5183" y="925"/>
                  </a:lnTo>
                  <a:lnTo>
                    <a:pt x="6108" y="925"/>
                  </a:lnTo>
                  <a:lnTo>
                    <a:pt x="6571" y="1018"/>
                  </a:lnTo>
                  <a:lnTo>
                    <a:pt x="7033" y="1110"/>
                  </a:lnTo>
                  <a:lnTo>
                    <a:pt x="7450" y="1249"/>
                  </a:lnTo>
                  <a:lnTo>
                    <a:pt x="7866" y="1481"/>
                  </a:lnTo>
                  <a:lnTo>
                    <a:pt x="8283" y="1712"/>
                  </a:lnTo>
                  <a:lnTo>
                    <a:pt x="8653" y="1990"/>
                  </a:lnTo>
                  <a:lnTo>
                    <a:pt x="9023" y="2313"/>
                  </a:lnTo>
                  <a:lnTo>
                    <a:pt x="21747" y="15037"/>
                  </a:lnTo>
                  <a:lnTo>
                    <a:pt x="21978" y="15315"/>
                  </a:lnTo>
                  <a:lnTo>
                    <a:pt x="22209" y="15592"/>
                  </a:lnTo>
                  <a:lnTo>
                    <a:pt x="22394" y="15916"/>
                  </a:lnTo>
                  <a:lnTo>
                    <a:pt x="22579" y="16286"/>
                  </a:lnTo>
                  <a:lnTo>
                    <a:pt x="22672" y="16610"/>
                  </a:lnTo>
                  <a:lnTo>
                    <a:pt x="22764" y="16980"/>
                  </a:lnTo>
                  <a:lnTo>
                    <a:pt x="22811" y="17350"/>
                  </a:lnTo>
                  <a:lnTo>
                    <a:pt x="22857" y="17721"/>
                  </a:lnTo>
                  <a:lnTo>
                    <a:pt x="22811" y="18044"/>
                  </a:lnTo>
                  <a:lnTo>
                    <a:pt x="22764" y="18415"/>
                  </a:lnTo>
                  <a:lnTo>
                    <a:pt x="22672" y="18785"/>
                  </a:lnTo>
                  <a:lnTo>
                    <a:pt x="22579" y="19109"/>
                  </a:lnTo>
                  <a:lnTo>
                    <a:pt x="22394" y="19479"/>
                  </a:lnTo>
                  <a:lnTo>
                    <a:pt x="22209" y="19803"/>
                  </a:lnTo>
                  <a:lnTo>
                    <a:pt x="21978" y="20080"/>
                  </a:lnTo>
                  <a:lnTo>
                    <a:pt x="21747" y="20404"/>
                  </a:lnTo>
                  <a:lnTo>
                    <a:pt x="21376" y="20728"/>
                  </a:lnTo>
                  <a:lnTo>
                    <a:pt x="20960" y="20959"/>
                  </a:lnTo>
                  <a:lnTo>
                    <a:pt x="20405" y="21237"/>
                  </a:lnTo>
                  <a:lnTo>
                    <a:pt x="19803" y="21422"/>
                  </a:lnTo>
                  <a:lnTo>
                    <a:pt x="19202" y="21514"/>
                  </a:lnTo>
                  <a:lnTo>
                    <a:pt x="18554" y="21468"/>
                  </a:lnTo>
                  <a:lnTo>
                    <a:pt x="17953" y="21329"/>
                  </a:lnTo>
                  <a:lnTo>
                    <a:pt x="17397" y="21144"/>
                  </a:lnTo>
                  <a:lnTo>
                    <a:pt x="16842" y="20820"/>
                  </a:lnTo>
                  <a:lnTo>
                    <a:pt x="16611" y="20589"/>
                  </a:lnTo>
                  <a:lnTo>
                    <a:pt x="16333" y="20404"/>
                  </a:lnTo>
                  <a:lnTo>
                    <a:pt x="4627" y="8652"/>
                  </a:lnTo>
                  <a:lnTo>
                    <a:pt x="4442" y="8467"/>
                  </a:lnTo>
                  <a:lnTo>
                    <a:pt x="4257" y="8236"/>
                  </a:lnTo>
                  <a:lnTo>
                    <a:pt x="4119" y="7958"/>
                  </a:lnTo>
                  <a:lnTo>
                    <a:pt x="4026" y="7727"/>
                  </a:lnTo>
                  <a:lnTo>
                    <a:pt x="3841" y="7218"/>
                  </a:lnTo>
                  <a:lnTo>
                    <a:pt x="3795" y="6663"/>
                  </a:lnTo>
                  <a:lnTo>
                    <a:pt x="3841" y="6107"/>
                  </a:lnTo>
                  <a:lnTo>
                    <a:pt x="3980" y="5598"/>
                  </a:lnTo>
                  <a:lnTo>
                    <a:pt x="4119" y="5321"/>
                  </a:lnTo>
                  <a:lnTo>
                    <a:pt x="4257" y="5089"/>
                  </a:lnTo>
                  <a:lnTo>
                    <a:pt x="4442" y="4858"/>
                  </a:lnTo>
                  <a:lnTo>
                    <a:pt x="4627" y="4627"/>
                  </a:lnTo>
                  <a:lnTo>
                    <a:pt x="4859" y="4442"/>
                  </a:lnTo>
                  <a:lnTo>
                    <a:pt x="5090" y="4257"/>
                  </a:lnTo>
                  <a:lnTo>
                    <a:pt x="5322" y="4118"/>
                  </a:lnTo>
                  <a:lnTo>
                    <a:pt x="5553" y="4025"/>
                  </a:lnTo>
                  <a:lnTo>
                    <a:pt x="6108" y="3840"/>
                  </a:lnTo>
                  <a:lnTo>
                    <a:pt x="6663" y="3794"/>
                  </a:lnTo>
                  <a:lnTo>
                    <a:pt x="7172" y="3840"/>
                  </a:lnTo>
                  <a:lnTo>
                    <a:pt x="7727" y="4025"/>
                  </a:lnTo>
                  <a:lnTo>
                    <a:pt x="7959" y="4118"/>
                  </a:lnTo>
                  <a:lnTo>
                    <a:pt x="8190" y="4257"/>
                  </a:lnTo>
                  <a:lnTo>
                    <a:pt x="8421" y="4442"/>
                  </a:lnTo>
                  <a:lnTo>
                    <a:pt x="8653" y="4627"/>
                  </a:lnTo>
                  <a:lnTo>
                    <a:pt x="18508" y="14482"/>
                  </a:lnTo>
                  <a:lnTo>
                    <a:pt x="18647" y="14574"/>
                  </a:lnTo>
                  <a:lnTo>
                    <a:pt x="18832" y="14621"/>
                  </a:lnTo>
                  <a:lnTo>
                    <a:pt x="18971" y="14574"/>
                  </a:lnTo>
                  <a:lnTo>
                    <a:pt x="19156" y="14482"/>
                  </a:lnTo>
                  <a:lnTo>
                    <a:pt x="19248" y="14343"/>
                  </a:lnTo>
                  <a:lnTo>
                    <a:pt x="19248" y="14158"/>
                  </a:lnTo>
                  <a:lnTo>
                    <a:pt x="19248" y="14019"/>
                  </a:lnTo>
                  <a:lnTo>
                    <a:pt x="19156" y="13834"/>
                  </a:lnTo>
                  <a:lnTo>
                    <a:pt x="9301" y="4025"/>
                  </a:lnTo>
                  <a:lnTo>
                    <a:pt x="9023" y="3748"/>
                  </a:lnTo>
                  <a:lnTo>
                    <a:pt x="8699" y="3516"/>
                  </a:lnTo>
                  <a:lnTo>
                    <a:pt x="8375" y="3331"/>
                  </a:lnTo>
                  <a:lnTo>
                    <a:pt x="8051" y="3192"/>
                  </a:lnTo>
                  <a:lnTo>
                    <a:pt x="7727" y="3054"/>
                  </a:lnTo>
                  <a:lnTo>
                    <a:pt x="7357" y="2961"/>
                  </a:lnTo>
                  <a:lnTo>
                    <a:pt x="6987" y="2915"/>
                  </a:lnTo>
                  <a:lnTo>
                    <a:pt x="6293" y="2915"/>
                  </a:lnTo>
                  <a:lnTo>
                    <a:pt x="5923" y="2961"/>
                  </a:lnTo>
                  <a:lnTo>
                    <a:pt x="5553" y="3054"/>
                  </a:lnTo>
                  <a:lnTo>
                    <a:pt x="5229" y="3192"/>
                  </a:lnTo>
                  <a:lnTo>
                    <a:pt x="4905" y="3331"/>
                  </a:lnTo>
                  <a:lnTo>
                    <a:pt x="4581" y="3516"/>
                  </a:lnTo>
                  <a:lnTo>
                    <a:pt x="4257" y="3748"/>
                  </a:lnTo>
                  <a:lnTo>
                    <a:pt x="3980" y="4025"/>
                  </a:lnTo>
                  <a:lnTo>
                    <a:pt x="3748" y="4303"/>
                  </a:lnTo>
                  <a:lnTo>
                    <a:pt x="3517" y="4581"/>
                  </a:lnTo>
                  <a:lnTo>
                    <a:pt x="3332" y="4904"/>
                  </a:lnTo>
                  <a:lnTo>
                    <a:pt x="3147" y="5228"/>
                  </a:lnTo>
                  <a:lnTo>
                    <a:pt x="3054" y="5598"/>
                  </a:lnTo>
                  <a:lnTo>
                    <a:pt x="2962" y="5922"/>
                  </a:lnTo>
                  <a:lnTo>
                    <a:pt x="2916" y="6292"/>
                  </a:lnTo>
                  <a:lnTo>
                    <a:pt x="2916" y="6663"/>
                  </a:lnTo>
                  <a:lnTo>
                    <a:pt x="2916" y="7033"/>
                  </a:lnTo>
                  <a:lnTo>
                    <a:pt x="2962" y="7357"/>
                  </a:lnTo>
                  <a:lnTo>
                    <a:pt x="3054" y="7727"/>
                  </a:lnTo>
                  <a:lnTo>
                    <a:pt x="3193" y="8051"/>
                  </a:lnTo>
                  <a:lnTo>
                    <a:pt x="3332" y="8374"/>
                  </a:lnTo>
                  <a:lnTo>
                    <a:pt x="3517" y="8698"/>
                  </a:lnTo>
                  <a:lnTo>
                    <a:pt x="3748" y="9022"/>
                  </a:lnTo>
                  <a:lnTo>
                    <a:pt x="3980" y="9300"/>
                  </a:lnTo>
                  <a:lnTo>
                    <a:pt x="15732" y="21005"/>
                  </a:lnTo>
                  <a:lnTo>
                    <a:pt x="16009" y="21329"/>
                  </a:lnTo>
                  <a:lnTo>
                    <a:pt x="16333" y="21561"/>
                  </a:lnTo>
                  <a:lnTo>
                    <a:pt x="16703" y="21792"/>
                  </a:lnTo>
                  <a:lnTo>
                    <a:pt x="17074" y="21977"/>
                  </a:lnTo>
                  <a:lnTo>
                    <a:pt x="17444" y="22116"/>
                  </a:lnTo>
                  <a:lnTo>
                    <a:pt x="17814" y="22255"/>
                  </a:lnTo>
                  <a:lnTo>
                    <a:pt x="18184" y="22301"/>
                  </a:lnTo>
                  <a:lnTo>
                    <a:pt x="18600" y="22394"/>
                  </a:lnTo>
                  <a:lnTo>
                    <a:pt x="19387" y="22394"/>
                  </a:lnTo>
                  <a:lnTo>
                    <a:pt x="19757" y="22347"/>
                  </a:lnTo>
                  <a:lnTo>
                    <a:pt x="20127" y="22255"/>
                  </a:lnTo>
                  <a:lnTo>
                    <a:pt x="20544" y="22162"/>
                  </a:lnTo>
                  <a:lnTo>
                    <a:pt x="20914" y="22023"/>
                  </a:lnTo>
                  <a:lnTo>
                    <a:pt x="21284" y="21838"/>
                  </a:lnTo>
                  <a:lnTo>
                    <a:pt x="21608" y="21607"/>
                  </a:lnTo>
                  <a:lnTo>
                    <a:pt x="21978" y="21329"/>
                  </a:lnTo>
                  <a:lnTo>
                    <a:pt x="22348" y="21005"/>
                  </a:lnTo>
                  <a:lnTo>
                    <a:pt x="22672" y="20682"/>
                  </a:lnTo>
                  <a:lnTo>
                    <a:pt x="22950" y="20265"/>
                  </a:lnTo>
                  <a:lnTo>
                    <a:pt x="23181" y="19895"/>
                  </a:lnTo>
                  <a:lnTo>
                    <a:pt x="23412" y="19479"/>
                  </a:lnTo>
                  <a:lnTo>
                    <a:pt x="23551" y="19016"/>
                  </a:lnTo>
                  <a:lnTo>
                    <a:pt x="23644" y="18600"/>
                  </a:lnTo>
                  <a:lnTo>
                    <a:pt x="23736" y="18137"/>
                  </a:lnTo>
                  <a:lnTo>
                    <a:pt x="23736" y="17721"/>
                  </a:lnTo>
                  <a:lnTo>
                    <a:pt x="23736" y="17258"/>
                  </a:lnTo>
                  <a:lnTo>
                    <a:pt x="23644" y="16795"/>
                  </a:lnTo>
                  <a:lnTo>
                    <a:pt x="23551" y="16379"/>
                  </a:lnTo>
                  <a:lnTo>
                    <a:pt x="23412" y="15916"/>
                  </a:lnTo>
                  <a:lnTo>
                    <a:pt x="23181" y="15500"/>
                  </a:lnTo>
                  <a:lnTo>
                    <a:pt x="22950" y="15130"/>
                  </a:lnTo>
                  <a:lnTo>
                    <a:pt x="22672" y="14713"/>
                  </a:lnTo>
                  <a:lnTo>
                    <a:pt x="22348" y="14389"/>
                  </a:lnTo>
                  <a:lnTo>
                    <a:pt x="9671" y="1666"/>
                  </a:lnTo>
                  <a:lnTo>
                    <a:pt x="9208" y="1296"/>
                  </a:lnTo>
                  <a:lnTo>
                    <a:pt x="8745" y="925"/>
                  </a:lnTo>
                  <a:lnTo>
                    <a:pt x="8283" y="648"/>
                  </a:lnTo>
                  <a:lnTo>
                    <a:pt x="7774" y="416"/>
                  </a:lnTo>
                  <a:lnTo>
                    <a:pt x="7265" y="231"/>
                  </a:lnTo>
                  <a:lnTo>
                    <a:pt x="6756" y="139"/>
                  </a:lnTo>
                  <a:lnTo>
                    <a:pt x="6201" y="46"/>
                  </a:lnTo>
                  <a:lnTo>
                    <a:pt x="56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2"/>
            <p:cNvSpPr/>
            <p:nvPr/>
          </p:nvSpPr>
          <p:spPr>
            <a:xfrm>
              <a:off x="8735452" y="3687114"/>
              <a:ext cx="1501282" cy="162018"/>
            </a:xfrm>
            <a:custGeom>
              <a:avLst/>
              <a:gdLst/>
              <a:ahLst/>
              <a:cxnLst/>
              <a:rect l="l" t="t" r="r" b="b"/>
              <a:pathLst>
                <a:path w="35165" h="3795" extrusionOk="0">
                  <a:moveTo>
                    <a:pt x="2268" y="0"/>
                  </a:moveTo>
                  <a:lnTo>
                    <a:pt x="1898" y="93"/>
                  </a:lnTo>
                  <a:lnTo>
                    <a:pt x="1528" y="185"/>
                  </a:lnTo>
                  <a:lnTo>
                    <a:pt x="1204" y="324"/>
                  </a:lnTo>
                  <a:lnTo>
                    <a:pt x="880" y="463"/>
                  </a:lnTo>
                  <a:lnTo>
                    <a:pt x="556" y="694"/>
                  </a:lnTo>
                  <a:lnTo>
                    <a:pt x="278" y="925"/>
                  </a:lnTo>
                  <a:lnTo>
                    <a:pt x="47" y="1203"/>
                  </a:lnTo>
                  <a:lnTo>
                    <a:pt x="1" y="1249"/>
                  </a:lnTo>
                  <a:lnTo>
                    <a:pt x="834" y="1897"/>
                  </a:lnTo>
                  <a:lnTo>
                    <a:pt x="1620" y="2591"/>
                  </a:lnTo>
                  <a:lnTo>
                    <a:pt x="1852" y="2360"/>
                  </a:lnTo>
                  <a:lnTo>
                    <a:pt x="2083" y="2221"/>
                  </a:lnTo>
                  <a:lnTo>
                    <a:pt x="2361" y="2128"/>
                  </a:lnTo>
                  <a:lnTo>
                    <a:pt x="2916" y="2128"/>
                  </a:lnTo>
                  <a:lnTo>
                    <a:pt x="3193" y="2221"/>
                  </a:lnTo>
                  <a:lnTo>
                    <a:pt x="3425" y="2360"/>
                  </a:lnTo>
                  <a:lnTo>
                    <a:pt x="3656" y="2591"/>
                  </a:lnTo>
                  <a:lnTo>
                    <a:pt x="3887" y="2869"/>
                  </a:lnTo>
                  <a:lnTo>
                    <a:pt x="4165" y="3100"/>
                  </a:lnTo>
                  <a:lnTo>
                    <a:pt x="4489" y="3285"/>
                  </a:lnTo>
                  <a:lnTo>
                    <a:pt x="4813" y="3470"/>
                  </a:lnTo>
                  <a:lnTo>
                    <a:pt x="5137" y="3609"/>
                  </a:lnTo>
                  <a:lnTo>
                    <a:pt x="5507" y="3702"/>
                  </a:lnTo>
                  <a:lnTo>
                    <a:pt x="5877" y="3748"/>
                  </a:lnTo>
                  <a:lnTo>
                    <a:pt x="6247" y="3794"/>
                  </a:lnTo>
                  <a:lnTo>
                    <a:pt x="6617" y="3748"/>
                  </a:lnTo>
                  <a:lnTo>
                    <a:pt x="6987" y="3702"/>
                  </a:lnTo>
                  <a:lnTo>
                    <a:pt x="7357" y="3609"/>
                  </a:lnTo>
                  <a:lnTo>
                    <a:pt x="7681" y="3470"/>
                  </a:lnTo>
                  <a:lnTo>
                    <a:pt x="8005" y="3285"/>
                  </a:lnTo>
                  <a:lnTo>
                    <a:pt x="8329" y="3100"/>
                  </a:lnTo>
                  <a:lnTo>
                    <a:pt x="8607" y="2869"/>
                  </a:lnTo>
                  <a:lnTo>
                    <a:pt x="8884" y="2591"/>
                  </a:lnTo>
                  <a:lnTo>
                    <a:pt x="8884" y="2545"/>
                  </a:lnTo>
                  <a:lnTo>
                    <a:pt x="9069" y="2360"/>
                  </a:lnTo>
                  <a:lnTo>
                    <a:pt x="9301" y="2221"/>
                  </a:lnTo>
                  <a:lnTo>
                    <a:pt x="9578" y="2128"/>
                  </a:lnTo>
                  <a:lnTo>
                    <a:pt x="10134" y="2128"/>
                  </a:lnTo>
                  <a:lnTo>
                    <a:pt x="10411" y="2221"/>
                  </a:lnTo>
                  <a:lnTo>
                    <a:pt x="10642" y="2360"/>
                  </a:lnTo>
                  <a:lnTo>
                    <a:pt x="10874" y="2591"/>
                  </a:lnTo>
                  <a:lnTo>
                    <a:pt x="11105" y="2869"/>
                  </a:lnTo>
                  <a:lnTo>
                    <a:pt x="11429" y="3100"/>
                  </a:lnTo>
                  <a:lnTo>
                    <a:pt x="11707" y="3285"/>
                  </a:lnTo>
                  <a:lnTo>
                    <a:pt x="12030" y="3470"/>
                  </a:lnTo>
                  <a:lnTo>
                    <a:pt x="12401" y="3609"/>
                  </a:lnTo>
                  <a:lnTo>
                    <a:pt x="12725" y="3702"/>
                  </a:lnTo>
                  <a:lnTo>
                    <a:pt x="13095" y="3748"/>
                  </a:lnTo>
                  <a:lnTo>
                    <a:pt x="13465" y="3794"/>
                  </a:lnTo>
                  <a:lnTo>
                    <a:pt x="13835" y="3748"/>
                  </a:lnTo>
                  <a:lnTo>
                    <a:pt x="14205" y="3702"/>
                  </a:lnTo>
                  <a:lnTo>
                    <a:pt x="14575" y="3609"/>
                  </a:lnTo>
                  <a:lnTo>
                    <a:pt x="14899" y="3470"/>
                  </a:lnTo>
                  <a:lnTo>
                    <a:pt x="15223" y="3285"/>
                  </a:lnTo>
                  <a:lnTo>
                    <a:pt x="15547" y="3100"/>
                  </a:lnTo>
                  <a:lnTo>
                    <a:pt x="15824" y="2869"/>
                  </a:lnTo>
                  <a:lnTo>
                    <a:pt x="16102" y="2591"/>
                  </a:lnTo>
                  <a:lnTo>
                    <a:pt x="16287" y="2360"/>
                  </a:lnTo>
                  <a:lnTo>
                    <a:pt x="16518" y="2221"/>
                  </a:lnTo>
                  <a:lnTo>
                    <a:pt x="16796" y="2128"/>
                  </a:lnTo>
                  <a:lnTo>
                    <a:pt x="17398" y="2128"/>
                  </a:lnTo>
                  <a:lnTo>
                    <a:pt x="17629" y="2221"/>
                  </a:lnTo>
                  <a:lnTo>
                    <a:pt x="17860" y="2360"/>
                  </a:lnTo>
                  <a:lnTo>
                    <a:pt x="18092" y="2591"/>
                  </a:lnTo>
                  <a:lnTo>
                    <a:pt x="18369" y="2869"/>
                  </a:lnTo>
                  <a:lnTo>
                    <a:pt x="18647" y="3100"/>
                  </a:lnTo>
                  <a:lnTo>
                    <a:pt x="18924" y="3285"/>
                  </a:lnTo>
                  <a:lnTo>
                    <a:pt x="19248" y="3470"/>
                  </a:lnTo>
                  <a:lnTo>
                    <a:pt x="19618" y="3609"/>
                  </a:lnTo>
                  <a:lnTo>
                    <a:pt x="19942" y="3702"/>
                  </a:lnTo>
                  <a:lnTo>
                    <a:pt x="20312" y="3748"/>
                  </a:lnTo>
                  <a:lnTo>
                    <a:pt x="20683" y="3794"/>
                  </a:lnTo>
                  <a:lnTo>
                    <a:pt x="21053" y="3748"/>
                  </a:lnTo>
                  <a:lnTo>
                    <a:pt x="21423" y="3702"/>
                  </a:lnTo>
                  <a:lnTo>
                    <a:pt x="21793" y="3609"/>
                  </a:lnTo>
                  <a:lnTo>
                    <a:pt x="22117" y="3470"/>
                  </a:lnTo>
                  <a:lnTo>
                    <a:pt x="22441" y="3285"/>
                  </a:lnTo>
                  <a:lnTo>
                    <a:pt x="22765" y="3100"/>
                  </a:lnTo>
                  <a:lnTo>
                    <a:pt x="23042" y="2869"/>
                  </a:lnTo>
                  <a:lnTo>
                    <a:pt x="23274" y="2591"/>
                  </a:lnTo>
                  <a:lnTo>
                    <a:pt x="23320" y="2591"/>
                  </a:lnTo>
                  <a:lnTo>
                    <a:pt x="23505" y="2360"/>
                  </a:lnTo>
                  <a:lnTo>
                    <a:pt x="23783" y="2221"/>
                  </a:lnTo>
                  <a:lnTo>
                    <a:pt x="24014" y="2128"/>
                  </a:lnTo>
                  <a:lnTo>
                    <a:pt x="24615" y="2128"/>
                  </a:lnTo>
                  <a:lnTo>
                    <a:pt x="24847" y="2221"/>
                  </a:lnTo>
                  <a:lnTo>
                    <a:pt x="25124" y="2360"/>
                  </a:lnTo>
                  <a:lnTo>
                    <a:pt x="25309" y="2591"/>
                  </a:lnTo>
                  <a:lnTo>
                    <a:pt x="25587" y="2869"/>
                  </a:lnTo>
                  <a:lnTo>
                    <a:pt x="25865" y="3100"/>
                  </a:lnTo>
                  <a:lnTo>
                    <a:pt x="26188" y="3285"/>
                  </a:lnTo>
                  <a:lnTo>
                    <a:pt x="26512" y="3470"/>
                  </a:lnTo>
                  <a:lnTo>
                    <a:pt x="26836" y="3609"/>
                  </a:lnTo>
                  <a:lnTo>
                    <a:pt x="27206" y="3702"/>
                  </a:lnTo>
                  <a:lnTo>
                    <a:pt x="27576" y="3748"/>
                  </a:lnTo>
                  <a:lnTo>
                    <a:pt x="27947" y="3794"/>
                  </a:lnTo>
                  <a:lnTo>
                    <a:pt x="28317" y="3748"/>
                  </a:lnTo>
                  <a:lnTo>
                    <a:pt x="28687" y="3702"/>
                  </a:lnTo>
                  <a:lnTo>
                    <a:pt x="29011" y="3609"/>
                  </a:lnTo>
                  <a:lnTo>
                    <a:pt x="29381" y="3470"/>
                  </a:lnTo>
                  <a:lnTo>
                    <a:pt x="29705" y="3285"/>
                  </a:lnTo>
                  <a:lnTo>
                    <a:pt x="29982" y="3100"/>
                  </a:lnTo>
                  <a:lnTo>
                    <a:pt x="30260" y="2869"/>
                  </a:lnTo>
                  <a:lnTo>
                    <a:pt x="30538" y="2591"/>
                  </a:lnTo>
                  <a:lnTo>
                    <a:pt x="30769" y="2360"/>
                  </a:lnTo>
                  <a:lnTo>
                    <a:pt x="31000" y="2221"/>
                  </a:lnTo>
                  <a:lnTo>
                    <a:pt x="31232" y="2128"/>
                  </a:lnTo>
                  <a:lnTo>
                    <a:pt x="31833" y="2128"/>
                  </a:lnTo>
                  <a:lnTo>
                    <a:pt x="32111" y="2221"/>
                  </a:lnTo>
                  <a:lnTo>
                    <a:pt x="32342" y="2360"/>
                  </a:lnTo>
                  <a:lnTo>
                    <a:pt x="32527" y="2591"/>
                  </a:lnTo>
                  <a:lnTo>
                    <a:pt x="32805" y="2869"/>
                  </a:lnTo>
                  <a:lnTo>
                    <a:pt x="33082" y="3100"/>
                  </a:lnTo>
                  <a:lnTo>
                    <a:pt x="33406" y="3285"/>
                  </a:lnTo>
                  <a:lnTo>
                    <a:pt x="33730" y="3470"/>
                  </a:lnTo>
                  <a:lnTo>
                    <a:pt x="34054" y="3609"/>
                  </a:lnTo>
                  <a:lnTo>
                    <a:pt x="34424" y="3702"/>
                  </a:lnTo>
                  <a:lnTo>
                    <a:pt x="34794" y="3748"/>
                  </a:lnTo>
                  <a:lnTo>
                    <a:pt x="35164" y="3794"/>
                  </a:lnTo>
                  <a:lnTo>
                    <a:pt x="35164" y="1666"/>
                  </a:lnTo>
                  <a:lnTo>
                    <a:pt x="34887" y="1619"/>
                  </a:lnTo>
                  <a:lnTo>
                    <a:pt x="34609" y="1527"/>
                  </a:lnTo>
                  <a:lnTo>
                    <a:pt x="34378" y="1388"/>
                  </a:lnTo>
                  <a:lnTo>
                    <a:pt x="34147" y="1203"/>
                  </a:lnTo>
                  <a:lnTo>
                    <a:pt x="33869" y="925"/>
                  </a:lnTo>
                  <a:lnTo>
                    <a:pt x="33591" y="694"/>
                  </a:lnTo>
                  <a:lnTo>
                    <a:pt x="33314" y="463"/>
                  </a:lnTo>
                  <a:lnTo>
                    <a:pt x="32990" y="324"/>
                  </a:lnTo>
                  <a:lnTo>
                    <a:pt x="32620" y="185"/>
                  </a:lnTo>
                  <a:lnTo>
                    <a:pt x="32296" y="93"/>
                  </a:lnTo>
                  <a:lnTo>
                    <a:pt x="31926" y="0"/>
                  </a:lnTo>
                  <a:lnTo>
                    <a:pt x="31185" y="0"/>
                  </a:lnTo>
                  <a:lnTo>
                    <a:pt x="30815" y="93"/>
                  </a:lnTo>
                  <a:lnTo>
                    <a:pt x="30445" y="185"/>
                  </a:lnTo>
                  <a:lnTo>
                    <a:pt x="30121" y="324"/>
                  </a:lnTo>
                  <a:lnTo>
                    <a:pt x="29797" y="463"/>
                  </a:lnTo>
                  <a:lnTo>
                    <a:pt x="29473" y="694"/>
                  </a:lnTo>
                  <a:lnTo>
                    <a:pt x="29196" y="925"/>
                  </a:lnTo>
                  <a:lnTo>
                    <a:pt x="28965" y="1203"/>
                  </a:lnTo>
                  <a:lnTo>
                    <a:pt x="28918" y="1203"/>
                  </a:lnTo>
                  <a:lnTo>
                    <a:pt x="28733" y="1388"/>
                  </a:lnTo>
                  <a:lnTo>
                    <a:pt x="28502" y="1527"/>
                  </a:lnTo>
                  <a:lnTo>
                    <a:pt x="28224" y="1619"/>
                  </a:lnTo>
                  <a:lnTo>
                    <a:pt x="27947" y="1666"/>
                  </a:lnTo>
                  <a:lnTo>
                    <a:pt x="27623" y="1619"/>
                  </a:lnTo>
                  <a:lnTo>
                    <a:pt x="27391" y="1527"/>
                  </a:lnTo>
                  <a:lnTo>
                    <a:pt x="27114" y="1388"/>
                  </a:lnTo>
                  <a:lnTo>
                    <a:pt x="26929" y="1203"/>
                  </a:lnTo>
                  <a:lnTo>
                    <a:pt x="26651" y="925"/>
                  </a:lnTo>
                  <a:lnTo>
                    <a:pt x="26374" y="694"/>
                  </a:lnTo>
                  <a:lnTo>
                    <a:pt x="26096" y="463"/>
                  </a:lnTo>
                  <a:lnTo>
                    <a:pt x="25772" y="324"/>
                  </a:lnTo>
                  <a:lnTo>
                    <a:pt x="25402" y="185"/>
                  </a:lnTo>
                  <a:lnTo>
                    <a:pt x="25032" y="93"/>
                  </a:lnTo>
                  <a:lnTo>
                    <a:pt x="24708" y="0"/>
                  </a:lnTo>
                  <a:lnTo>
                    <a:pt x="23968" y="0"/>
                  </a:lnTo>
                  <a:lnTo>
                    <a:pt x="23597" y="93"/>
                  </a:lnTo>
                  <a:lnTo>
                    <a:pt x="23227" y="185"/>
                  </a:lnTo>
                  <a:lnTo>
                    <a:pt x="22903" y="324"/>
                  </a:lnTo>
                  <a:lnTo>
                    <a:pt x="22580" y="463"/>
                  </a:lnTo>
                  <a:lnTo>
                    <a:pt x="22256" y="694"/>
                  </a:lnTo>
                  <a:lnTo>
                    <a:pt x="21978" y="925"/>
                  </a:lnTo>
                  <a:lnTo>
                    <a:pt x="21747" y="1157"/>
                  </a:lnTo>
                  <a:lnTo>
                    <a:pt x="21700" y="1203"/>
                  </a:lnTo>
                  <a:lnTo>
                    <a:pt x="21515" y="1388"/>
                  </a:lnTo>
                  <a:lnTo>
                    <a:pt x="21238" y="1527"/>
                  </a:lnTo>
                  <a:lnTo>
                    <a:pt x="21006" y="1619"/>
                  </a:lnTo>
                  <a:lnTo>
                    <a:pt x="20683" y="1666"/>
                  </a:lnTo>
                  <a:lnTo>
                    <a:pt x="20405" y="1619"/>
                  </a:lnTo>
                  <a:lnTo>
                    <a:pt x="20127" y="1527"/>
                  </a:lnTo>
                  <a:lnTo>
                    <a:pt x="19896" y="1388"/>
                  </a:lnTo>
                  <a:lnTo>
                    <a:pt x="19711" y="1203"/>
                  </a:lnTo>
                  <a:lnTo>
                    <a:pt x="19433" y="925"/>
                  </a:lnTo>
                  <a:lnTo>
                    <a:pt x="19156" y="694"/>
                  </a:lnTo>
                  <a:lnTo>
                    <a:pt x="18832" y="463"/>
                  </a:lnTo>
                  <a:lnTo>
                    <a:pt x="18508" y="324"/>
                  </a:lnTo>
                  <a:lnTo>
                    <a:pt x="18184" y="185"/>
                  </a:lnTo>
                  <a:lnTo>
                    <a:pt x="17814" y="93"/>
                  </a:lnTo>
                  <a:lnTo>
                    <a:pt x="17444" y="0"/>
                  </a:lnTo>
                  <a:lnTo>
                    <a:pt x="16704" y="0"/>
                  </a:lnTo>
                  <a:lnTo>
                    <a:pt x="16333" y="93"/>
                  </a:lnTo>
                  <a:lnTo>
                    <a:pt x="16010" y="185"/>
                  </a:lnTo>
                  <a:lnTo>
                    <a:pt x="15639" y="324"/>
                  </a:lnTo>
                  <a:lnTo>
                    <a:pt x="15316" y="463"/>
                  </a:lnTo>
                  <a:lnTo>
                    <a:pt x="15038" y="694"/>
                  </a:lnTo>
                  <a:lnTo>
                    <a:pt x="14760" y="925"/>
                  </a:lnTo>
                  <a:lnTo>
                    <a:pt x="14483" y="1203"/>
                  </a:lnTo>
                  <a:lnTo>
                    <a:pt x="14251" y="1388"/>
                  </a:lnTo>
                  <a:lnTo>
                    <a:pt x="14020" y="1527"/>
                  </a:lnTo>
                  <a:lnTo>
                    <a:pt x="13742" y="1619"/>
                  </a:lnTo>
                  <a:lnTo>
                    <a:pt x="13465" y="1666"/>
                  </a:lnTo>
                  <a:lnTo>
                    <a:pt x="13187" y="1619"/>
                  </a:lnTo>
                  <a:lnTo>
                    <a:pt x="12910" y="1527"/>
                  </a:lnTo>
                  <a:lnTo>
                    <a:pt x="12678" y="1388"/>
                  </a:lnTo>
                  <a:lnTo>
                    <a:pt x="12493" y="1203"/>
                  </a:lnTo>
                  <a:lnTo>
                    <a:pt x="12216" y="925"/>
                  </a:lnTo>
                  <a:lnTo>
                    <a:pt x="11938" y="694"/>
                  </a:lnTo>
                  <a:lnTo>
                    <a:pt x="11614" y="463"/>
                  </a:lnTo>
                  <a:lnTo>
                    <a:pt x="11290" y="324"/>
                  </a:lnTo>
                  <a:lnTo>
                    <a:pt x="10966" y="185"/>
                  </a:lnTo>
                  <a:lnTo>
                    <a:pt x="10596" y="93"/>
                  </a:lnTo>
                  <a:lnTo>
                    <a:pt x="10226" y="0"/>
                  </a:lnTo>
                  <a:lnTo>
                    <a:pt x="9486" y="0"/>
                  </a:lnTo>
                  <a:lnTo>
                    <a:pt x="9116" y="93"/>
                  </a:lnTo>
                  <a:lnTo>
                    <a:pt x="8792" y="185"/>
                  </a:lnTo>
                  <a:lnTo>
                    <a:pt x="8422" y="324"/>
                  </a:lnTo>
                  <a:lnTo>
                    <a:pt x="8098" y="463"/>
                  </a:lnTo>
                  <a:lnTo>
                    <a:pt x="7820" y="694"/>
                  </a:lnTo>
                  <a:lnTo>
                    <a:pt x="7496" y="925"/>
                  </a:lnTo>
                  <a:lnTo>
                    <a:pt x="7265" y="1203"/>
                  </a:lnTo>
                  <a:lnTo>
                    <a:pt x="7034" y="1388"/>
                  </a:lnTo>
                  <a:lnTo>
                    <a:pt x="6802" y="1527"/>
                  </a:lnTo>
                  <a:lnTo>
                    <a:pt x="6525" y="1619"/>
                  </a:lnTo>
                  <a:lnTo>
                    <a:pt x="6247" y="1666"/>
                  </a:lnTo>
                  <a:lnTo>
                    <a:pt x="5969" y="1619"/>
                  </a:lnTo>
                  <a:lnTo>
                    <a:pt x="5692" y="1527"/>
                  </a:lnTo>
                  <a:lnTo>
                    <a:pt x="5460" y="1388"/>
                  </a:lnTo>
                  <a:lnTo>
                    <a:pt x="5229" y="1203"/>
                  </a:lnTo>
                  <a:lnTo>
                    <a:pt x="4998" y="925"/>
                  </a:lnTo>
                  <a:lnTo>
                    <a:pt x="4720" y="694"/>
                  </a:lnTo>
                  <a:lnTo>
                    <a:pt x="4396" y="463"/>
                  </a:lnTo>
                  <a:lnTo>
                    <a:pt x="4072" y="324"/>
                  </a:lnTo>
                  <a:lnTo>
                    <a:pt x="3749" y="185"/>
                  </a:lnTo>
                  <a:lnTo>
                    <a:pt x="3378" y="93"/>
                  </a:lnTo>
                  <a:lnTo>
                    <a:pt x="3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-919534" y="3675270"/>
              <a:ext cx="1530868" cy="185712"/>
            </a:xfrm>
            <a:custGeom>
              <a:avLst/>
              <a:gdLst/>
              <a:ahLst/>
              <a:cxnLst/>
              <a:rect l="l" t="t" r="r" b="b"/>
              <a:pathLst>
                <a:path w="35858" h="4350" extrusionOk="0">
                  <a:moveTo>
                    <a:pt x="32295" y="602"/>
                  </a:moveTo>
                  <a:lnTo>
                    <a:pt x="32619" y="649"/>
                  </a:lnTo>
                  <a:lnTo>
                    <a:pt x="32943" y="741"/>
                  </a:lnTo>
                  <a:lnTo>
                    <a:pt x="33267" y="880"/>
                  </a:lnTo>
                  <a:lnTo>
                    <a:pt x="33591" y="1019"/>
                  </a:lnTo>
                  <a:lnTo>
                    <a:pt x="33868" y="1204"/>
                  </a:lnTo>
                  <a:lnTo>
                    <a:pt x="34100" y="1435"/>
                  </a:lnTo>
                  <a:lnTo>
                    <a:pt x="34331" y="1666"/>
                  </a:lnTo>
                  <a:lnTo>
                    <a:pt x="34563" y="1898"/>
                  </a:lnTo>
                  <a:lnTo>
                    <a:pt x="34794" y="2037"/>
                  </a:lnTo>
                  <a:lnTo>
                    <a:pt x="35025" y="2175"/>
                  </a:lnTo>
                  <a:lnTo>
                    <a:pt x="35303" y="2222"/>
                  </a:lnTo>
                  <a:lnTo>
                    <a:pt x="35303" y="3795"/>
                  </a:lnTo>
                  <a:lnTo>
                    <a:pt x="34979" y="3749"/>
                  </a:lnTo>
                  <a:lnTo>
                    <a:pt x="34701" y="3656"/>
                  </a:lnTo>
                  <a:lnTo>
                    <a:pt x="34424" y="3563"/>
                  </a:lnTo>
                  <a:lnTo>
                    <a:pt x="34146" y="3425"/>
                  </a:lnTo>
                  <a:lnTo>
                    <a:pt x="33868" y="3286"/>
                  </a:lnTo>
                  <a:lnTo>
                    <a:pt x="33637" y="3101"/>
                  </a:lnTo>
                  <a:lnTo>
                    <a:pt x="33406" y="2916"/>
                  </a:lnTo>
                  <a:lnTo>
                    <a:pt x="33174" y="2684"/>
                  </a:lnTo>
                  <a:lnTo>
                    <a:pt x="32943" y="2453"/>
                  </a:lnTo>
                  <a:lnTo>
                    <a:pt x="32619" y="2268"/>
                  </a:lnTo>
                  <a:lnTo>
                    <a:pt x="32295" y="2175"/>
                  </a:lnTo>
                  <a:lnTo>
                    <a:pt x="31972" y="2129"/>
                  </a:lnTo>
                  <a:lnTo>
                    <a:pt x="31601" y="2175"/>
                  </a:lnTo>
                  <a:lnTo>
                    <a:pt x="31277" y="2268"/>
                  </a:lnTo>
                  <a:lnTo>
                    <a:pt x="31000" y="2453"/>
                  </a:lnTo>
                  <a:lnTo>
                    <a:pt x="30722" y="2731"/>
                  </a:lnTo>
                  <a:lnTo>
                    <a:pt x="30491" y="2962"/>
                  </a:lnTo>
                  <a:lnTo>
                    <a:pt x="30213" y="3193"/>
                  </a:lnTo>
                  <a:lnTo>
                    <a:pt x="29936" y="3378"/>
                  </a:lnTo>
                  <a:lnTo>
                    <a:pt x="29658" y="3517"/>
                  </a:lnTo>
                  <a:lnTo>
                    <a:pt x="29334" y="3656"/>
                  </a:lnTo>
                  <a:lnTo>
                    <a:pt x="29010" y="3702"/>
                  </a:lnTo>
                  <a:lnTo>
                    <a:pt x="28686" y="3795"/>
                  </a:lnTo>
                  <a:lnTo>
                    <a:pt x="27992" y="3795"/>
                  </a:lnTo>
                  <a:lnTo>
                    <a:pt x="27669" y="3702"/>
                  </a:lnTo>
                  <a:lnTo>
                    <a:pt x="27345" y="3610"/>
                  </a:lnTo>
                  <a:lnTo>
                    <a:pt x="27021" y="3517"/>
                  </a:lnTo>
                  <a:lnTo>
                    <a:pt x="26743" y="3332"/>
                  </a:lnTo>
                  <a:lnTo>
                    <a:pt x="26466" y="3147"/>
                  </a:lnTo>
                  <a:lnTo>
                    <a:pt x="26188" y="2962"/>
                  </a:lnTo>
                  <a:lnTo>
                    <a:pt x="25957" y="2684"/>
                  </a:lnTo>
                  <a:lnTo>
                    <a:pt x="25679" y="2453"/>
                  </a:lnTo>
                  <a:lnTo>
                    <a:pt x="25401" y="2268"/>
                  </a:lnTo>
                  <a:lnTo>
                    <a:pt x="25078" y="2175"/>
                  </a:lnTo>
                  <a:lnTo>
                    <a:pt x="24707" y="2129"/>
                  </a:lnTo>
                  <a:lnTo>
                    <a:pt x="24384" y="2175"/>
                  </a:lnTo>
                  <a:lnTo>
                    <a:pt x="24060" y="2268"/>
                  </a:lnTo>
                  <a:lnTo>
                    <a:pt x="23782" y="2453"/>
                  </a:lnTo>
                  <a:lnTo>
                    <a:pt x="23505" y="2684"/>
                  </a:lnTo>
                  <a:lnTo>
                    <a:pt x="23505" y="2731"/>
                  </a:lnTo>
                  <a:lnTo>
                    <a:pt x="23273" y="2962"/>
                  </a:lnTo>
                  <a:lnTo>
                    <a:pt x="22996" y="3193"/>
                  </a:lnTo>
                  <a:lnTo>
                    <a:pt x="22718" y="3378"/>
                  </a:lnTo>
                  <a:lnTo>
                    <a:pt x="22440" y="3517"/>
                  </a:lnTo>
                  <a:lnTo>
                    <a:pt x="22116" y="3656"/>
                  </a:lnTo>
                  <a:lnTo>
                    <a:pt x="21793" y="3702"/>
                  </a:lnTo>
                  <a:lnTo>
                    <a:pt x="21469" y="3795"/>
                  </a:lnTo>
                  <a:lnTo>
                    <a:pt x="20775" y="3795"/>
                  </a:lnTo>
                  <a:lnTo>
                    <a:pt x="20451" y="3702"/>
                  </a:lnTo>
                  <a:lnTo>
                    <a:pt x="20127" y="3610"/>
                  </a:lnTo>
                  <a:lnTo>
                    <a:pt x="19803" y="3517"/>
                  </a:lnTo>
                  <a:lnTo>
                    <a:pt x="19525" y="3332"/>
                  </a:lnTo>
                  <a:lnTo>
                    <a:pt x="19202" y="3147"/>
                  </a:lnTo>
                  <a:lnTo>
                    <a:pt x="18970" y="2962"/>
                  </a:lnTo>
                  <a:lnTo>
                    <a:pt x="18739" y="2684"/>
                  </a:lnTo>
                  <a:lnTo>
                    <a:pt x="18461" y="2453"/>
                  </a:lnTo>
                  <a:lnTo>
                    <a:pt x="18184" y="2268"/>
                  </a:lnTo>
                  <a:lnTo>
                    <a:pt x="17860" y="2175"/>
                  </a:lnTo>
                  <a:lnTo>
                    <a:pt x="17490" y="2129"/>
                  </a:lnTo>
                  <a:lnTo>
                    <a:pt x="17166" y="2175"/>
                  </a:lnTo>
                  <a:lnTo>
                    <a:pt x="16842" y="2268"/>
                  </a:lnTo>
                  <a:lnTo>
                    <a:pt x="16518" y="2453"/>
                  </a:lnTo>
                  <a:lnTo>
                    <a:pt x="16287" y="2684"/>
                  </a:lnTo>
                  <a:lnTo>
                    <a:pt x="16055" y="2962"/>
                  </a:lnTo>
                  <a:lnTo>
                    <a:pt x="15778" y="3147"/>
                  </a:lnTo>
                  <a:lnTo>
                    <a:pt x="15500" y="3332"/>
                  </a:lnTo>
                  <a:lnTo>
                    <a:pt x="15223" y="3517"/>
                  </a:lnTo>
                  <a:lnTo>
                    <a:pt x="14899" y="3610"/>
                  </a:lnTo>
                  <a:lnTo>
                    <a:pt x="14575" y="3702"/>
                  </a:lnTo>
                  <a:lnTo>
                    <a:pt x="14251" y="3795"/>
                  </a:lnTo>
                  <a:lnTo>
                    <a:pt x="13557" y="3795"/>
                  </a:lnTo>
                  <a:lnTo>
                    <a:pt x="13233" y="3702"/>
                  </a:lnTo>
                  <a:lnTo>
                    <a:pt x="12909" y="3610"/>
                  </a:lnTo>
                  <a:lnTo>
                    <a:pt x="12585" y="3517"/>
                  </a:lnTo>
                  <a:lnTo>
                    <a:pt x="12261" y="3332"/>
                  </a:lnTo>
                  <a:lnTo>
                    <a:pt x="11984" y="3147"/>
                  </a:lnTo>
                  <a:lnTo>
                    <a:pt x="11752" y="2962"/>
                  </a:lnTo>
                  <a:lnTo>
                    <a:pt x="11521" y="2684"/>
                  </a:lnTo>
                  <a:lnTo>
                    <a:pt x="11244" y="2453"/>
                  </a:lnTo>
                  <a:lnTo>
                    <a:pt x="10966" y="2268"/>
                  </a:lnTo>
                  <a:lnTo>
                    <a:pt x="10642" y="2175"/>
                  </a:lnTo>
                  <a:lnTo>
                    <a:pt x="10272" y="2129"/>
                  </a:lnTo>
                  <a:lnTo>
                    <a:pt x="9948" y="2175"/>
                  </a:lnTo>
                  <a:lnTo>
                    <a:pt x="9624" y="2268"/>
                  </a:lnTo>
                  <a:lnTo>
                    <a:pt x="9300" y="2453"/>
                  </a:lnTo>
                  <a:lnTo>
                    <a:pt x="9069" y="2684"/>
                  </a:lnTo>
                  <a:lnTo>
                    <a:pt x="8838" y="2962"/>
                  </a:lnTo>
                  <a:lnTo>
                    <a:pt x="8560" y="3147"/>
                  </a:lnTo>
                  <a:lnTo>
                    <a:pt x="8282" y="3332"/>
                  </a:lnTo>
                  <a:lnTo>
                    <a:pt x="8005" y="3517"/>
                  </a:lnTo>
                  <a:lnTo>
                    <a:pt x="7681" y="3610"/>
                  </a:lnTo>
                  <a:lnTo>
                    <a:pt x="7357" y="3702"/>
                  </a:lnTo>
                  <a:lnTo>
                    <a:pt x="6987" y="3795"/>
                  </a:lnTo>
                  <a:lnTo>
                    <a:pt x="6339" y="3795"/>
                  </a:lnTo>
                  <a:lnTo>
                    <a:pt x="5969" y="3702"/>
                  </a:lnTo>
                  <a:lnTo>
                    <a:pt x="5645" y="3610"/>
                  </a:lnTo>
                  <a:lnTo>
                    <a:pt x="5368" y="3517"/>
                  </a:lnTo>
                  <a:lnTo>
                    <a:pt x="5044" y="3332"/>
                  </a:lnTo>
                  <a:lnTo>
                    <a:pt x="4766" y="3147"/>
                  </a:lnTo>
                  <a:lnTo>
                    <a:pt x="4535" y="2962"/>
                  </a:lnTo>
                  <a:lnTo>
                    <a:pt x="4257" y="2684"/>
                  </a:lnTo>
                  <a:lnTo>
                    <a:pt x="4026" y="2453"/>
                  </a:lnTo>
                  <a:lnTo>
                    <a:pt x="3748" y="2268"/>
                  </a:lnTo>
                  <a:lnTo>
                    <a:pt x="3424" y="2175"/>
                  </a:lnTo>
                  <a:lnTo>
                    <a:pt x="3054" y="2129"/>
                  </a:lnTo>
                  <a:lnTo>
                    <a:pt x="2777" y="2175"/>
                  </a:lnTo>
                  <a:lnTo>
                    <a:pt x="2499" y="2222"/>
                  </a:lnTo>
                  <a:lnTo>
                    <a:pt x="2268" y="2360"/>
                  </a:lnTo>
                  <a:lnTo>
                    <a:pt x="2036" y="2499"/>
                  </a:lnTo>
                  <a:lnTo>
                    <a:pt x="1435" y="1944"/>
                  </a:lnTo>
                  <a:lnTo>
                    <a:pt x="833" y="1528"/>
                  </a:lnTo>
                  <a:lnTo>
                    <a:pt x="1065" y="1296"/>
                  </a:lnTo>
                  <a:lnTo>
                    <a:pt x="1296" y="1111"/>
                  </a:lnTo>
                  <a:lnTo>
                    <a:pt x="1574" y="972"/>
                  </a:lnTo>
                  <a:lnTo>
                    <a:pt x="1851" y="834"/>
                  </a:lnTo>
                  <a:lnTo>
                    <a:pt x="2129" y="741"/>
                  </a:lnTo>
                  <a:lnTo>
                    <a:pt x="2453" y="649"/>
                  </a:lnTo>
                  <a:lnTo>
                    <a:pt x="2730" y="602"/>
                  </a:lnTo>
                  <a:lnTo>
                    <a:pt x="3378" y="602"/>
                  </a:lnTo>
                  <a:lnTo>
                    <a:pt x="3748" y="649"/>
                  </a:lnTo>
                  <a:lnTo>
                    <a:pt x="4072" y="741"/>
                  </a:lnTo>
                  <a:lnTo>
                    <a:pt x="4350" y="880"/>
                  </a:lnTo>
                  <a:lnTo>
                    <a:pt x="4674" y="1019"/>
                  </a:lnTo>
                  <a:lnTo>
                    <a:pt x="4951" y="1204"/>
                  </a:lnTo>
                  <a:lnTo>
                    <a:pt x="5229" y="1435"/>
                  </a:lnTo>
                  <a:lnTo>
                    <a:pt x="5460" y="1713"/>
                  </a:lnTo>
                  <a:lnTo>
                    <a:pt x="5691" y="1944"/>
                  </a:lnTo>
                  <a:lnTo>
                    <a:pt x="6015" y="2083"/>
                  </a:lnTo>
                  <a:lnTo>
                    <a:pt x="6339" y="2222"/>
                  </a:lnTo>
                  <a:lnTo>
                    <a:pt x="6663" y="2268"/>
                  </a:lnTo>
                  <a:lnTo>
                    <a:pt x="7033" y="2222"/>
                  </a:lnTo>
                  <a:lnTo>
                    <a:pt x="7357" y="2129"/>
                  </a:lnTo>
                  <a:lnTo>
                    <a:pt x="7635" y="1944"/>
                  </a:lnTo>
                  <a:lnTo>
                    <a:pt x="7912" y="1666"/>
                  </a:lnTo>
                  <a:lnTo>
                    <a:pt x="8144" y="1435"/>
                  </a:lnTo>
                  <a:lnTo>
                    <a:pt x="8375" y="1204"/>
                  </a:lnTo>
                  <a:lnTo>
                    <a:pt x="8653" y="1019"/>
                  </a:lnTo>
                  <a:lnTo>
                    <a:pt x="8976" y="880"/>
                  </a:lnTo>
                  <a:lnTo>
                    <a:pt x="9300" y="741"/>
                  </a:lnTo>
                  <a:lnTo>
                    <a:pt x="9624" y="649"/>
                  </a:lnTo>
                  <a:lnTo>
                    <a:pt x="9948" y="602"/>
                  </a:lnTo>
                  <a:lnTo>
                    <a:pt x="10642" y="602"/>
                  </a:lnTo>
                  <a:lnTo>
                    <a:pt x="10966" y="649"/>
                  </a:lnTo>
                  <a:lnTo>
                    <a:pt x="11290" y="741"/>
                  </a:lnTo>
                  <a:lnTo>
                    <a:pt x="11614" y="880"/>
                  </a:lnTo>
                  <a:lnTo>
                    <a:pt x="11891" y="1019"/>
                  </a:lnTo>
                  <a:lnTo>
                    <a:pt x="12169" y="1204"/>
                  </a:lnTo>
                  <a:lnTo>
                    <a:pt x="12446" y="1435"/>
                  </a:lnTo>
                  <a:lnTo>
                    <a:pt x="12678" y="1666"/>
                  </a:lnTo>
                  <a:lnTo>
                    <a:pt x="12909" y="1944"/>
                  </a:lnTo>
                  <a:lnTo>
                    <a:pt x="13233" y="2083"/>
                  </a:lnTo>
                  <a:lnTo>
                    <a:pt x="13557" y="2222"/>
                  </a:lnTo>
                  <a:lnTo>
                    <a:pt x="13881" y="2268"/>
                  </a:lnTo>
                  <a:lnTo>
                    <a:pt x="14251" y="2222"/>
                  </a:lnTo>
                  <a:lnTo>
                    <a:pt x="14575" y="2129"/>
                  </a:lnTo>
                  <a:lnTo>
                    <a:pt x="14852" y="1944"/>
                  </a:lnTo>
                  <a:lnTo>
                    <a:pt x="15130" y="1713"/>
                  </a:lnTo>
                  <a:lnTo>
                    <a:pt x="15361" y="1435"/>
                  </a:lnTo>
                  <a:lnTo>
                    <a:pt x="15593" y="1204"/>
                  </a:lnTo>
                  <a:lnTo>
                    <a:pt x="15870" y="1019"/>
                  </a:lnTo>
                  <a:lnTo>
                    <a:pt x="16194" y="880"/>
                  </a:lnTo>
                  <a:lnTo>
                    <a:pt x="16518" y="741"/>
                  </a:lnTo>
                  <a:lnTo>
                    <a:pt x="16842" y="649"/>
                  </a:lnTo>
                  <a:lnTo>
                    <a:pt x="17166" y="602"/>
                  </a:lnTo>
                  <a:lnTo>
                    <a:pt x="17860" y="602"/>
                  </a:lnTo>
                  <a:lnTo>
                    <a:pt x="18184" y="649"/>
                  </a:lnTo>
                  <a:lnTo>
                    <a:pt x="18508" y="741"/>
                  </a:lnTo>
                  <a:lnTo>
                    <a:pt x="18831" y="880"/>
                  </a:lnTo>
                  <a:lnTo>
                    <a:pt x="19109" y="1019"/>
                  </a:lnTo>
                  <a:lnTo>
                    <a:pt x="19387" y="1204"/>
                  </a:lnTo>
                  <a:lnTo>
                    <a:pt x="19664" y="1435"/>
                  </a:lnTo>
                  <a:lnTo>
                    <a:pt x="19896" y="1666"/>
                  </a:lnTo>
                  <a:lnTo>
                    <a:pt x="20173" y="1944"/>
                  </a:lnTo>
                  <a:lnTo>
                    <a:pt x="20451" y="2129"/>
                  </a:lnTo>
                  <a:lnTo>
                    <a:pt x="20775" y="2222"/>
                  </a:lnTo>
                  <a:lnTo>
                    <a:pt x="21099" y="2268"/>
                  </a:lnTo>
                  <a:lnTo>
                    <a:pt x="21469" y="2222"/>
                  </a:lnTo>
                  <a:lnTo>
                    <a:pt x="21793" y="2129"/>
                  </a:lnTo>
                  <a:lnTo>
                    <a:pt x="22070" y="1944"/>
                  </a:lnTo>
                  <a:lnTo>
                    <a:pt x="22348" y="1713"/>
                  </a:lnTo>
                  <a:lnTo>
                    <a:pt x="22348" y="1666"/>
                  </a:lnTo>
                  <a:lnTo>
                    <a:pt x="22579" y="1435"/>
                  </a:lnTo>
                  <a:lnTo>
                    <a:pt x="22857" y="1204"/>
                  </a:lnTo>
                  <a:lnTo>
                    <a:pt x="23134" y="1019"/>
                  </a:lnTo>
                  <a:lnTo>
                    <a:pt x="23412" y="880"/>
                  </a:lnTo>
                  <a:lnTo>
                    <a:pt x="23736" y="741"/>
                  </a:lnTo>
                  <a:lnTo>
                    <a:pt x="24060" y="649"/>
                  </a:lnTo>
                  <a:lnTo>
                    <a:pt x="24384" y="602"/>
                  </a:lnTo>
                  <a:lnTo>
                    <a:pt x="25078" y="602"/>
                  </a:lnTo>
                  <a:lnTo>
                    <a:pt x="25401" y="649"/>
                  </a:lnTo>
                  <a:lnTo>
                    <a:pt x="25725" y="741"/>
                  </a:lnTo>
                  <a:lnTo>
                    <a:pt x="26049" y="880"/>
                  </a:lnTo>
                  <a:lnTo>
                    <a:pt x="26327" y="1019"/>
                  </a:lnTo>
                  <a:lnTo>
                    <a:pt x="26604" y="1204"/>
                  </a:lnTo>
                  <a:lnTo>
                    <a:pt x="26882" y="1435"/>
                  </a:lnTo>
                  <a:lnTo>
                    <a:pt x="27113" y="1666"/>
                  </a:lnTo>
                  <a:lnTo>
                    <a:pt x="27391" y="1944"/>
                  </a:lnTo>
                  <a:lnTo>
                    <a:pt x="27669" y="2129"/>
                  </a:lnTo>
                  <a:lnTo>
                    <a:pt x="27992" y="2222"/>
                  </a:lnTo>
                  <a:lnTo>
                    <a:pt x="28363" y="2268"/>
                  </a:lnTo>
                  <a:lnTo>
                    <a:pt x="28686" y="2222"/>
                  </a:lnTo>
                  <a:lnTo>
                    <a:pt x="29010" y="2083"/>
                  </a:lnTo>
                  <a:lnTo>
                    <a:pt x="29334" y="1944"/>
                  </a:lnTo>
                  <a:lnTo>
                    <a:pt x="29566" y="1666"/>
                  </a:lnTo>
                  <a:lnTo>
                    <a:pt x="29797" y="1435"/>
                  </a:lnTo>
                  <a:lnTo>
                    <a:pt x="30075" y="1204"/>
                  </a:lnTo>
                  <a:lnTo>
                    <a:pt x="30352" y="1019"/>
                  </a:lnTo>
                  <a:lnTo>
                    <a:pt x="30630" y="880"/>
                  </a:lnTo>
                  <a:lnTo>
                    <a:pt x="30954" y="741"/>
                  </a:lnTo>
                  <a:lnTo>
                    <a:pt x="31277" y="649"/>
                  </a:lnTo>
                  <a:lnTo>
                    <a:pt x="31601" y="602"/>
                  </a:lnTo>
                  <a:close/>
                  <a:moveTo>
                    <a:pt x="3054" y="1"/>
                  </a:moveTo>
                  <a:lnTo>
                    <a:pt x="2638" y="47"/>
                  </a:lnTo>
                  <a:lnTo>
                    <a:pt x="2268" y="93"/>
                  </a:lnTo>
                  <a:lnTo>
                    <a:pt x="1851" y="232"/>
                  </a:lnTo>
                  <a:lnTo>
                    <a:pt x="1481" y="371"/>
                  </a:lnTo>
                  <a:lnTo>
                    <a:pt x="1157" y="556"/>
                  </a:lnTo>
                  <a:lnTo>
                    <a:pt x="833" y="787"/>
                  </a:lnTo>
                  <a:lnTo>
                    <a:pt x="509" y="1019"/>
                  </a:lnTo>
                  <a:lnTo>
                    <a:pt x="232" y="1343"/>
                  </a:lnTo>
                  <a:lnTo>
                    <a:pt x="0" y="1620"/>
                  </a:lnTo>
                  <a:lnTo>
                    <a:pt x="1065" y="2407"/>
                  </a:lnTo>
                  <a:lnTo>
                    <a:pt x="2083" y="3286"/>
                  </a:lnTo>
                  <a:lnTo>
                    <a:pt x="2268" y="3054"/>
                  </a:lnTo>
                  <a:lnTo>
                    <a:pt x="2453" y="2916"/>
                  </a:lnTo>
                  <a:lnTo>
                    <a:pt x="2638" y="2823"/>
                  </a:lnTo>
                  <a:lnTo>
                    <a:pt x="2823" y="2731"/>
                  </a:lnTo>
                  <a:lnTo>
                    <a:pt x="3285" y="2731"/>
                  </a:lnTo>
                  <a:lnTo>
                    <a:pt x="3471" y="2823"/>
                  </a:lnTo>
                  <a:lnTo>
                    <a:pt x="3656" y="2916"/>
                  </a:lnTo>
                  <a:lnTo>
                    <a:pt x="3841" y="3054"/>
                  </a:lnTo>
                  <a:lnTo>
                    <a:pt x="4118" y="3378"/>
                  </a:lnTo>
                  <a:lnTo>
                    <a:pt x="4442" y="3610"/>
                  </a:lnTo>
                  <a:lnTo>
                    <a:pt x="4766" y="3841"/>
                  </a:lnTo>
                  <a:lnTo>
                    <a:pt x="5090" y="4026"/>
                  </a:lnTo>
                  <a:lnTo>
                    <a:pt x="5460" y="4165"/>
                  </a:lnTo>
                  <a:lnTo>
                    <a:pt x="5876" y="4304"/>
                  </a:lnTo>
                  <a:lnTo>
                    <a:pt x="6247" y="4350"/>
                  </a:lnTo>
                  <a:lnTo>
                    <a:pt x="7079" y="4350"/>
                  </a:lnTo>
                  <a:lnTo>
                    <a:pt x="7450" y="4304"/>
                  </a:lnTo>
                  <a:lnTo>
                    <a:pt x="7866" y="4165"/>
                  </a:lnTo>
                  <a:lnTo>
                    <a:pt x="8236" y="4026"/>
                  </a:lnTo>
                  <a:lnTo>
                    <a:pt x="8560" y="3841"/>
                  </a:lnTo>
                  <a:lnTo>
                    <a:pt x="8930" y="3610"/>
                  </a:lnTo>
                  <a:lnTo>
                    <a:pt x="9208" y="3378"/>
                  </a:lnTo>
                  <a:lnTo>
                    <a:pt x="9485" y="3054"/>
                  </a:lnTo>
                  <a:lnTo>
                    <a:pt x="9670" y="2916"/>
                  </a:lnTo>
                  <a:lnTo>
                    <a:pt x="9855" y="2823"/>
                  </a:lnTo>
                  <a:lnTo>
                    <a:pt x="10041" y="2731"/>
                  </a:lnTo>
                  <a:lnTo>
                    <a:pt x="10503" y="2731"/>
                  </a:lnTo>
                  <a:lnTo>
                    <a:pt x="10735" y="2823"/>
                  </a:lnTo>
                  <a:lnTo>
                    <a:pt x="10920" y="2916"/>
                  </a:lnTo>
                  <a:lnTo>
                    <a:pt x="11058" y="3054"/>
                  </a:lnTo>
                  <a:lnTo>
                    <a:pt x="11336" y="3378"/>
                  </a:lnTo>
                  <a:lnTo>
                    <a:pt x="11660" y="3610"/>
                  </a:lnTo>
                  <a:lnTo>
                    <a:pt x="11984" y="3841"/>
                  </a:lnTo>
                  <a:lnTo>
                    <a:pt x="12354" y="4026"/>
                  </a:lnTo>
                  <a:lnTo>
                    <a:pt x="12724" y="4165"/>
                  </a:lnTo>
                  <a:lnTo>
                    <a:pt x="13094" y="4304"/>
                  </a:lnTo>
                  <a:lnTo>
                    <a:pt x="13511" y="4350"/>
                  </a:lnTo>
                  <a:lnTo>
                    <a:pt x="14297" y="4350"/>
                  </a:lnTo>
                  <a:lnTo>
                    <a:pt x="14714" y="4304"/>
                  </a:lnTo>
                  <a:lnTo>
                    <a:pt x="15084" y="4165"/>
                  </a:lnTo>
                  <a:lnTo>
                    <a:pt x="15454" y="4026"/>
                  </a:lnTo>
                  <a:lnTo>
                    <a:pt x="15778" y="3841"/>
                  </a:lnTo>
                  <a:lnTo>
                    <a:pt x="16148" y="3610"/>
                  </a:lnTo>
                  <a:lnTo>
                    <a:pt x="16426" y="3378"/>
                  </a:lnTo>
                  <a:lnTo>
                    <a:pt x="16703" y="3054"/>
                  </a:lnTo>
                  <a:lnTo>
                    <a:pt x="16888" y="2916"/>
                  </a:lnTo>
                  <a:lnTo>
                    <a:pt x="17073" y="2823"/>
                  </a:lnTo>
                  <a:lnTo>
                    <a:pt x="17258" y="2731"/>
                  </a:lnTo>
                  <a:lnTo>
                    <a:pt x="17721" y="2731"/>
                  </a:lnTo>
                  <a:lnTo>
                    <a:pt x="17952" y="2823"/>
                  </a:lnTo>
                  <a:lnTo>
                    <a:pt x="18137" y="2916"/>
                  </a:lnTo>
                  <a:lnTo>
                    <a:pt x="18276" y="3054"/>
                  </a:lnTo>
                  <a:lnTo>
                    <a:pt x="18554" y="3378"/>
                  </a:lnTo>
                  <a:lnTo>
                    <a:pt x="18878" y="3610"/>
                  </a:lnTo>
                  <a:lnTo>
                    <a:pt x="19202" y="3841"/>
                  </a:lnTo>
                  <a:lnTo>
                    <a:pt x="19572" y="4026"/>
                  </a:lnTo>
                  <a:lnTo>
                    <a:pt x="19942" y="4165"/>
                  </a:lnTo>
                  <a:lnTo>
                    <a:pt x="20312" y="4304"/>
                  </a:lnTo>
                  <a:lnTo>
                    <a:pt x="20728" y="4350"/>
                  </a:lnTo>
                  <a:lnTo>
                    <a:pt x="21515" y="4350"/>
                  </a:lnTo>
                  <a:lnTo>
                    <a:pt x="21931" y="4304"/>
                  </a:lnTo>
                  <a:lnTo>
                    <a:pt x="22302" y="4165"/>
                  </a:lnTo>
                  <a:lnTo>
                    <a:pt x="22672" y="4026"/>
                  </a:lnTo>
                  <a:lnTo>
                    <a:pt x="22996" y="3841"/>
                  </a:lnTo>
                  <a:lnTo>
                    <a:pt x="23319" y="3656"/>
                  </a:lnTo>
                  <a:lnTo>
                    <a:pt x="23643" y="3378"/>
                  </a:lnTo>
                  <a:lnTo>
                    <a:pt x="23921" y="3101"/>
                  </a:lnTo>
                  <a:lnTo>
                    <a:pt x="23967" y="3054"/>
                  </a:lnTo>
                  <a:lnTo>
                    <a:pt x="24106" y="2916"/>
                  </a:lnTo>
                  <a:lnTo>
                    <a:pt x="24291" y="2823"/>
                  </a:lnTo>
                  <a:lnTo>
                    <a:pt x="24522" y="2731"/>
                  </a:lnTo>
                  <a:lnTo>
                    <a:pt x="24939" y="2731"/>
                  </a:lnTo>
                  <a:lnTo>
                    <a:pt x="25170" y="2823"/>
                  </a:lnTo>
                  <a:lnTo>
                    <a:pt x="25355" y="2916"/>
                  </a:lnTo>
                  <a:lnTo>
                    <a:pt x="25494" y="3054"/>
                  </a:lnTo>
                  <a:lnTo>
                    <a:pt x="25818" y="3378"/>
                  </a:lnTo>
                  <a:lnTo>
                    <a:pt x="26095" y="3610"/>
                  </a:lnTo>
                  <a:lnTo>
                    <a:pt x="26419" y="3841"/>
                  </a:lnTo>
                  <a:lnTo>
                    <a:pt x="26790" y="4026"/>
                  </a:lnTo>
                  <a:lnTo>
                    <a:pt x="27160" y="4165"/>
                  </a:lnTo>
                  <a:lnTo>
                    <a:pt x="27530" y="4304"/>
                  </a:lnTo>
                  <a:lnTo>
                    <a:pt x="27946" y="4350"/>
                  </a:lnTo>
                  <a:lnTo>
                    <a:pt x="28733" y="4350"/>
                  </a:lnTo>
                  <a:lnTo>
                    <a:pt x="29149" y="4304"/>
                  </a:lnTo>
                  <a:lnTo>
                    <a:pt x="29519" y="4165"/>
                  </a:lnTo>
                  <a:lnTo>
                    <a:pt x="29889" y="4026"/>
                  </a:lnTo>
                  <a:lnTo>
                    <a:pt x="30260" y="3841"/>
                  </a:lnTo>
                  <a:lnTo>
                    <a:pt x="30583" y="3610"/>
                  </a:lnTo>
                  <a:lnTo>
                    <a:pt x="30907" y="3378"/>
                  </a:lnTo>
                  <a:lnTo>
                    <a:pt x="31185" y="3054"/>
                  </a:lnTo>
                  <a:lnTo>
                    <a:pt x="31324" y="2916"/>
                  </a:lnTo>
                  <a:lnTo>
                    <a:pt x="31509" y="2823"/>
                  </a:lnTo>
                  <a:lnTo>
                    <a:pt x="31740" y="2731"/>
                  </a:lnTo>
                  <a:lnTo>
                    <a:pt x="32203" y="2731"/>
                  </a:lnTo>
                  <a:lnTo>
                    <a:pt x="32388" y="2823"/>
                  </a:lnTo>
                  <a:lnTo>
                    <a:pt x="32573" y="2916"/>
                  </a:lnTo>
                  <a:lnTo>
                    <a:pt x="32758" y="3054"/>
                  </a:lnTo>
                  <a:lnTo>
                    <a:pt x="33036" y="3378"/>
                  </a:lnTo>
                  <a:lnTo>
                    <a:pt x="33313" y="3610"/>
                  </a:lnTo>
                  <a:lnTo>
                    <a:pt x="33683" y="3841"/>
                  </a:lnTo>
                  <a:lnTo>
                    <a:pt x="34007" y="4026"/>
                  </a:lnTo>
                  <a:lnTo>
                    <a:pt x="34377" y="4165"/>
                  </a:lnTo>
                  <a:lnTo>
                    <a:pt x="34748" y="4304"/>
                  </a:lnTo>
                  <a:lnTo>
                    <a:pt x="35164" y="4350"/>
                  </a:lnTo>
                  <a:lnTo>
                    <a:pt x="35858" y="4350"/>
                  </a:lnTo>
                  <a:lnTo>
                    <a:pt x="35858" y="1666"/>
                  </a:lnTo>
                  <a:lnTo>
                    <a:pt x="35349" y="1666"/>
                  </a:lnTo>
                  <a:lnTo>
                    <a:pt x="35118" y="1574"/>
                  </a:lnTo>
                  <a:lnTo>
                    <a:pt x="34933" y="1481"/>
                  </a:lnTo>
                  <a:lnTo>
                    <a:pt x="34794" y="1296"/>
                  </a:lnTo>
                  <a:lnTo>
                    <a:pt x="34516" y="1019"/>
                  </a:lnTo>
                  <a:lnTo>
                    <a:pt x="34192" y="741"/>
                  </a:lnTo>
                  <a:lnTo>
                    <a:pt x="33868" y="556"/>
                  </a:lnTo>
                  <a:lnTo>
                    <a:pt x="33498" y="371"/>
                  </a:lnTo>
                  <a:lnTo>
                    <a:pt x="33128" y="186"/>
                  </a:lnTo>
                  <a:lnTo>
                    <a:pt x="32758" y="93"/>
                  </a:lnTo>
                  <a:lnTo>
                    <a:pt x="32342" y="47"/>
                  </a:lnTo>
                  <a:lnTo>
                    <a:pt x="31972" y="1"/>
                  </a:lnTo>
                  <a:lnTo>
                    <a:pt x="31555" y="47"/>
                  </a:lnTo>
                  <a:lnTo>
                    <a:pt x="31139" y="93"/>
                  </a:lnTo>
                  <a:lnTo>
                    <a:pt x="30769" y="186"/>
                  </a:lnTo>
                  <a:lnTo>
                    <a:pt x="30398" y="371"/>
                  </a:lnTo>
                  <a:lnTo>
                    <a:pt x="30028" y="556"/>
                  </a:lnTo>
                  <a:lnTo>
                    <a:pt x="29704" y="741"/>
                  </a:lnTo>
                  <a:lnTo>
                    <a:pt x="29427" y="1019"/>
                  </a:lnTo>
                  <a:lnTo>
                    <a:pt x="29149" y="1296"/>
                  </a:lnTo>
                  <a:lnTo>
                    <a:pt x="28964" y="1481"/>
                  </a:lnTo>
                  <a:lnTo>
                    <a:pt x="28779" y="1574"/>
                  </a:lnTo>
                  <a:lnTo>
                    <a:pt x="28548" y="1666"/>
                  </a:lnTo>
                  <a:lnTo>
                    <a:pt x="28131" y="1666"/>
                  </a:lnTo>
                  <a:lnTo>
                    <a:pt x="27900" y="1574"/>
                  </a:lnTo>
                  <a:lnTo>
                    <a:pt x="27715" y="1481"/>
                  </a:lnTo>
                  <a:lnTo>
                    <a:pt x="27576" y="1296"/>
                  </a:lnTo>
                  <a:lnTo>
                    <a:pt x="27298" y="1019"/>
                  </a:lnTo>
                  <a:lnTo>
                    <a:pt x="26975" y="741"/>
                  </a:lnTo>
                  <a:lnTo>
                    <a:pt x="26651" y="556"/>
                  </a:lnTo>
                  <a:lnTo>
                    <a:pt x="26281" y="371"/>
                  </a:lnTo>
                  <a:lnTo>
                    <a:pt x="25910" y="232"/>
                  </a:lnTo>
                  <a:lnTo>
                    <a:pt x="25540" y="93"/>
                  </a:lnTo>
                  <a:lnTo>
                    <a:pt x="25124" y="47"/>
                  </a:lnTo>
                  <a:lnTo>
                    <a:pt x="24707" y="1"/>
                  </a:lnTo>
                  <a:lnTo>
                    <a:pt x="24337" y="47"/>
                  </a:lnTo>
                  <a:lnTo>
                    <a:pt x="23921" y="93"/>
                  </a:lnTo>
                  <a:lnTo>
                    <a:pt x="23551" y="186"/>
                  </a:lnTo>
                  <a:lnTo>
                    <a:pt x="23181" y="371"/>
                  </a:lnTo>
                  <a:lnTo>
                    <a:pt x="22857" y="510"/>
                  </a:lnTo>
                  <a:lnTo>
                    <a:pt x="22533" y="741"/>
                  </a:lnTo>
                  <a:lnTo>
                    <a:pt x="22209" y="1019"/>
                  </a:lnTo>
                  <a:lnTo>
                    <a:pt x="21931" y="1296"/>
                  </a:lnTo>
                  <a:lnTo>
                    <a:pt x="21885" y="1296"/>
                  </a:lnTo>
                  <a:lnTo>
                    <a:pt x="21746" y="1481"/>
                  </a:lnTo>
                  <a:lnTo>
                    <a:pt x="21561" y="1574"/>
                  </a:lnTo>
                  <a:lnTo>
                    <a:pt x="21330" y="1666"/>
                  </a:lnTo>
                  <a:lnTo>
                    <a:pt x="20914" y="1666"/>
                  </a:lnTo>
                  <a:lnTo>
                    <a:pt x="20682" y="1574"/>
                  </a:lnTo>
                  <a:lnTo>
                    <a:pt x="20497" y="1481"/>
                  </a:lnTo>
                  <a:lnTo>
                    <a:pt x="20312" y="1296"/>
                  </a:lnTo>
                  <a:lnTo>
                    <a:pt x="20034" y="1019"/>
                  </a:lnTo>
                  <a:lnTo>
                    <a:pt x="19757" y="741"/>
                  </a:lnTo>
                  <a:lnTo>
                    <a:pt x="19433" y="556"/>
                  </a:lnTo>
                  <a:lnTo>
                    <a:pt x="19063" y="371"/>
                  </a:lnTo>
                  <a:lnTo>
                    <a:pt x="18693" y="232"/>
                  </a:lnTo>
                  <a:lnTo>
                    <a:pt x="18323" y="93"/>
                  </a:lnTo>
                  <a:lnTo>
                    <a:pt x="17906" y="47"/>
                  </a:lnTo>
                  <a:lnTo>
                    <a:pt x="17490" y="1"/>
                  </a:lnTo>
                  <a:lnTo>
                    <a:pt x="17120" y="47"/>
                  </a:lnTo>
                  <a:lnTo>
                    <a:pt x="16703" y="93"/>
                  </a:lnTo>
                  <a:lnTo>
                    <a:pt x="16333" y="232"/>
                  </a:lnTo>
                  <a:lnTo>
                    <a:pt x="15963" y="371"/>
                  </a:lnTo>
                  <a:lnTo>
                    <a:pt x="15593" y="556"/>
                  </a:lnTo>
                  <a:lnTo>
                    <a:pt x="15269" y="741"/>
                  </a:lnTo>
                  <a:lnTo>
                    <a:pt x="14945" y="1019"/>
                  </a:lnTo>
                  <a:lnTo>
                    <a:pt x="14667" y="1296"/>
                  </a:lnTo>
                  <a:lnTo>
                    <a:pt x="14529" y="1481"/>
                  </a:lnTo>
                  <a:lnTo>
                    <a:pt x="14343" y="1574"/>
                  </a:lnTo>
                  <a:lnTo>
                    <a:pt x="14112" y="1666"/>
                  </a:lnTo>
                  <a:lnTo>
                    <a:pt x="13649" y="1666"/>
                  </a:lnTo>
                  <a:lnTo>
                    <a:pt x="13464" y="1574"/>
                  </a:lnTo>
                  <a:lnTo>
                    <a:pt x="13279" y="1481"/>
                  </a:lnTo>
                  <a:lnTo>
                    <a:pt x="13094" y="1296"/>
                  </a:lnTo>
                  <a:lnTo>
                    <a:pt x="12817" y="1019"/>
                  </a:lnTo>
                  <a:lnTo>
                    <a:pt x="12539" y="741"/>
                  </a:lnTo>
                  <a:lnTo>
                    <a:pt x="12169" y="556"/>
                  </a:lnTo>
                  <a:lnTo>
                    <a:pt x="11845" y="371"/>
                  </a:lnTo>
                  <a:lnTo>
                    <a:pt x="11475" y="232"/>
                  </a:lnTo>
                  <a:lnTo>
                    <a:pt x="11058" y="93"/>
                  </a:lnTo>
                  <a:lnTo>
                    <a:pt x="10688" y="47"/>
                  </a:lnTo>
                  <a:lnTo>
                    <a:pt x="10272" y="1"/>
                  </a:lnTo>
                  <a:lnTo>
                    <a:pt x="9855" y="47"/>
                  </a:lnTo>
                  <a:lnTo>
                    <a:pt x="9485" y="93"/>
                  </a:lnTo>
                  <a:lnTo>
                    <a:pt x="9115" y="232"/>
                  </a:lnTo>
                  <a:lnTo>
                    <a:pt x="8745" y="371"/>
                  </a:lnTo>
                  <a:lnTo>
                    <a:pt x="8375" y="556"/>
                  </a:lnTo>
                  <a:lnTo>
                    <a:pt x="8051" y="787"/>
                  </a:lnTo>
                  <a:lnTo>
                    <a:pt x="7727" y="1019"/>
                  </a:lnTo>
                  <a:lnTo>
                    <a:pt x="7450" y="1343"/>
                  </a:lnTo>
                  <a:lnTo>
                    <a:pt x="7264" y="1481"/>
                  </a:lnTo>
                  <a:lnTo>
                    <a:pt x="7079" y="1574"/>
                  </a:lnTo>
                  <a:lnTo>
                    <a:pt x="6894" y="1666"/>
                  </a:lnTo>
                  <a:lnTo>
                    <a:pt x="6432" y="1666"/>
                  </a:lnTo>
                  <a:lnTo>
                    <a:pt x="6247" y="1574"/>
                  </a:lnTo>
                  <a:lnTo>
                    <a:pt x="6062" y="1481"/>
                  </a:lnTo>
                  <a:lnTo>
                    <a:pt x="5876" y="1296"/>
                  </a:lnTo>
                  <a:lnTo>
                    <a:pt x="5599" y="1019"/>
                  </a:lnTo>
                  <a:lnTo>
                    <a:pt x="5275" y="787"/>
                  </a:lnTo>
                  <a:lnTo>
                    <a:pt x="4951" y="556"/>
                  </a:lnTo>
                  <a:lnTo>
                    <a:pt x="4627" y="371"/>
                  </a:lnTo>
                  <a:lnTo>
                    <a:pt x="4257" y="232"/>
                  </a:lnTo>
                  <a:lnTo>
                    <a:pt x="3841" y="93"/>
                  </a:lnTo>
                  <a:lnTo>
                    <a:pt x="3471" y="47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-324750" y="722055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7904613" y="47970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7_1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3"/>
          <p:cNvSpPr/>
          <p:nvPr/>
        </p:nvSpPr>
        <p:spPr>
          <a:xfrm>
            <a:off x="616575" y="371850"/>
            <a:ext cx="7839000" cy="43998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43"/>
          <p:cNvGrpSpPr/>
          <p:nvPr/>
        </p:nvGrpSpPr>
        <p:grpSpPr>
          <a:xfrm>
            <a:off x="-1092848" y="357500"/>
            <a:ext cx="11257857" cy="5081263"/>
            <a:chOff x="-1092848" y="357500"/>
            <a:chExt cx="11257857" cy="5081263"/>
          </a:xfrm>
        </p:grpSpPr>
        <p:sp>
          <p:nvSpPr>
            <p:cNvPr id="464" name="Google Shape;464;p43"/>
            <p:cNvSpPr/>
            <p:nvPr/>
          </p:nvSpPr>
          <p:spPr>
            <a:xfrm>
              <a:off x="8210550" y="35750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3"/>
            <p:cNvSpPr/>
            <p:nvPr/>
          </p:nvSpPr>
          <p:spPr>
            <a:xfrm>
              <a:off x="-1092848" y="1661589"/>
              <a:ext cx="1501282" cy="162018"/>
            </a:xfrm>
            <a:custGeom>
              <a:avLst/>
              <a:gdLst/>
              <a:ahLst/>
              <a:cxnLst/>
              <a:rect l="l" t="t" r="r" b="b"/>
              <a:pathLst>
                <a:path w="35165" h="3795" extrusionOk="0">
                  <a:moveTo>
                    <a:pt x="2268" y="0"/>
                  </a:moveTo>
                  <a:lnTo>
                    <a:pt x="1898" y="93"/>
                  </a:lnTo>
                  <a:lnTo>
                    <a:pt x="1528" y="185"/>
                  </a:lnTo>
                  <a:lnTo>
                    <a:pt x="1204" y="324"/>
                  </a:lnTo>
                  <a:lnTo>
                    <a:pt x="880" y="463"/>
                  </a:lnTo>
                  <a:lnTo>
                    <a:pt x="556" y="694"/>
                  </a:lnTo>
                  <a:lnTo>
                    <a:pt x="278" y="925"/>
                  </a:lnTo>
                  <a:lnTo>
                    <a:pt x="47" y="1203"/>
                  </a:lnTo>
                  <a:lnTo>
                    <a:pt x="1" y="1249"/>
                  </a:lnTo>
                  <a:lnTo>
                    <a:pt x="834" y="1897"/>
                  </a:lnTo>
                  <a:lnTo>
                    <a:pt x="1620" y="2591"/>
                  </a:lnTo>
                  <a:lnTo>
                    <a:pt x="1852" y="2360"/>
                  </a:lnTo>
                  <a:lnTo>
                    <a:pt x="2083" y="2221"/>
                  </a:lnTo>
                  <a:lnTo>
                    <a:pt x="2361" y="2128"/>
                  </a:lnTo>
                  <a:lnTo>
                    <a:pt x="2916" y="2128"/>
                  </a:lnTo>
                  <a:lnTo>
                    <a:pt x="3193" y="2221"/>
                  </a:lnTo>
                  <a:lnTo>
                    <a:pt x="3425" y="2360"/>
                  </a:lnTo>
                  <a:lnTo>
                    <a:pt x="3656" y="2591"/>
                  </a:lnTo>
                  <a:lnTo>
                    <a:pt x="3887" y="2869"/>
                  </a:lnTo>
                  <a:lnTo>
                    <a:pt x="4165" y="3100"/>
                  </a:lnTo>
                  <a:lnTo>
                    <a:pt x="4489" y="3285"/>
                  </a:lnTo>
                  <a:lnTo>
                    <a:pt x="4813" y="3470"/>
                  </a:lnTo>
                  <a:lnTo>
                    <a:pt x="5137" y="3609"/>
                  </a:lnTo>
                  <a:lnTo>
                    <a:pt x="5507" y="3702"/>
                  </a:lnTo>
                  <a:lnTo>
                    <a:pt x="5877" y="3748"/>
                  </a:lnTo>
                  <a:lnTo>
                    <a:pt x="6247" y="3794"/>
                  </a:lnTo>
                  <a:lnTo>
                    <a:pt x="6617" y="3748"/>
                  </a:lnTo>
                  <a:lnTo>
                    <a:pt x="6987" y="3702"/>
                  </a:lnTo>
                  <a:lnTo>
                    <a:pt x="7357" y="3609"/>
                  </a:lnTo>
                  <a:lnTo>
                    <a:pt x="7681" y="3470"/>
                  </a:lnTo>
                  <a:lnTo>
                    <a:pt x="8005" y="3285"/>
                  </a:lnTo>
                  <a:lnTo>
                    <a:pt x="8329" y="3100"/>
                  </a:lnTo>
                  <a:lnTo>
                    <a:pt x="8607" y="2869"/>
                  </a:lnTo>
                  <a:lnTo>
                    <a:pt x="8884" y="2591"/>
                  </a:lnTo>
                  <a:lnTo>
                    <a:pt x="8884" y="2545"/>
                  </a:lnTo>
                  <a:lnTo>
                    <a:pt x="9069" y="2360"/>
                  </a:lnTo>
                  <a:lnTo>
                    <a:pt x="9301" y="2221"/>
                  </a:lnTo>
                  <a:lnTo>
                    <a:pt x="9578" y="2128"/>
                  </a:lnTo>
                  <a:lnTo>
                    <a:pt x="10134" y="2128"/>
                  </a:lnTo>
                  <a:lnTo>
                    <a:pt x="10411" y="2221"/>
                  </a:lnTo>
                  <a:lnTo>
                    <a:pt x="10642" y="2360"/>
                  </a:lnTo>
                  <a:lnTo>
                    <a:pt x="10874" y="2591"/>
                  </a:lnTo>
                  <a:lnTo>
                    <a:pt x="11105" y="2869"/>
                  </a:lnTo>
                  <a:lnTo>
                    <a:pt x="11429" y="3100"/>
                  </a:lnTo>
                  <a:lnTo>
                    <a:pt x="11707" y="3285"/>
                  </a:lnTo>
                  <a:lnTo>
                    <a:pt x="12030" y="3470"/>
                  </a:lnTo>
                  <a:lnTo>
                    <a:pt x="12401" y="3609"/>
                  </a:lnTo>
                  <a:lnTo>
                    <a:pt x="12725" y="3702"/>
                  </a:lnTo>
                  <a:lnTo>
                    <a:pt x="13095" y="3748"/>
                  </a:lnTo>
                  <a:lnTo>
                    <a:pt x="13465" y="3794"/>
                  </a:lnTo>
                  <a:lnTo>
                    <a:pt x="13835" y="3748"/>
                  </a:lnTo>
                  <a:lnTo>
                    <a:pt x="14205" y="3702"/>
                  </a:lnTo>
                  <a:lnTo>
                    <a:pt x="14575" y="3609"/>
                  </a:lnTo>
                  <a:lnTo>
                    <a:pt x="14899" y="3470"/>
                  </a:lnTo>
                  <a:lnTo>
                    <a:pt x="15223" y="3285"/>
                  </a:lnTo>
                  <a:lnTo>
                    <a:pt x="15547" y="3100"/>
                  </a:lnTo>
                  <a:lnTo>
                    <a:pt x="15824" y="2869"/>
                  </a:lnTo>
                  <a:lnTo>
                    <a:pt x="16102" y="2591"/>
                  </a:lnTo>
                  <a:lnTo>
                    <a:pt x="16287" y="2360"/>
                  </a:lnTo>
                  <a:lnTo>
                    <a:pt x="16518" y="2221"/>
                  </a:lnTo>
                  <a:lnTo>
                    <a:pt x="16796" y="2128"/>
                  </a:lnTo>
                  <a:lnTo>
                    <a:pt x="17398" y="2128"/>
                  </a:lnTo>
                  <a:lnTo>
                    <a:pt x="17629" y="2221"/>
                  </a:lnTo>
                  <a:lnTo>
                    <a:pt x="17860" y="2360"/>
                  </a:lnTo>
                  <a:lnTo>
                    <a:pt x="18092" y="2591"/>
                  </a:lnTo>
                  <a:lnTo>
                    <a:pt x="18369" y="2869"/>
                  </a:lnTo>
                  <a:lnTo>
                    <a:pt x="18647" y="3100"/>
                  </a:lnTo>
                  <a:lnTo>
                    <a:pt x="18924" y="3285"/>
                  </a:lnTo>
                  <a:lnTo>
                    <a:pt x="19248" y="3470"/>
                  </a:lnTo>
                  <a:lnTo>
                    <a:pt x="19618" y="3609"/>
                  </a:lnTo>
                  <a:lnTo>
                    <a:pt x="19942" y="3702"/>
                  </a:lnTo>
                  <a:lnTo>
                    <a:pt x="20312" y="3748"/>
                  </a:lnTo>
                  <a:lnTo>
                    <a:pt x="20683" y="3794"/>
                  </a:lnTo>
                  <a:lnTo>
                    <a:pt x="21053" y="3748"/>
                  </a:lnTo>
                  <a:lnTo>
                    <a:pt x="21423" y="3702"/>
                  </a:lnTo>
                  <a:lnTo>
                    <a:pt x="21793" y="3609"/>
                  </a:lnTo>
                  <a:lnTo>
                    <a:pt x="22117" y="3470"/>
                  </a:lnTo>
                  <a:lnTo>
                    <a:pt x="22441" y="3285"/>
                  </a:lnTo>
                  <a:lnTo>
                    <a:pt x="22765" y="3100"/>
                  </a:lnTo>
                  <a:lnTo>
                    <a:pt x="23042" y="2869"/>
                  </a:lnTo>
                  <a:lnTo>
                    <a:pt x="23274" y="2591"/>
                  </a:lnTo>
                  <a:lnTo>
                    <a:pt x="23320" y="2591"/>
                  </a:lnTo>
                  <a:lnTo>
                    <a:pt x="23505" y="2360"/>
                  </a:lnTo>
                  <a:lnTo>
                    <a:pt x="23783" y="2221"/>
                  </a:lnTo>
                  <a:lnTo>
                    <a:pt x="24014" y="2128"/>
                  </a:lnTo>
                  <a:lnTo>
                    <a:pt x="24615" y="2128"/>
                  </a:lnTo>
                  <a:lnTo>
                    <a:pt x="24847" y="2221"/>
                  </a:lnTo>
                  <a:lnTo>
                    <a:pt x="25124" y="2360"/>
                  </a:lnTo>
                  <a:lnTo>
                    <a:pt x="25309" y="2591"/>
                  </a:lnTo>
                  <a:lnTo>
                    <a:pt x="25587" y="2869"/>
                  </a:lnTo>
                  <a:lnTo>
                    <a:pt x="25865" y="3100"/>
                  </a:lnTo>
                  <a:lnTo>
                    <a:pt x="26188" y="3285"/>
                  </a:lnTo>
                  <a:lnTo>
                    <a:pt x="26512" y="3470"/>
                  </a:lnTo>
                  <a:lnTo>
                    <a:pt x="26836" y="3609"/>
                  </a:lnTo>
                  <a:lnTo>
                    <a:pt x="27206" y="3702"/>
                  </a:lnTo>
                  <a:lnTo>
                    <a:pt x="27576" y="3748"/>
                  </a:lnTo>
                  <a:lnTo>
                    <a:pt x="27947" y="3794"/>
                  </a:lnTo>
                  <a:lnTo>
                    <a:pt x="28317" y="3748"/>
                  </a:lnTo>
                  <a:lnTo>
                    <a:pt x="28687" y="3702"/>
                  </a:lnTo>
                  <a:lnTo>
                    <a:pt x="29011" y="3609"/>
                  </a:lnTo>
                  <a:lnTo>
                    <a:pt x="29381" y="3470"/>
                  </a:lnTo>
                  <a:lnTo>
                    <a:pt x="29705" y="3285"/>
                  </a:lnTo>
                  <a:lnTo>
                    <a:pt x="29982" y="3100"/>
                  </a:lnTo>
                  <a:lnTo>
                    <a:pt x="30260" y="2869"/>
                  </a:lnTo>
                  <a:lnTo>
                    <a:pt x="30538" y="2591"/>
                  </a:lnTo>
                  <a:lnTo>
                    <a:pt x="30769" y="2360"/>
                  </a:lnTo>
                  <a:lnTo>
                    <a:pt x="31000" y="2221"/>
                  </a:lnTo>
                  <a:lnTo>
                    <a:pt x="31232" y="2128"/>
                  </a:lnTo>
                  <a:lnTo>
                    <a:pt x="31833" y="2128"/>
                  </a:lnTo>
                  <a:lnTo>
                    <a:pt x="32111" y="2221"/>
                  </a:lnTo>
                  <a:lnTo>
                    <a:pt x="32342" y="2360"/>
                  </a:lnTo>
                  <a:lnTo>
                    <a:pt x="32527" y="2591"/>
                  </a:lnTo>
                  <a:lnTo>
                    <a:pt x="32805" y="2869"/>
                  </a:lnTo>
                  <a:lnTo>
                    <a:pt x="33082" y="3100"/>
                  </a:lnTo>
                  <a:lnTo>
                    <a:pt x="33406" y="3285"/>
                  </a:lnTo>
                  <a:lnTo>
                    <a:pt x="33730" y="3470"/>
                  </a:lnTo>
                  <a:lnTo>
                    <a:pt x="34054" y="3609"/>
                  </a:lnTo>
                  <a:lnTo>
                    <a:pt x="34424" y="3702"/>
                  </a:lnTo>
                  <a:lnTo>
                    <a:pt x="34794" y="3748"/>
                  </a:lnTo>
                  <a:lnTo>
                    <a:pt x="35164" y="3794"/>
                  </a:lnTo>
                  <a:lnTo>
                    <a:pt x="35164" y="1666"/>
                  </a:lnTo>
                  <a:lnTo>
                    <a:pt x="34887" y="1619"/>
                  </a:lnTo>
                  <a:lnTo>
                    <a:pt x="34609" y="1527"/>
                  </a:lnTo>
                  <a:lnTo>
                    <a:pt x="34378" y="1388"/>
                  </a:lnTo>
                  <a:lnTo>
                    <a:pt x="34147" y="1203"/>
                  </a:lnTo>
                  <a:lnTo>
                    <a:pt x="33869" y="925"/>
                  </a:lnTo>
                  <a:lnTo>
                    <a:pt x="33591" y="694"/>
                  </a:lnTo>
                  <a:lnTo>
                    <a:pt x="33314" y="463"/>
                  </a:lnTo>
                  <a:lnTo>
                    <a:pt x="32990" y="324"/>
                  </a:lnTo>
                  <a:lnTo>
                    <a:pt x="32620" y="185"/>
                  </a:lnTo>
                  <a:lnTo>
                    <a:pt x="32296" y="93"/>
                  </a:lnTo>
                  <a:lnTo>
                    <a:pt x="31926" y="0"/>
                  </a:lnTo>
                  <a:lnTo>
                    <a:pt x="31185" y="0"/>
                  </a:lnTo>
                  <a:lnTo>
                    <a:pt x="30815" y="93"/>
                  </a:lnTo>
                  <a:lnTo>
                    <a:pt x="30445" y="185"/>
                  </a:lnTo>
                  <a:lnTo>
                    <a:pt x="30121" y="324"/>
                  </a:lnTo>
                  <a:lnTo>
                    <a:pt x="29797" y="463"/>
                  </a:lnTo>
                  <a:lnTo>
                    <a:pt x="29473" y="694"/>
                  </a:lnTo>
                  <a:lnTo>
                    <a:pt x="29196" y="925"/>
                  </a:lnTo>
                  <a:lnTo>
                    <a:pt x="28965" y="1203"/>
                  </a:lnTo>
                  <a:lnTo>
                    <a:pt x="28918" y="1203"/>
                  </a:lnTo>
                  <a:lnTo>
                    <a:pt x="28733" y="1388"/>
                  </a:lnTo>
                  <a:lnTo>
                    <a:pt x="28502" y="1527"/>
                  </a:lnTo>
                  <a:lnTo>
                    <a:pt x="28224" y="1619"/>
                  </a:lnTo>
                  <a:lnTo>
                    <a:pt x="27947" y="1666"/>
                  </a:lnTo>
                  <a:lnTo>
                    <a:pt x="27623" y="1619"/>
                  </a:lnTo>
                  <a:lnTo>
                    <a:pt x="27391" y="1527"/>
                  </a:lnTo>
                  <a:lnTo>
                    <a:pt x="27114" y="1388"/>
                  </a:lnTo>
                  <a:lnTo>
                    <a:pt x="26929" y="1203"/>
                  </a:lnTo>
                  <a:lnTo>
                    <a:pt x="26651" y="925"/>
                  </a:lnTo>
                  <a:lnTo>
                    <a:pt x="26374" y="694"/>
                  </a:lnTo>
                  <a:lnTo>
                    <a:pt x="26096" y="463"/>
                  </a:lnTo>
                  <a:lnTo>
                    <a:pt x="25772" y="324"/>
                  </a:lnTo>
                  <a:lnTo>
                    <a:pt x="25402" y="185"/>
                  </a:lnTo>
                  <a:lnTo>
                    <a:pt x="25032" y="93"/>
                  </a:lnTo>
                  <a:lnTo>
                    <a:pt x="24708" y="0"/>
                  </a:lnTo>
                  <a:lnTo>
                    <a:pt x="23968" y="0"/>
                  </a:lnTo>
                  <a:lnTo>
                    <a:pt x="23597" y="93"/>
                  </a:lnTo>
                  <a:lnTo>
                    <a:pt x="23227" y="185"/>
                  </a:lnTo>
                  <a:lnTo>
                    <a:pt x="22903" y="324"/>
                  </a:lnTo>
                  <a:lnTo>
                    <a:pt x="22580" y="463"/>
                  </a:lnTo>
                  <a:lnTo>
                    <a:pt x="22256" y="694"/>
                  </a:lnTo>
                  <a:lnTo>
                    <a:pt x="21978" y="925"/>
                  </a:lnTo>
                  <a:lnTo>
                    <a:pt x="21747" y="1157"/>
                  </a:lnTo>
                  <a:lnTo>
                    <a:pt x="21700" y="1203"/>
                  </a:lnTo>
                  <a:lnTo>
                    <a:pt x="21515" y="1388"/>
                  </a:lnTo>
                  <a:lnTo>
                    <a:pt x="21238" y="1527"/>
                  </a:lnTo>
                  <a:lnTo>
                    <a:pt x="21006" y="1619"/>
                  </a:lnTo>
                  <a:lnTo>
                    <a:pt x="20683" y="1666"/>
                  </a:lnTo>
                  <a:lnTo>
                    <a:pt x="20405" y="1619"/>
                  </a:lnTo>
                  <a:lnTo>
                    <a:pt x="20127" y="1527"/>
                  </a:lnTo>
                  <a:lnTo>
                    <a:pt x="19896" y="1388"/>
                  </a:lnTo>
                  <a:lnTo>
                    <a:pt x="19711" y="1203"/>
                  </a:lnTo>
                  <a:lnTo>
                    <a:pt x="19433" y="925"/>
                  </a:lnTo>
                  <a:lnTo>
                    <a:pt x="19156" y="694"/>
                  </a:lnTo>
                  <a:lnTo>
                    <a:pt x="18832" y="463"/>
                  </a:lnTo>
                  <a:lnTo>
                    <a:pt x="18508" y="324"/>
                  </a:lnTo>
                  <a:lnTo>
                    <a:pt x="18184" y="185"/>
                  </a:lnTo>
                  <a:lnTo>
                    <a:pt x="17814" y="93"/>
                  </a:lnTo>
                  <a:lnTo>
                    <a:pt x="17444" y="0"/>
                  </a:lnTo>
                  <a:lnTo>
                    <a:pt x="16704" y="0"/>
                  </a:lnTo>
                  <a:lnTo>
                    <a:pt x="16333" y="93"/>
                  </a:lnTo>
                  <a:lnTo>
                    <a:pt x="16010" y="185"/>
                  </a:lnTo>
                  <a:lnTo>
                    <a:pt x="15639" y="324"/>
                  </a:lnTo>
                  <a:lnTo>
                    <a:pt x="15316" y="463"/>
                  </a:lnTo>
                  <a:lnTo>
                    <a:pt x="15038" y="694"/>
                  </a:lnTo>
                  <a:lnTo>
                    <a:pt x="14760" y="925"/>
                  </a:lnTo>
                  <a:lnTo>
                    <a:pt x="14483" y="1203"/>
                  </a:lnTo>
                  <a:lnTo>
                    <a:pt x="14251" y="1388"/>
                  </a:lnTo>
                  <a:lnTo>
                    <a:pt x="14020" y="1527"/>
                  </a:lnTo>
                  <a:lnTo>
                    <a:pt x="13742" y="1619"/>
                  </a:lnTo>
                  <a:lnTo>
                    <a:pt x="13465" y="1666"/>
                  </a:lnTo>
                  <a:lnTo>
                    <a:pt x="13187" y="1619"/>
                  </a:lnTo>
                  <a:lnTo>
                    <a:pt x="12910" y="1527"/>
                  </a:lnTo>
                  <a:lnTo>
                    <a:pt x="12678" y="1388"/>
                  </a:lnTo>
                  <a:lnTo>
                    <a:pt x="12493" y="1203"/>
                  </a:lnTo>
                  <a:lnTo>
                    <a:pt x="12216" y="925"/>
                  </a:lnTo>
                  <a:lnTo>
                    <a:pt x="11938" y="694"/>
                  </a:lnTo>
                  <a:lnTo>
                    <a:pt x="11614" y="463"/>
                  </a:lnTo>
                  <a:lnTo>
                    <a:pt x="11290" y="324"/>
                  </a:lnTo>
                  <a:lnTo>
                    <a:pt x="10966" y="185"/>
                  </a:lnTo>
                  <a:lnTo>
                    <a:pt x="10596" y="93"/>
                  </a:lnTo>
                  <a:lnTo>
                    <a:pt x="10226" y="0"/>
                  </a:lnTo>
                  <a:lnTo>
                    <a:pt x="9486" y="0"/>
                  </a:lnTo>
                  <a:lnTo>
                    <a:pt x="9116" y="93"/>
                  </a:lnTo>
                  <a:lnTo>
                    <a:pt x="8792" y="185"/>
                  </a:lnTo>
                  <a:lnTo>
                    <a:pt x="8422" y="324"/>
                  </a:lnTo>
                  <a:lnTo>
                    <a:pt x="8098" y="463"/>
                  </a:lnTo>
                  <a:lnTo>
                    <a:pt x="7820" y="694"/>
                  </a:lnTo>
                  <a:lnTo>
                    <a:pt x="7496" y="925"/>
                  </a:lnTo>
                  <a:lnTo>
                    <a:pt x="7265" y="1203"/>
                  </a:lnTo>
                  <a:lnTo>
                    <a:pt x="7034" y="1388"/>
                  </a:lnTo>
                  <a:lnTo>
                    <a:pt x="6802" y="1527"/>
                  </a:lnTo>
                  <a:lnTo>
                    <a:pt x="6525" y="1619"/>
                  </a:lnTo>
                  <a:lnTo>
                    <a:pt x="6247" y="1666"/>
                  </a:lnTo>
                  <a:lnTo>
                    <a:pt x="5969" y="1619"/>
                  </a:lnTo>
                  <a:lnTo>
                    <a:pt x="5692" y="1527"/>
                  </a:lnTo>
                  <a:lnTo>
                    <a:pt x="5460" y="1388"/>
                  </a:lnTo>
                  <a:lnTo>
                    <a:pt x="5229" y="1203"/>
                  </a:lnTo>
                  <a:lnTo>
                    <a:pt x="4998" y="925"/>
                  </a:lnTo>
                  <a:lnTo>
                    <a:pt x="4720" y="694"/>
                  </a:lnTo>
                  <a:lnTo>
                    <a:pt x="4396" y="463"/>
                  </a:lnTo>
                  <a:lnTo>
                    <a:pt x="4072" y="324"/>
                  </a:lnTo>
                  <a:lnTo>
                    <a:pt x="3749" y="185"/>
                  </a:lnTo>
                  <a:lnTo>
                    <a:pt x="3378" y="93"/>
                  </a:lnTo>
                  <a:lnTo>
                    <a:pt x="3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3"/>
            <p:cNvSpPr/>
            <p:nvPr/>
          </p:nvSpPr>
          <p:spPr>
            <a:xfrm>
              <a:off x="8634141" y="1649745"/>
              <a:ext cx="1530868" cy="185712"/>
            </a:xfrm>
            <a:custGeom>
              <a:avLst/>
              <a:gdLst/>
              <a:ahLst/>
              <a:cxnLst/>
              <a:rect l="l" t="t" r="r" b="b"/>
              <a:pathLst>
                <a:path w="35858" h="4350" extrusionOk="0">
                  <a:moveTo>
                    <a:pt x="32295" y="602"/>
                  </a:moveTo>
                  <a:lnTo>
                    <a:pt x="32619" y="649"/>
                  </a:lnTo>
                  <a:lnTo>
                    <a:pt x="32943" y="741"/>
                  </a:lnTo>
                  <a:lnTo>
                    <a:pt x="33267" y="880"/>
                  </a:lnTo>
                  <a:lnTo>
                    <a:pt x="33591" y="1019"/>
                  </a:lnTo>
                  <a:lnTo>
                    <a:pt x="33868" y="1204"/>
                  </a:lnTo>
                  <a:lnTo>
                    <a:pt x="34100" y="1435"/>
                  </a:lnTo>
                  <a:lnTo>
                    <a:pt x="34331" y="1666"/>
                  </a:lnTo>
                  <a:lnTo>
                    <a:pt x="34563" y="1898"/>
                  </a:lnTo>
                  <a:lnTo>
                    <a:pt x="34794" y="2037"/>
                  </a:lnTo>
                  <a:lnTo>
                    <a:pt x="35025" y="2175"/>
                  </a:lnTo>
                  <a:lnTo>
                    <a:pt x="35303" y="2222"/>
                  </a:lnTo>
                  <a:lnTo>
                    <a:pt x="35303" y="3795"/>
                  </a:lnTo>
                  <a:lnTo>
                    <a:pt x="34979" y="3749"/>
                  </a:lnTo>
                  <a:lnTo>
                    <a:pt x="34701" y="3656"/>
                  </a:lnTo>
                  <a:lnTo>
                    <a:pt x="34424" y="3563"/>
                  </a:lnTo>
                  <a:lnTo>
                    <a:pt x="34146" y="3425"/>
                  </a:lnTo>
                  <a:lnTo>
                    <a:pt x="33868" y="3286"/>
                  </a:lnTo>
                  <a:lnTo>
                    <a:pt x="33637" y="3101"/>
                  </a:lnTo>
                  <a:lnTo>
                    <a:pt x="33406" y="2916"/>
                  </a:lnTo>
                  <a:lnTo>
                    <a:pt x="33174" y="2684"/>
                  </a:lnTo>
                  <a:lnTo>
                    <a:pt x="32943" y="2453"/>
                  </a:lnTo>
                  <a:lnTo>
                    <a:pt x="32619" y="2268"/>
                  </a:lnTo>
                  <a:lnTo>
                    <a:pt x="32295" y="2175"/>
                  </a:lnTo>
                  <a:lnTo>
                    <a:pt x="31972" y="2129"/>
                  </a:lnTo>
                  <a:lnTo>
                    <a:pt x="31601" y="2175"/>
                  </a:lnTo>
                  <a:lnTo>
                    <a:pt x="31277" y="2268"/>
                  </a:lnTo>
                  <a:lnTo>
                    <a:pt x="31000" y="2453"/>
                  </a:lnTo>
                  <a:lnTo>
                    <a:pt x="30722" y="2731"/>
                  </a:lnTo>
                  <a:lnTo>
                    <a:pt x="30491" y="2962"/>
                  </a:lnTo>
                  <a:lnTo>
                    <a:pt x="30213" y="3193"/>
                  </a:lnTo>
                  <a:lnTo>
                    <a:pt x="29936" y="3378"/>
                  </a:lnTo>
                  <a:lnTo>
                    <a:pt x="29658" y="3517"/>
                  </a:lnTo>
                  <a:lnTo>
                    <a:pt x="29334" y="3656"/>
                  </a:lnTo>
                  <a:lnTo>
                    <a:pt x="29010" y="3702"/>
                  </a:lnTo>
                  <a:lnTo>
                    <a:pt x="28686" y="3795"/>
                  </a:lnTo>
                  <a:lnTo>
                    <a:pt x="27992" y="3795"/>
                  </a:lnTo>
                  <a:lnTo>
                    <a:pt x="27669" y="3702"/>
                  </a:lnTo>
                  <a:lnTo>
                    <a:pt x="27345" y="3610"/>
                  </a:lnTo>
                  <a:lnTo>
                    <a:pt x="27021" y="3517"/>
                  </a:lnTo>
                  <a:lnTo>
                    <a:pt x="26743" y="3332"/>
                  </a:lnTo>
                  <a:lnTo>
                    <a:pt x="26466" y="3147"/>
                  </a:lnTo>
                  <a:lnTo>
                    <a:pt x="26188" y="2962"/>
                  </a:lnTo>
                  <a:lnTo>
                    <a:pt x="25957" y="2684"/>
                  </a:lnTo>
                  <a:lnTo>
                    <a:pt x="25679" y="2453"/>
                  </a:lnTo>
                  <a:lnTo>
                    <a:pt x="25401" y="2268"/>
                  </a:lnTo>
                  <a:lnTo>
                    <a:pt x="25078" y="2175"/>
                  </a:lnTo>
                  <a:lnTo>
                    <a:pt x="24707" y="2129"/>
                  </a:lnTo>
                  <a:lnTo>
                    <a:pt x="24384" y="2175"/>
                  </a:lnTo>
                  <a:lnTo>
                    <a:pt x="24060" y="2268"/>
                  </a:lnTo>
                  <a:lnTo>
                    <a:pt x="23782" y="2453"/>
                  </a:lnTo>
                  <a:lnTo>
                    <a:pt x="23505" y="2684"/>
                  </a:lnTo>
                  <a:lnTo>
                    <a:pt x="23505" y="2731"/>
                  </a:lnTo>
                  <a:lnTo>
                    <a:pt x="23273" y="2962"/>
                  </a:lnTo>
                  <a:lnTo>
                    <a:pt x="22996" y="3193"/>
                  </a:lnTo>
                  <a:lnTo>
                    <a:pt x="22718" y="3378"/>
                  </a:lnTo>
                  <a:lnTo>
                    <a:pt x="22440" y="3517"/>
                  </a:lnTo>
                  <a:lnTo>
                    <a:pt x="22116" y="3656"/>
                  </a:lnTo>
                  <a:lnTo>
                    <a:pt x="21793" y="3702"/>
                  </a:lnTo>
                  <a:lnTo>
                    <a:pt x="21469" y="3795"/>
                  </a:lnTo>
                  <a:lnTo>
                    <a:pt x="20775" y="3795"/>
                  </a:lnTo>
                  <a:lnTo>
                    <a:pt x="20451" y="3702"/>
                  </a:lnTo>
                  <a:lnTo>
                    <a:pt x="20127" y="3610"/>
                  </a:lnTo>
                  <a:lnTo>
                    <a:pt x="19803" y="3517"/>
                  </a:lnTo>
                  <a:lnTo>
                    <a:pt x="19525" y="3332"/>
                  </a:lnTo>
                  <a:lnTo>
                    <a:pt x="19202" y="3147"/>
                  </a:lnTo>
                  <a:lnTo>
                    <a:pt x="18970" y="2962"/>
                  </a:lnTo>
                  <a:lnTo>
                    <a:pt x="18739" y="2684"/>
                  </a:lnTo>
                  <a:lnTo>
                    <a:pt x="18461" y="2453"/>
                  </a:lnTo>
                  <a:lnTo>
                    <a:pt x="18184" y="2268"/>
                  </a:lnTo>
                  <a:lnTo>
                    <a:pt x="17860" y="2175"/>
                  </a:lnTo>
                  <a:lnTo>
                    <a:pt x="17490" y="2129"/>
                  </a:lnTo>
                  <a:lnTo>
                    <a:pt x="17166" y="2175"/>
                  </a:lnTo>
                  <a:lnTo>
                    <a:pt x="16842" y="2268"/>
                  </a:lnTo>
                  <a:lnTo>
                    <a:pt x="16518" y="2453"/>
                  </a:lnTo>
                  <a:lnTo>
                    <a:pt x="16287" y="2684"/>
                  </a:lnTo>
                  <a:lnTo>
                    <a:pt x="16055" y="2962"/>
                  </a:lnTo>
                  <a:lnTo>
                    <a:pt x="15778" y="3147"/>
                  </a:lnTo>
                  <a:lnTo>
                    <a:pt x="15500" y="3332"/>
                  </a:lnTo>
                  <a:lnTo>
                    <a:pt x="15223" y="3517"/>
                  </a:lnTo>
                  <a:lnTo>
                    <a:pt x="14899" y="3610"/>
                  </a:lnTo>
                  <a:lnTo>
                    <a:pt x="14575" y="3702"/>
                  </a:lnTo>
                  <a:lnTo>
                    <a:pt x="14251" y="3795"/>
                  </a:lnTo>
                  <a:lnTo>
                    <a:pt x="13557" y="3795"/>
                  </a:lnTo>
                  <a:lnTo>
                    <a:pt x="13233" y="3702"/>
                  </a:lnTo>
                  <a:lnTo>
                    <a:pt x="12909" y="3610"/>
                  </a:lnTo>
                  <a:lnTo>
                    <a:pt x="12585" y="3517"/>
                  </a:lnTo>
                  <a:lnTo>
                    <a:pt x="12261" y="3332"/>
                  </a:lnTo>
                  <a:lnTo>
                    <a:pt x="11984" y="3147"/>
                  </a:lnTo>
                  <a:lnTo>
                    <a:pt x="11752" y="2962"/>
                  </a:lnTo>
                  <a:lnTo>
                    <a:pt x="11521" y="2684"/>
                  </a:lnTo>
                  <a:lnTo>
                    <a:pt x="11244" y="2453"/>
                  </a:lnTo>
                  <a:lnTo>
                    <a:pt x="10966" y="2268"/>
                  </a:lnTo>
                  <a:lnTo>
                    <a:pt x="10642" y="2175"/>
                  </a:lnTo>
                  <a:lnTo>
                    <a:pt x="10272" y="2129"/>
                  </a:lnTo>
                  <a:lnTo>
                    <a:pt x="9948" y="2175"/>
                  </a:lnTo>
                  <a:lnTo>
                    <a:pt x="9624" y="2268"/>
                  </a:lnTo>
                  <a:lnTo>
                    <a:pt x="9300" y="2453"/>
                  </a:lnTo>
                  <a:lnTo>
                    <a:pt x="9069" y="2684"/>
                  </a:lnTo>
                  <a:lnTo>
                    <a:pt x="8838" y="2962"/>
                  </a:lnTo>
                  <a:lnTo>
                    <a:pt x="8560" y="3147"/>
                  </a:lnTo>
                  <a:lnTo>
                    <a:pt x="8282" y="3332"/>
                  </a:lnTo>
                  <a:lnTo>
                    <a:pt x="8005" y="3517"/>
                  </a:lnTo>
                  <a:lnTo>
                    <a:pt x="7681" y="3610"/>
                  </a:lnTo>
                  <a:lnTo>
                    <a:pt x="7357" y="3702"/>
                  </a:lnTo>
                  <a:lnTo>
                    <a:pt x="6987" y="3795"/>
                  </a:lnTo>
                  <a:lnTo>
                    <a:pt x="6339" y="3795"/>
                  </a:lnTo>
                  <a:lnTo>
                    <a:pt x="5969" y="3702"/>
                  </a:lnTo>
                  <a:lnTo>
                    <a:pt x="5645" y="3610"/>
                  </a:lnTo>
                  <a:lnTo>
                    <a:pt x="5368" y="3517"/>
                  </a:lnTo>
                  <a:lnTo>
                    <a:pt x="5044" y="3332"/>
                  </a:lnTo>
                  <a:lnTo>
                    <a:pt x="4766" y="3147"/>
                  </a:lnTo>
                  <a:lnTo>
                    <a:pt x="4535" y="2962"/>
                  </a:lnTo>
                  <a:lnTo>
                    <a:pt x="4257" y="2684"/>
                  </a:lnTo>
                  <a:lnTo>
                    <a:pt x="4026" y="2453"/>
                  </a:lnTo>
                  <a:lnTo>
                    <a:pt x="3748" y="2268"/>
                  </a:lnTo>
                  <a:lnTo>
                    <a:pt x="3424" y="2175"/>
                  </a:lnTo>
                  <a:lnTo>
                    <a:pt x="3054" y="2129"/>
                  </a:lnTo>
                  <a:lnTo>
                    <a:pt x="2777" y="2175"/>
                  </a:lnTo>
                  <a:lnTo>
                    <a:pt x="2499" y="2222"/>
                  </a:lnTo>
                  <a:lnTo>
                    <a:pt x="2268" y="2360"/>
                  </a:lnTo>
                  <a:lnTo>
                    <a:pt x="2036" y="2499"/>
                  </a:lnTo>
                  <a:lnTo>
                    <a:pt x="1435" y="1944"/>
                  </a:lnTo>
                  <a:lnTo>
                    <a:pt x="833" y="1528"/>
                  </a:lnTo>
                  <a:lnTo>
                    <a:pt x="1065" y="1296"/>
                  </a:lnTo>
                  <a:lnTo>
                    <a:pt x="1296" y="1111"/>
                  </a:lnTo>
                  <a:lnTo>
                    <a:pt x="1574" y="972"/>
                  </a:lnTo>
                  <a:lnTo>
                    <a:pt x="1851" y="834"/>
                  </a:lnTo>
                  <a:lnTo>
                    <a:pt x="2129" y="741"/>
                  </a:lnTo>
                  <a:lnTo>
                    <a:pt x="2453" y="649"/>
                  </a:lnTo>
                  <a:lnTo>
                    <a:pt x="2730" y="602"/>
                  </a:lnTo>
                  <a:lnTo>
                    <a:pt x="3378" y="602"/>
                  </a:lnTo>
                  <a:lnTo>
                    <a:pt x="3748" y="649"/>
                  </a:lnTo>
                  <a:lnTo>
                    <a:pt x="4072" y="741"/>
                  </a:lnTo>
                  <a:lnTo>
                    <a:pt x="4350" y="880"/>
                  </a:lnTo>
                  <a:lnTo>
                    <a:pt x="4674" y="1019"/>
                  </a:lnTo>
                  <a:lnTo>
                    <a:pt x="4951" y="1204"/>
                  </a:lnTo>
                  <a:lnTo>
                    <a:pt x="5229" y="1435"/>
                  </a:lnTo>
                  <a:lnTo>
                    <a:pt x="5460" y="1713"/>
                  </a:lnTo>
                  <a:lnTo>
                    <a:pt x="5691" y="1944"/>
                  </a:lnTo>
                  <a:lnTo>
                    <a:pt x="6015" y="2083"/>
                  </a:lnTo>
                  <a:lnTo>
                    <a:pt x="6339" y="2222"/>
                  </a:lnTo>
                  <a:lnTo>
                    <a:pt x="6663" y="2268"/>
                  </a:lnTo>
                  <a:lnTo>
                    <a:pt x="7033" y="2222"/>
                  </a:lnTo>
                  <a:lnTo>
                    <a:pt x="7357" y="2129"/>
                  </a:lnTo>
                  <a:lnTo>
                    <a:pt x="7635" y="1944"/>
                  </a:lnTo>
                  <a:lnTo>
                    <a:pt x="7912" y="1666"/>
                  </a:lnTo>
                  <a:lnTo>
                    <a:pt x="8144" y="1435"/>
                  </a:lnTo>
                  <a:lnTo>
                    <a:pt x="8375" y="1204"/>
                  </a:lnTo>
                  <a:lnTo>
                    <a:pt x="8653" y="1019"/>
                  </a:lnTo>
                  <a:lnTo>
                    <a:pt x="8976" y="880"/>
                  </a:lnTo>
                  <a:lnTo>
                    <a:pt x="9300" y="741"/>
                  </a:lnTo>
                  <a:lnTo>
                    <a:pt x="9624" y="649"/>
                  </a:lnTo>
                  <a:lnTo>
                    <a:pt x="9948" y="602"/>
                  </a:lnTo>
                  <a:lnTo>
                    <a:pt x="10642" y="602"/>
                  </a:lnTo>
                  <a:lnTo>
                    <a:pt x="10966" y="649"/>
                  </a:lnTo>
                  <a:lnTo>
                    <a:pt x="11290" y="741"/>
                  </a:lnTo>
                  <a:lnTo>
                    <a:pt x="11614" y="880"/>
                  </a:lnTo>
                  <a:lnTo>
                    <a:pt x="11891" y="1019"/>
                  </a:lnTo>
                  <a:lnTo>
                    <a:pt x="12169" y="1204"/>
                  </a:lnTo>
                  <a:lnTo>
                    <a:pt x="12446" y="1435"/>
                  </a:lnTo>
                  <a:lnTo>
                    <a:pt x="12678" y="1666"/>
                  </a:lnTo>
                  <a:lnTo>
                    <a:pt x="12909" y="1944"/>
                  </a:lnTo>
                  <a:lnTo>
                    <a:pt x="13233" y="2083"/>
                  </a:lnTo>
                  <a:lnTo>
                    <a:pt x="13557" y="2222"/>
                  </a:lnTo>
                  <a:lnTo>
                    <a:pt x="13881" y="2268"/>
                  </a:lnTo>
                  <a:lnTo>
                    <a:pt x="14251" y="2222"/>
                  </a:lnTo>
                  <a:lnTo>
                    <a:pt x="14575" y="2129"/>
                  </a:lnTo>
                  <a:lnTo>
                    <a:pt x="14852" y="1944"/>
                  </a:lnTo>
                  <a:lnTo>
                    <a:pt x="15130" y="1713"/>
                  </a:lnTo>
                  <a:lnTo>
                    <a:pt x="15361" y="1435"/>
                  </a:lnTo>
                  <a:lnTo>
                    <a:pt x="15593" y="1204"/>
                  </a:lnTo>
                  <a:lnTo>
                    <a:pt x="15870" y="1019"/>
                  </a:lnTo>
                  <a:lnTo>
                    <a:pt x="16194" y="880"/>
                  </a:lnTo>
                  <a:lnTo>
                    <a:pt x="16518" y="741"/>
                  </a:lnTo>
                  <a:lnTo>
                    <a:pt x="16842" y="649"/>
                  </a:lnTo>
                  <a:lnTo>
                    <a:pt x="17166" y="602"/>
                  </a:lnTo>
                  <a:lnTo>
                    <a:pt x="17860" y="602"/>
                  </a:lnTo>
                  <a:lnTo>
                    <a:pt x="18184" y="649"/>
                  </a:lnTo>
                  <a:lnTo>
                    <a:pt x="18508" y="741"/>
                  </a:lnTo>
                  <a:lnTo>
                    <a:pt x="18831" y="880"/>
                  </a:lnTo>
                  <a:lnTo>
                    <a:pt x="19109" y="1019"/>
                  </a:lnTo>
                  <a:lnTo>
                    <a:pt x="19387" y="1204"/>
                  </a:lnTo>
                  <a:lnTo>
                    <a:pt x="19664" y="1435"/>
                  </a:lnTo>
                  <a:lnTo>
                    <a:pt x="19896" y="1666"/>
                  </a:lnTo>
                  <a:lnTo>
                    <a:pt x="20173" y="1944"/>
                  </a:lnTo>
                  <a:lnTo>
                    <a:pt x="20451" y="2129"/>
                  </a:lnTo>
                  <a:lnTo>
                    <a:pt x="20775" y="2222"/>
                  </a:lnTo>
                  <a:lnTo>
                    <a:pt x="21099" y="2268"/>
                  </a:lnTo>
                  <a:lnTo>
                    <a:pt x="21469" y="2222"/>
                  </a:lnTo>
                  <a:lnTo>
                    <a:pt x="21793" y="2129"/>
                  </a:lnTo>
                  <a:lnTo>
                    <a:pt x="22070" y="1944"/>
                  </a:lnTo>
                  <a:lnTo>
                    <a:pt x="22348" y="1713"/>
                  </a:lnTo>
                  <a:lnTo>
                    <a:pt x="22348" y="1666"/>
                  </a:lnTo>
                  <a:lnTo>
                    <a:pt x="22579" y="1435"/>
                  </a:lnTo>
                  <a:lnTo>
                    <a:pt x="22857" y="1204"/>
                  </a:lnTo>
                  <a:lnTo>
                    <a:pt x="23134" y="1019"/>
                  </a:lnTo>
                  <a:lnTo>
                    <a:pt x="23412" y="880"/>
                  </a:lnTo>
                  <a:lnTo>
                    <a:pt x="23736" y="741"/>
                  </a:lnTo>
                  <a:lnTo>
                    <a:pt x="24060" y="649"/>
                  </a:lnTo>
                  <a:lnTo>
                    <a:pt x="24384" y="602"/>
                  </a:lnTo>
                  <a:lnTo>
                    <a:pt x="25078" y="602"/>
                  </a:lnTo>
                  <a:lnTo>
                    <a:pt x="25401" y="649"/>
                  </a:lnTo>
                  <a:lnTo>
                    <a:pt x="25725" y="741"/>
                  </a:lnTo>
                  <a:lnTo>
                    <a:pt x="26049" y="880"/>
                  </a:lnTo>
                  <a:lnTo>
                    <a:pt x="26327" y="1019"/>
                  </a:lnTo>
                  <a:lnTo>
                    <a:pt x="26604" y="1204"/>
                  </a:lnTo>
                  <a:lnTo>
                    <a:pt x="26882" y="1435"/>
                  </a:lnTo>
                  <a:lnTo>
                    <a:pt x="27113" y="1666"/>
                  </a:lnTo>
                  <a:lnTo>
                    <a:pt x="27391" y="1944"/>
                  </a:lnTo>
                  <a:lnTo>
                    <a:pt x="27669" y="2129"/>
                  </a:lnTo>
                  <a:lnTo>
                    <a:pt x="27992" y="2222"/>
                  </a:lnTo>
                  <a:lnTo>
                    <a:pt x="28363" y="2268"/>
                  </a:lnTo>
                  <a:lnTo>
                    <a:pt x="28686" y="2222"/>
                  </a:lnTo>
                  <a:lnTo>
                    <a:pt x="29010" y="2083"/>
                  </a:lnTo>
                  <a:lnTo>
                    <a:pt x="29334" y="1944"/>
                  </a:lnTo>
                  <a:lnTo>
                    <a:pt x="29566" y="1666"/>
                  </a:lnTo>
                  <a:lnTo>
                    <a:pt x="29797" y="1435"/>
                  </a:lnTo>
                  <a:lnTo>
                    <a:pt x="30075" y="1204"/>
                  </a:lnTo>
                  <a:lnTo>
                    <a:pt x="30352" y="1019"/>
                  </a:lnTo>
                  <a:lnTo>
                    <a:pt x="30630" y="880"/>
                  </a:lnTo>
                  <a:lnTo>
                    <a:pt x="30954" y="741"/>
                  </a:lnTo>
                  <a:lnTo>
                    <a:pt x="31277" y="649"/>
                  </a:lnTo>
                  <a:lnTo>
                    <a:pt x="31601" y="602"/>
                  </a:lnTo>
                  <a:close/>
                  <a:moveTo>
                    <a:pt x="3054" y="1"/>
                  </a:moveTo>
                  <a:lnTo>
                    <a:pt x="2638" y="47"/>
                  </a:lnTo>
                  <a:lnTo>
                    <a:pt x="2268" y="93"/>
                  </a:lnTo>
                  <a:lnTo>
                    <a:pt x="1851" y="232"/>
                  </a:lnTo>
                  <a:lnTo>
                    <a:pt x="1481" y="371"/>
                  </a:lnTo>
                  <a:lnTo>
                    <a:pt x="1157" y="556"/>
                  </a:lnTo>
                  <a:lnTo>
                    <a:pt x="833" y="787"/>
                  </a:lnTo>
                  <a:lnTo>
                    <a:pt x="509" y="1019"/>
                  </a:lnTo>
                  <a:lnTo>
                    <a:pt x="232" y="1343"/>
                  </a:lnTo>
                  <a:lnTo>
                    <a:pt x="0" y="1620"/>
                  </a:lnTo>
                  <a:lnTo>
                    <a:pt x="1065" y="2407"/>
                  </a:lnTo>
                  <a:lnTo>
                    <a:pt x="2083" y="3286"/>
                  </a:lnTo>
                  <a:lnTo>
                    <a:pt x="2268" y="3054"/>
                  </a:lnTo>
                  <a:lnTo>
                    <a:pt x="2453" y="2916"/>
                  </a:lnTo>
                  <a:lnTo>
                    <a:pt x="2638" y="2823"/>
                  </a:lnTo>
                  <a:lnTo>
                    <a:pt x="2823" y="2731"/>
                  </a:lnTo>
                  <a:lnTo>
                    <a:pt x="3285" y="2731"/>
                  </a:lnTo>
                  <a:lnTo>
                    <a:pt x="3471" y="2823"/>
                  </a:lnTo>
                  <a:lnTo>
                    <a:pt x="3656" y="2916"/>
                  </a:lnTo>
                  <a:lnTo>
                    <a:pt x="3841" y="3054"/>
                  </a:lnTo>
                  <a:lnTo>
                    <a:pt x="4118" y="3378"/>
                  </a:lnTo>
                  <a:lnTo>
                    <a:pt x="4442" y="3610"/>
                  </a:lnTo>
                  <a:lnTo>
                    <a:pt x="4766" y="3841"/>
                  </a:lnTo>
                  <a:lnTo>
                    <a:pt x="5090" y="4026"/>
                  </a:lnTo>
                  <a:lnTo>
                    <a:pt x="5460" y="4165"/>
                  </a:lnTo>
                  <a:lnTo>
                    <a:pt x="5876" y="4304"/>
                  </a:lnTo>
                  <a:lnTo>
                    <a:pt x="6247" y="4350"/>
                  </a:lnTo>
                  <a:lnTo>
                    <a:pt x="7079" y="4350"/>
                  </a:lnTo>
                  <a:lnTo>
                    <a:pt x="7450" y="4304"/>
                  </a:lnTo>
                  <a:lnTo>
                    <a:pt x="7866" y="4165"/>
                  </a:lnTo>
                  <a:lnTo>
                    <a:pt x="8236" y="4026"/>
                  </a:lnTo>
                  <a:lnTo>
                    <a:pt x="8560" y="3841"/>
                  </a:lnTo>
                  <a:lnTo>
                    <a:pt x="8930" y="3610"/>
                  </a:lnTo>
                  <a:lnTo>
                    <a:pt x="9208" y="3378"/>
                  </a:lnTo>
                  <a:lnTo>
                    <a:pt x="9485" y="3054"/>
                  </a:lnTo>
                  <a:lnTo>
                    <a:pt x="9670" y="2916"/>
                  </a:lnTo>
                  <a:lnTo>
                    <a:pt x="9855" y="2823"/>
                  </a:lnTo>
                  <a:lnTo>
                    <a:pt x="10041" y="2731"/>
                  </a:lnTo>
                  <a:lnTo>
                    <a:pt x="10503" y="2731"/>
                  </a:lnTo>
                  <a:lnTo>
                    <a:pt x="10735" y="2823"/>
                  </a:lnTo>
                  <a:lnTo>
                    <a:pt x="10920" y="2916"/>
                  </a:lnTo>
                  <a:lnTo>
                    <a:pt x="11058" y="3054"/>
                  </a:lnTo>
                  <a:lnTo>
                    <a:pt x="11336" y="3378"/>
                  </a:lnTo>
                  <a:lnTo>
                    <a:pt x="11660" y="3610"/>
                  </a:lnTo>
                  <a:lnTo>
                    <a:pt x="11984" y="3841"/>
                  </a:lnTo>
                  <a:lnTo>
                    <a:pt x="12354" y="4026"/>
                  </a:lnTo>
                  <a:lnTo>
                    <a:pt x="12724" y="4165"/>
                  </a:lnTo>
                  <a:lnTo>
                    <a:pt x="13094" y="4304"/>
                  </a:lnTo>
                  <a:lnTo>
                    <a:pt x="13511" y="4350"/>
                  </a:lnTo>
                  <a:lnTo>
                    <a:pt x="14297" y="4350"/>
                  </a:lnTo>
                  <a:lnTo>
                    <a:pt x="14714" y="4304"/>
                  </a:lnTo>
                  <a:lnTo>
                    <a:pt x="15084" y="4165"/>
                  </a:lnTo>
                  <a:lnTo>
                    <a:pt x="15454" y="4026"/>
                  </a:lnTo>
                  <a:lnTo>
                    <a:pt x="15778" y="3841"/>
                  </a:lnTo>
                  <a:lnTo>
                    <a:pt x="16148" y="3610"/>
                  </a:lnTo>
                  <a:lnTo>
                    <a:pt x="16426" y="3378"/>
                  </a:lnTo>
                  <a:lnTo>
                    <a:pt x="16703" y="3054"/>
                  </a:lnTo>
                  <a:lnTo>
                    <a:pt x="16888" y="2916"/>
                  </a:lnTo>
                  <a:lnTo>
                    <a:pt x="17073" y="2823"/>
                  </a:lnTo>
                  <a:lnTo>
                    <a:pt x="17258" y="2731"/>
                  </a:lnTo>
                  <a:lnTo>
                    <a:pt x="17721" y="2731"/>
                  </a:lnTo>
                  <a:lnTo>
                    <a:pt x="17952" y="2823"/>
                  </a:lnTo>
                  <a:lnTo>
                    <a:pt x="18137" y="2916"/>
                  </a:lnTo>
                  <a:lnTo>
                    <a:pt x="18276" y="3054"/>
                  </a:lnTo>
                  <a:lnTo>
                    <a:pt x="18554" y="3378"/>
                  </a:lnTo>
                  <a:lnTo>
                    <a:pt x="18878" y="3610"/>
                  </a:lnTo>
                  <a:lnTo>
                    <a:pt x="19202" y="3841"/>
                  </a:lnTo>
                  <a:lnTo>
                    <a:pt x="19572" y="4026"/>
                  </a:lnTo>
                  <a:lnTo>
                    <a:pt x="19942" y="4165"/>
                  </a:lnTo>
                  <a:lnTo>
                    <a:pt x="20312" y="4304"/>
                  </a:lnTo>
                  <a:lnTo>
                    <a:pt x="20728" y="4350"/>
                  </a:lnTo>
                  <a:lnTo>
                    <a:pt x="21515" y="4350"/>
                  </a:lnTo>
                  <a:lnTo>
                    <a:pt x="21931" y="4304"/>
                  </a:lnTo>
                  <a:lnTo>
                    <a:pt x="22302" y="4165"/>
                  </a:lnTo>
                  <a:lnTo>
                    <a:pt x="22672" y="4026"/>
                  </a:lnTo>
                  <a:lnTo>
                    <a:pt x="22996" y="3841"/>
                  </a:lnTo>
                  <a:lnTo>
                    <a:pt x="23319" y="3656"/>
                  </a:lnTo>
                  <a:lnTo>
                    <a:pt x="23643" y="3378"/>
                  </a:lnTo>
                  <a:lnTo>
                    <a:pt x="23921" y="3101"/>
                  </a:lnTo>
                  <a:lnTo>
                    <a:pt x="23967" y="3054"/>
                  </a:lnTo>
                  <a:lnTo>
                    <a:pt x="24106" y="2916"/>
                  </a:lnTo>
                  <a:lnTo>
                    <a:pt x="24291" y="2823"/>
                  </a:lnTo>
                  <a:lnTo>
                    <a:pt x="24522" y="2731"/>
                  </a:lnTo>
                  <a:lnTo>
                    <a:pt x="24939" y="2731"/>
                  </a:lnTo>
                  <a:lnTo>
                    <a:pt x="25170" y="2823"/>
                  </a:lnTo>
                  <a:lnTo>
                    <a:pt x="25355" y="2916"/>
                  </a:lnTo>
                  <a:lnTo>
                    <a:pt x="25494" y="3054"/>
                  </a:lnTo>
                  <a:lnTo>
                    <a:pt x="25818" y="3378"/>
                  </a:lnTo>
                  <a:lnTo>
                    <a:pt x="26095" y="3610"/>
                  </a:lnTo>
                  <a:lnTo>
                    <a:pt x="26419" y="3841"/>
                  </a:lnTo>
                  <a:lnTo>
                    <a:pt x="26790" y="4026"/>
                  </a:lnTo>
                  <a:lnTo>
                    <a:pt x="27160" y="4165"/>
                  </a:lnTo>
                  <a:lnTo>
                    <a:pt x="27530" y="4304"/>
                  </a:lnTo>
                  <a:lnTo>
                    <a:pt x="27946" y="4350"/>
                  </a:lnTo>
                  <a:lnTo>
                    <a:pt x="28733" y="4350"/>
                  </a:lnTo>
                  <a:lnTo>
                    <a:pt x="29149" y="4304"/>
                  </a:lnTo>
                  <a:lnTo>
                    <a:pt x="29519" y="4165"/>
                  </a:lnTo>
                  <a:lnTo>
                    <a:pt x="29889" y="4026"/>
                  </a:lnTo>
                  <a:lnTo>
                    <a:pt x="30260" y="3841"/>
                  </a:lnTo>
                  <a:lnTo>
                    <a:pt x="30583" y="3610"/>
                  </a:lnTo>
                  <a:lnTo>
                    <a:pt x="30907" y="3378"/>
                  </a:lnTo>
                  <a:lnTo>
                    <a:pt x="31185" y="3054"/>
                  </a:lnTo>
                  <a:lnTo>
                    <a:pt x="31324" y="2916"/>
                  </a:lnTo>
                  <a:lnTo>
                    <a:pt x="31509" y="2823"/>
                  </a:lnTo>
                  <a:lnTo>
                    <a:pt x="31740" y="2731"/>
                  </a:lnTo>
                  <a:lnTo>
                    <a:pt x="32203" y="2731"/>
                  </a:lnTo>
                  <a:lnTo>
                    <a:pt x="32388" y="2823"/>
                  </a:lnTo>
                  <a:lnTo>
                    <a:pt x="32573" y="2916"/>
                  </a:lnTo>
                  <a:lnTo>
                    <a:pt x="32758" y="3054"/>
                  </a:lnTo>
                  <a:lnTo>
                    <a:pt x="33036" y="3378"/>
                  </a:lnTo>
                  <a:lnTo>
                    <a:pt x="33313" y="3610"/>
                  </a:lnTo>
                  <a:lnTo>
                    <a:pt x="33683" y="3841"/>
                  </a:lnTo>
                  <a:lnTo>
                    <a:pt x="34007" y="4026"/>
                  </a:lnTo>
                  <a:lnTo>
                    <a:pt x="34377" y="4165"/>
                  </a:lnTo>
                  <a:lnTo>
                    <a:pt x="34748" y="4304"/>
                  </a:lnTo>
                  <a:lnTo>
                    <a:pt x="35164" y="4350"/>
                  </a:lnTo>
                  <a:lnTo>
                    <a:pt x="35858" y="4350"/>
                  </a:lnTo>
                  <a:lnTo>
                    <a:pt x="35858" y="1666"/>
                  </a:lnTo>
                  <a:lnTo>
                    <a:pt x="35349" y="1666"/>
                  </a:lnTo>
                  <a:lnTo>
                    <a:pt x="35118" y="1574"/>
                  </a:lnTo>
                  <a:lnTo>
                    <a:pt x="34933" y="1481"/>
                  </a:lnTo>
                  <a:lnTo>
                    <a:pt x="34794" y="1296"/>
                  </a:lnTo>
                  <a:lnTo>
                    <a:pt x="34516" y="1019"/>
                  </a:lnTo>
                  <a:lnTo>
                    <a:pt x="34192" y="741"/>
                  </a:lnTo>
                  <a:lnTo>
                    <a:pt x="33868" y="556"/>
                  </a:lnTo>
                  <a:lnTo>
                    <a:pt x="33498" y="371"/>
                  </a:lnTo>
                  <a:lnTo>
                    <a:pt x="33128" y="186"/>
                  </a:lnTo>
                  <a:lnTo>
                    <a:pt x="32758" y="93"/>
                  </a:lnTo>
                  <a:lnTo>
                    <a:pt x="32342" y="47"/>
                  </a:lnTo>
                  <a:lnTo>
                    <a:pt x="31972" y="1"/>
                  </a:lnTo>
                  <a:lnTo>
                    <a:pt x="31555" y="47"/>
                  </a:lnTo>
                  <a:lnTo>
                    <a:pt x="31139" y="93"/>
                  </a:lnTo>
                  <a:lnTo>
                    <a:pt x="30769" y="186"/>
                  </a:lnTo>
                  <a:lnTo>
                    <a:pt x="30398" y="371"/>
                  </a:lnTo>
                  <a:lnTo>
                    <a:pt x="30028" y="556"/>
                  </a:lnTo>
                  <a:lnTo>
                    <a:pt x="29704" y="741"/>
                  </a:lnTo>
                  <a:lnTo>
                    <a:pt x="29427" y="1019"/>
                  </a:lnTo>
                  <a:lnTo>
                    <a:pt x="29149" y="1296"/>
                  </a:lnTo>
                  <a:lnTo>
                    <a:pt x="28964" y="1481"/>
                  </a:lnTo>
                  <a:lnTo>
                    <a:pt x="28779" y="1574"/>
                  </a:lnTo>
                  <a:lnTo>
                    <a:pt x="28548" y="1666"/>
                  </a:lnTo>
                  <a:lnTo>
                    <a:pt x="28131" y="1666"/>
                  </a:lnTo>
                  <a:lnTo>
                    <a:pt x="27900" y="1574"/>
                  </a:lnTo>
                  <a:lnTo>
                    <a:pt x="27715" y="1481"/>
                  </a:lnTo>
                  <a:lnTo>
                    <a:pt x="27576" y="1296"/>
                  </a:lnTo>
                  <a:lnTo>
                    <a:pt x="27298" y="1019"/>
                  </a:lnTo>
                  <a:lnTo>
                    <a:pt x="26975" y="741"/>
                  </a:lnTo>
                  <a:lnTo>
                    <a:pt x="26651" y="556"/>
                  </a:lnTo>
                  <a:lnTo>
                    <a:pt x="26281" y="371"/>
                  </a:lnTo>
                  <a:lnTo>
                    <a:pt x="25910" y="232"/>
                  </a:lnTo>
                  <a:lnTo>
                    <a:pt x="25540" y="93"/>
                  </a:lnTo>
                  <a:lnTo>
                    <a:pt x="25124" y="47"/>
                  </a:lnTo>
                  <a:lnTo>
                    <a:pt x="24707" y="1"/>
                  </a:lnTo>
                  <a:lnTo>
                    <a:pt x="24337" y="47"/>
                  </a:lnTo>
                  <a:lnTo>
                    <a:pt x="23921" y="93"/>
                  </a:lnTo>
                  <a:lnTo>
                    <a:pt x="23551" y="186"/>
                  </a:lnTo>
                  <a:lnTo>
                    <a:pt x="23181" y="371"/>
                  </a:lnTo>
                  <a:lnTo>
                    <a:pt x="22857" y="510"/>
                  </a:lnTo>
                  <a:lnTo>
                    <a:pt x="22533" y="741"/>
                  </a:lnTo>
                  <a:lnTo>
                    <a:pt x="22209" y="1019"/>
                  </a:lnTo>
                  <a:lnTo>
                    <a:pt x="21931" y="1296"/>
                  </a:lnTo>
                  <a:lnTo>
                    <a:pt x="21885" y="1296"/>
                  </a:lnTo>
                  <a:lnTo>
                    <a:pt x="21746" y="1481"/>
                  </a:lnTo>
                  <a:lnTo>
                    <a:pt x="21561" y="1574"/>
                  </a:lnTo>
                  <a:lnTo>
                    <a:pt x="21330" y="1666"/>
                  </a:lnTo>
                  <a:lnTo>
                    <a:pt x="20914" y="1666"/>
                  </a:lnTo>
                  <a:lnTo>
                    <a:pt x="20682" y="1574"/>
                  </a:lnTo>
                  <a:lnTo>
                    <a:pt x="20497" y="1481"/>
                  </a:lnTo>
                  <a:lnTo>
                    <a:pt x="20312" y="1296"/>
                  </a:lnTo>
                  <a:lnTo>
                    <a:pt x="20034" y="1019"/>
                  </a:lnTo>
                  <a:lnTo>
                    <a:pt x="19757" y="741"/>
                  </a:lnTo>
                  <a:lnTo>
                    <a:pt x="19433" y="556"/>
                  </a:lnTo>
                  <a:lnTo>
                    <a:pt x="19063" y="371"/>
                  </a:lnTo>
                  <a:lnTo>
                    <a:pt x="18693" y="232"/>
                  </a:lnTo>
                  <a:lnTo>
                    <a:pt x="18323" y="93"/>
                  </a:lnTo>
                  <a:lnTo>
                    <a:pt x="17906" y="47"/>
                  </a:lnTo>
                  <a:lnTo>
                    <a:pt x="17490" y="1"/>
                  </a:lnTo>
                  <a:lnTo>
                    <a:pt x="17120" y="47"/>
                  </a:lnTo>
                  <a:lnTo>
                    <a:pt x="16703" y="93"/>
                  </a:lnTo>
                  <a:lnTo>
                    <a:pt x="16333" y="232"/>
                  </a:lnTo>
                  <a:lnTo>
                    <a:pt x="15963" y="371"/>
                  </a:lnTo>
                  <a:lnTo>
                    <a:pt x="15593" y="556"/>
                  </a:lnTo>
                  <a:lnTo>
                    <a:pt x="15269" y="741"/>
                  </a:lnTo>
                  <a:lnTo>
                    <a:pt x="14945" y="1019"/>
                  </a:lnTo>
                  <a:lnTo>
                    <a:pt x="14667" y="1296"/>
                  </a:lnTo>
                  <a:lnTo>
                    <a:pt x="14529" y="1481"/>
                  </a:lnTo>
                  <a:lnTo>
                    <a:pt x="14343" y="1574"/>
                  </a:lnTo>
                  <a:lnTo>
                    <a:pt x="14112" y="1666"/>
                  </a:lnTo>
                  <a:lnTo>
                    <a:pt x="13649" y="1666"/>
                  </a:lnTo>
                  <a:lnTo>
                    <a:pt x="13464" y="1574"/>
                  </a:lnTo>
                  <a:lnTo>
                    <a:pt x="13279" y="1481"/>
                  </a:lnTo>
                  <a:lnTo>
                    <a:pt x="13094" y="1296"/>
                  </a:lnTo>
                  <a:lnTo>
                    <a:pt x="12817" y="1019"/>
                  </a:lnTo>
                  <a:lnTo>
                    <a:pt x="12539" y="741"/>
                  </a:lnTo>
                  <a:lnTo>
                    <a:pt x="12169" y="556"/>
                  </a:lnTo>
                  <a:lnTo>
                    <a:pt x="11845" y="371"/>
                  </a:lnTo>
                  <a:lnTo>
                    <a:pt x="11475" y="232"/>
                  </a:lnTo>
                  <a:lnTo>
                    <a:pt x="11058" y="93"/>
                  </a:lnTo>
                  <a:lnTo>
                    <a:pt x="10688" y="47"/>
                  </a:lnTo>
                  <a:lnTo>
                    <a:pt x="10272" y="1"/>
                  </a:lnTo>
                  <a:lnTo>
                    <a:pt x="9855" y="47"/>
                  </a:lnTo>
                  <a:lnTo>
                    <a:pt x="9485" y="93"/>
                  </a:lnTo>
                  <a:lnTo>
                    <a:pt x="9115" y="232"/>
                  </a:lnTo>
                  <a:lnTo>
                    <a:pt x="8745" y="371"/>
                  </a:lnTo>
                  <a:lnTo>
                    <a:pt x="8375" y="556"/>
                  </a:lnTo>
                  <a:lnTo>
                    <a:pt x="8051" y="787"/>
                  </a:lnTo>
                  <a:lnTo>
                    <a:pt x="7727" y="1019"/>
                  </a:lnTo>
                  <a:lnTo>
                    <a:pt x="7450" y="1343"/>
                  </a:lnTo>
                  <a:lnTo>
                    <a:pt x="7264" y="1481"/>
                  </a:lnTo>
                  <a:lnTo>
                    <a:pt x="7079" y="1574"/>
                  </a:lnTo>
                  <a:lnTo>
                    <a:pt x="6894" y="1666"/>
                  </a:lnTo>
                  <a:lnTo>
                    <a:pt x="6432" y="1666"/>
                  </a:lnTo>
                  <a:lnTo>
                    <a:pt x="6247" y="1574"/>
                  </a:lnTo>
                  <a:lnTo>
                    <a:pt x="6062" y="1481"/>
                  </a:lnTo>
                  <a:lnTo>
                    <a:pt x="5876" y="1296"/>
                  </a:lnTo>
                  <a:lnTo>
                    <a:pt x="5599" y="1019"/>
                  </a:lnTo>
                  <a:lnTo>
                    <a:pt x="5275" y="787"/>
                  </a:lnTo>
                  <a:lnTo>
                    <a:pt x="4951" y="556"/>
                  </a:lnTo>
                  <a:lnTo>
                    <a:pt x="4627" y="371"/>
                  </a:lnTo>
                  <a:lnTo>
                    <a:pt x="4257" y="232"/>
                  </a:lnTo>
                  <a:lnTo>
                    <a:pt x="3841" y="93"/>
                  </a:lnTo>
                  <a:lnTo>
                    <a:pt x="3471" y="47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3"/>
            <p:cNvSpPr/>
            <p:nvPr/>
          </p:nvSpPr>
          <p:spPr>
            <a:xfrm>
              <a:off x="8867450" y="3944480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3"/>
            <p:cNvSpPr/>
            <p:nvPr/>
          </p:nvSpPr>
          <p:spPr>
            <a:xfrm>
              <a:off x="-399362" y="47970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4171361"/>
            <a:ext cx="868680" cy="41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961372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998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B29D9A6-BA44-44F4-802E-D7EA4E5B39A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E21CF46-EFF8-46F1-BB51-0AF6BE64076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18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1012175" y="1218750"/>
            <a:ext cx="4616700" cy="33981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hasCustomPrompt="1"/>
          </p:nvPr>
        </p:nvSpPr>
        <p:spPr>
          <a:xfrm>
            <a:off x="1607750" y="1022500"/>
            <a:ext cx="963900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/>
          </p:nvPr>
        </p:nvSpPr>
        <p:spPr>
          <a:xfrm>
            <a:off x="1409550" y="2076075"/>
            <a:ext cx="2306700" cy="11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409550" y="3038050"/>
            <a:ext cx="2918400" cy="12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 flipH="1">
            <a:off x="-904159" y="-338309"/>
            <a:ext cx="10393942" cy="4758241"/>
            <a:chOff x="-444434" y="-795509"/>
            <a:chExt cx="10393942" cy="4758241"/>
          </a:xfrm>
        </p:grpSpPr>
        <p:sp>
          <p:nvSpPr>
            <p:cNvPr id="27" name="Google Shape;27;p3"/>
            <p:cNvSpPr/>
            <p:nvPr/>
          </p:nvSpPr>
          <p:spPr>
            <a:xfrm>
              <a:off x="8210550" y="35750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448227" y="3800714"/>
              <a:ext cx="1501282" cy="162018"/>
            </a:xfrm>
            <a:custGeom>
              <a:avLst/>
              <a:gdLst/>
              <a:ahLst/>
              <a:cxnLst/>
              <a:rect l="l" t="t" r="r" b="b"/>
              <a:pathLst>
                <a:path w="35165" h="3795" extrusionOk="0">
                  <a:moveTo>
                    <a:pt x="2268" y="0"/>
                  </a:moveTo>
                  <a:lnTo>
                    <a:pt x="1898" y="93"/>
                  </a:lnTo>
                  <a:lnTo>
                    <a:pt x="1528" y="185"/>
                  </a:lnTo>
                  <a:lnTo>
                    <a:pt x="1204" y="324"/>
                  </a:lnTo>
                  <a:lnTo>
                    <a:pt x="880" y="463"/>
                  </a:lnTo>
                  <a:lnTo>
                    <a:pt x="556" y="694"/>
                  </a:lnTo>
                  <a:lnTo>
                    <a:pt x="278" y="925"/>
                  </a:lnTo>
                  <a:lnTo>
                    <a:pt x="47" y="1203"/>
                  </a:lnTo>
                  <a:lnTo>
                    <a:pt x="1" y="1249"/>
                  </a:lnTo>
                  <a:lnTo>
                    <a:pt x="834" y="1897"/>
                  </a:lnTo>
                  <a:lnTo>
                    <a:pt x="1620" y="2591"/>
                  </a:lnTo>
                  <a:lnTo>
                    <a:pt x="1852" y="2360"/>
                  </a:lnTo>
                  <a:lnTo>
                    <a:pt x="2083" y="2221"/>
                  </a:lnTo>
                  <a:lnTo>
                    <a:pt x="2361" y="2128"/>
                  </a:lnTo>
                  <a:lnTo>
                    <a:pt x="2916" y="2128"/>
                  </a:lnTo>
                  <a:lnTo>
                    <a:pt x="3193" y="2221"/>
                  </a:lnTo>
                  <a:lnTo>
                    <a:pt x="3425" y="2360"/>
                  </a:lnTo>
                  <a:lnTo>
                    <a:pt x="3656" y="2591"/>
                  </a:lnTo>
                  <a:lnTo>
                    <a:pt x="3887" y="2869"/>
                  </a:lnTo>
                  <a:lnTo>
                    <a:pt x="4165" y="3100"/>
                  </a:lnTo>
                  <a:lnTo>
                    <a:pt x="4489" y="3285"/>
                  </a:lnTo>
                  <a:lnTo>
                    <a:pt x="4813" y="3470"/>
                  </a:lnTo>
                  <a:lnTo>
                    <a:pt x="5137" y="3609"/>
                  </a:lnTo>
                  <a:lnTo>
                    <a:pt x="5507" y="3702"/>
                  </a:lnTo>
                  <a:lnTo>
                    <a:pt x="5877" y="3748"/>
                  </a:lnTo>
                  <a:lnTo>
                    <a:pt x="6247" y="3794"/>
                  </a:lnTo>
                  <a:lnTo>
                    <a:pt x="6617" y="3748"/>
                  </a:lnTo>
                  <a:lnTo>
                    <a:pt x="6987" y="3702"/>
                  </a:lnTo>
                  <a:lnTo>
                    <a:pt x="7357" y="3609"/>
                  </a:lnTo>
                  <a:lnTo>
                    <a:pt x="7681" y="3470"/>
                  </a:lnTo>
                  <a:lnTo>
                    <a:pt x="8005" y="3285"/>
                  </a:lnTo>
                  <a:lnTo>
                    <a:pt x="8329" y="3100"/>
                  </a:lnTo>
                  <a:lnTo>
                    <a:pt x="8607" y="2869"/>
                  </a:lnTo>
                  <a:lnTo>
                    <a:pt x="8884" y="2591"/>
                  </a:lnTo>
                  <a:lnTo>
                    <a:pt x="8884" y="2545"/>
                  </a:lnTo>
                  <a:lnTo>
                    <a:pt x="9069" y="2360"/>
                  </a:lnTo>
                  <a:lnTo>
                    <a:pt x="9301" y="2221"/>
                  </a:lnTo>
                  <a:lnTo>
                    <a:pt x="9578" y="2128"/>
                  </a:lnTo>
                  <a:lnTo>
                    <a:pt x="10134" y="2128"/>
                  </a:lnTo>
                  <a:lnTo>
                    <a:pt x="10411" y="2221"/>
                  </a:lnTo>
                  <a:lnTo>
                    <a:pt x="10642" y="2360"/>
                  </a:lnTo>
                  <a:lnTo>
                    <a:pt x="10874" y="2591"/>
                  </a:lnTo>
                  <a:lnTo>
                    <a:pt x="11105" y="2869"/>
                  </a:lnTo>
                  <a:lnTo>
                    <a:pt x="11429" y="3100"/>
                  </a:lnTo>
                  <a:lnTo>
                    <a:pt x="11707" y="3285"/>
                  </a:lnTo>
                  <a:lnTo>
                    <a:pt x="12030" y="3470"/>
                  </a:lnTo>
                  <a:lnTo>
                    <a:pt x="12401" y="3609"/>
                  </a:lnTo>
                  <a:lnTo>
                    <a:pt x="12725" y="3702"/>
                  </a:lnTo>
                  <a:lnTo>
                    <a:pt x="13095" y="3748"/>
                  </a:lnTo>
                  <a:lnTo>
                    <a:pt x="13465" y="3794"/>
                  </a:lnTo>
                  <a:lnTo>
                    <a:pt x="13835" y="3748"/>
                  </a:lnTo>
                  <a:lnTo>
                    <a:pt x="14205" y="3702"/>
                  </a:lnTo>
                  <a:lnTo>
                    <a:pt x="14575" y="3609"/>
                  </a:lnTo>
                  <a:lnTo>
                    <a:pt x="14899" y="3470"/>
                  </a:lnTo>
                  <a:lnTo>
                    <a:pt x="15223" y="3285"/>
                  </a:lnTo>
                  <a:lnTo>
                    <a:pt x="15547" y="3100"/>
                  </a:lnTo>
                  <a:lnTo>
                    <a:pt x="15824" y="2869"/>
                  </a:lnTo>
                  <a:lnTo>
                    <a:pt x="16102" y="2591"/>
                  </a:lnTo>
                  <a:lnTo>
                    <a:pt x="16287" y="2360"/>
                  </a:lnTo>
                  <a:lnTo>
                    <a:pt x="16518" y="2221"/>
                  </a:lnTo>
                  <a:lnTo>
                    <a:pt x="16796" y="2128"/>
                  </a:lnTo>
                  <a:lnTo>
                    <a:pt x="17398" y="2128"/>
                  </a:lnTo>
                  <a:lnTo>
                    <a:pt x="17629" y="2221"/>
                  </a:lnTo>
                  <a:lnTo>
                    <a:pt x="17860" y="2360"/>
                  </a:lnTo>
                  <a:lnTo>
                    <a:pt x="18092" y="2591"/>
                  </a:lnTo>
                  <a:lnTo>
                    <a:pt x="18369" y="2869"/>
                  </a:lnTo>
                  <a:lnTo>
                    <a:pt x="18647" y="3100"/>
                  </a:lnTo>
                  <a:lnTo>
                    <a:pt x="18924" y="3285"/>
                  </a:lnTo>
                  <a:lnTo>
                    <a:pt x="19248" y="3470"/>
                  </a:lnTo>
                  <a:lnTo>
                    <a:pt x="19618" y="3609"/>
                  </a:lnTo>
                  <a:lnTo>
                    <a:pt x="19942" y="3702"/>
                  </a:lnTo>
                  <a:lnTo>
                    <a:pt x="20312" y="3748"/>
                  </a:lnTo>
                  <a:lnTo>
                    <a:pt x="20683" y="3794"/>
                  </a:lnTo>
                  <a:lnTo>
                    <a:pt x="21053" y="3748"/>
                  </a:lnTo>
                  <a:lnTo>
                    <a:pt x="21423" y="3702"/>
                  </a:lnTo>
                  <a:lnTo>
                    <a:pt x="21793" y="3609"/>
                  </a:lnTo>
                  <a:lnTo>
                    <a:pt x="22117" y="3470"/>
                  </a:lnTo>
                  <a:lnTo>
                    <a:pt x="22441" y="3285"/>
                  </a:lnTo>
                  <a:lnTo>
                    <a:pt x="22765" y="3100"/>
                  </a:lnTo>
                  <a:lnTo>
                    <a:pt x="23042" y="2869"/>
                  </a:lnTo>
                  <a:lnTo>
                    <a:pt x="23274" y="2591"/>
                  </a:lnTo>
                  <a:lnTo>
                    <a:pt x="23320" y="2591"/>
                  </a:lnTo>
                  <a:lnTo>
                    <a:pt x="23505" y="2360"/>
                  </a:lnTo>
                  <a:lnTo>
                    <a:pt x="23783" y="2221"/>
                  </a:lnTo>
                  <a:lnTo>
                    <a:pt x="24014" y="2128"/>
                  </a:lnTo>
                  <a:lnTo>
                    <a:pt x="24615" y="2128"/>
                  </a:lnTo>
                  <a:lnTo>
                    <a:pt x="24847" y="2221"/>
                  </a:lnTo>
                  <a:lnTo>
                    <a:pt x="25124" y="2360"/>
                  </a:lnTo>
                  <a:lnTo>
                    <a:pt x="25309" y="2591"/>
                  </a:lnTo>
                  <a:lnTo>
                    <a:pt x="25587" y="2869"/>
                  </a:lnTo>
                  <a:lnTo>
                    <a:pt x="25865" y="3100"/>
                  </a:lnTo>
                  <a:lnTo>
                    <a:pt x="26188" y="3285"/>
                  </a:lnTo>
                  <a:lnTo>
                    <a:pt x="26512" y="3470"/>
                  </a:lnTo>
                  <a:lnTo>
                    <a:pt x="26836" y="3609"/>
                  </a:lnTo>
                  <a:lnTo>
                    <a:pt x="27206" y="3702"/>
                  </a:lnTo>
                  <a:lnTo>
                    <a:pt x="27576" y="3748"/>
                  </a:lnTo>
                  <a:lnTo>
                    <a:pt x="27947" y="3794"/>
                  </a:lnTo>
                  <a:lnTo>
                    <a:pt x="28317" y="3748"/>
                  </a:lnTo>
                  <a:lnTo>
                    <a:pt x="28687" y="3702"/>
                  </a:lnTo>
                  <a:lnTo>
                    <a:pt x="29011" y="3609"/>
                  </a:lnTo>
                  <a:lnTo>
                    <a:pt x="29381" y="3470"/>
                  </a:lnTo>
                  <a:lnTo>
                    <a:pt x="29705" y="3285"/>
                  </a:lnTo>
                  <a:lnTo>
                    <a:pt x="29982" y="3100"/>
                  </a:lnTo>
                  <a:lnTo>
                    <a:pt x="30260" y="2869"/>
                  </a:lnTo>
                  <a:lnTo>
                    <a:pt x="30538" y="2591"/>
                  </a:lnTo>
                  <a:lnTo>
                    <a:pt x="30769" y="2360"/>
                  </a:lnTo>
                  <a:lnTo>
                    <a:pt x="31000" y="2221"/>
                  </a:lnTo>
                  <a:lnTo>
                    <a:pt x="31232" y="2128"/>
                  </a:lnTo>
                  <a:lnTo>
                    <a:pt x="31833" y="2128"/>
                  </a:lnTo>
                  <a:lnTo>
                    <a:pt x="32111" y="2221"/>
                  </a:lnTo>
                  <a:lnTo>
                    <a:pt x="32342" y="2360"/>
                  </a:lnTo>
                  <a:lnTo>
                    <a:pt x="32527" y="2591"/>
                  </a:lnTo>
                  <a:lnTo>
                    <a:pt x="32805" y="2869"/>
                  </a:lnTo>
                  <a:lnTo>
                    <a:pt x="33082" y="3100"/>
                  </a:lnTo>
                  <a:lnTo>
                    <a:pt x="33406" y="3285"/>
                  </a:lnTo>
                  <a:lnTo>
                    <a:pt x="33730" y="3470"/>
                  </a:lnTo>
                  <a:lnTo>
                    <a:pt x="34054" y="3609"/>
                  </a:lnTo>
                  <a:lnTo>
                    <a:pt x="34424" y="3702"/>
                  </a:lnTo>
                  <a:lnTo>
                    <a:pt x="34794" y="3748"/>
                  </a:lnTo>
                  <a:lnTo>
                    <a:pt x="35164" y="3794"/>
                  </a:lnTo>
                  <a:lnTo>
                    <a:pt x="35164" y="1666"/>
                  </a:lnTo>
                  <a:lnTo>
                    <a:pt x="34887" y="1619"/>
                  </a:lnTo>
                  <a:lnTo>
                    <a:pt x="34609" y="1527"/>
                  </a:lnTo>
                  <a:lnTo>
                    <a:pt x="34378" y="1388"/>
                  </a:lnTo>
                  <a:lnTo>
                    <a:pt x="34147" y="1203"/>
                  </a:lnTo>
                  <a:lnTo>
                    <a:pt x="33869" y="925"/>
                  </a:lnTo>
                  <a:lnTo>
                    <a:pt x="33591" y="694"/>
                  </a:lnTo>
                  <a:lnTo>
                    <a:pt x="33314" y="463"/>
                  </a:lnTo>
                  <a:lnTo>
                    <a:pt x="32990" y="324"/>
                  </a:lnTo>
                  <a:lnTo>
                    <a:pt x="32620" y="185"/>
                  </a:lnTo>
                  <a:lnTo>
                    <a:pt x="32296" y="93"/>
                  </a:lnTo>
                  <a:lnTo>
                    <a:pt x="31926" y="0"/>
                  </a:lnTo>
                  <a:lnTo>
                    <a:pt x="31185" y="0"/>
                  </a:lnTo>
                  <a:lnTo>
                    <a:pt x="30815" y="93"/>
                  </a:lnTo>
                  <a:lnTo>
                    <a:pt x="30445" y="185"/>
                  </a:lnTo>
                  <a:lnTo>
                    <a:pt x="30121" y="324"/>
                  </a:lnTo>
                  <a:lnTo>
                    <a:pt x="29797" y="463"/>
                  </a:lnTo>
                  <a:lnTo>
                    <a:pt x="29473" y="694"/>
                  </a:lnTo>
                  <a:lnTo>
                    <a:pt x="29196" y="925"/>
                  </a:lnTo>
                  <a:lnTo>
                    <a:pt x="28965" y="1203"/>
                  </a:lnTo>
                  <a:lnTo>
                    <a:pt x="28918" y="1203"/>
                  </a:lnTo>
                  <a:lnTo>
                    <a:pt x="28733" y="1388"/>
                  </a:lnTo>
                  <a:lnTo>
                    <a:pt x="28502" y="1527"/>
                  </a:lnTo>
                  <a:lnTo>
                    <a:pt x="28224" y="1619"/>
                  </a:lnTo>
                  <a:lnTo>
                    <a:pt x="27947" y="1666"/>
                  </a:lnTo>
                  <a:lnTo>
                    <a:pt x="27623" y="1619"/>
                  </a:lnTo>
                  <a:lnTo>
                    <a:pt x="27391" y="1527"/>
                  </a:lnTo>
                  <a:lnTo>
                    <a:pt x="27114" y="1388"/>
                  </a:lnTo>
                  <a:lnTo>
                    <a:pt x="26929" y="1203"/>
                  </a:lnTo>
                  <a:lnTo>
                    <a:pt x="26651" y="925"/>
                  </a:lnTo>
                  <a:lnTo>
                    <a:pt x="26374" y="694"/>
                  </a:lnTo>
                  <a:lnTo>
                    <a:pt x="26096" y="463"/>
                  </a:lnTo>
                  <a:lnTo>
                    <a:pt x="25772" y="324"/>
                  </a:lnTo>
                  <a:lnTo>
                    <a:pt x="25402" y="185"/>
                  </a:lnTo>
                  <a:lnTo>
                    <a:pt x="25032" y="93"/>
                  </a:lnTo>
                  <a:lnTo>
                    <a:pt x="24708" y="0"/>
                  </a:lnTo>
                  <a:lnTo>
                    <a:pt x="23968" y="0"/>
                  </a:lnTo>
                  <a:lnTo>
                    <a:pt x="23597" y="93"/>
                  </a:lnTo>
                  <a:lnTo>
                    <a:pt x="23227" y="185"/>
                  </a:lnTo>
                  <a:lnTo>
                    <a:pt x="22903" y="324"/>
                  </a:lnTo>
                  <a:lnTo>
                    <a:pt x="22580" y="463"/>
                  </a:lnTo>
                  <a:lnTo>
                    <a:pt x="22256" y="694"/>
                  </a:lnTo>
                  <a:lnTo>
                    <a:pt x="21978" y="925"/>
                  </a:lnTo>
                  <a:lnTo>
                    <a:pt x="21747" y="1157"/>
                  </a:lnTo>
                  <a:lnTo>
                    <a:pt x="21700" y="1203"/>
                  </a:lnTo>
                  <a:lnTo>
                    <a:pt x="21515" y="1388"/>
                  </a:lnTo>
                  <a:lnTo>
                    <a:pt x="21238" y="1527"/>
                  </a:lnTo>
                  <a:lnTo>
                    <a:pt x="21006" y="1619"/>
                  </a:lnTo>
                  <a:lnTo>
                    <a:pt x="20683" y="1666"/>
                  </a:lnTo>
                  <a:lnTo>
                    <a:pt x="20405" y="1619"/>
                  </a:lnTo>
                  <a:lnTo>
                    <a:pt x="20127" y="1527"/>
                  </a:lnTo>
                  <a:lnTo>
                    <a:pt x="19896" y="1388"/>
                  </a:lnTo>
                  <a:lnTo>
                    <a:pt x="19711" y="1203"/>
                  </a:lnTo>
                  <a:lnTo>
                    <a:pt x="19433" y="925"/>
                  </a:lnTo>
                  <a:lnTo>
                    <a:pt x="19156" y="694"/>
                  </a:lnTo>
                  <a:lnTo>
                    <a:pt x="18832" y="463"/>
                  </a:lnTo>
                  <a:lnTo>
                    <a:pt x="18508" y="324"/>
                  </a:lnTo>
                  <a:lnTo>
                    <a:pt x="18184" y="185"/>
                  </a:lnTo>
                  <a:lnTo>
                    <a:pt x="17814" y="93"/>
                  </a:lnTo>
                  <a:lnTo>
                    <a:pt x="17444" y="0"/>
                  </a:lnTo>
                  <a:lnTo>
                    <a:pt x="16704" y="0"/>
                  </a:lnTo>
                  <a:lnTo>
                    <a:pt x="16333" y="93"/>
                  </a:lnTo>
                  <a:lnTo>
                    <a:pt x="16010" y="185"/>
                  </a:lnTo>
                  <a:lnTo>
                    <a:pt x="15639" y="324"/>
                  </a:lnTo>
                  <a:lnTo>
                    <a:pt x="15316" y="463"/>
                  </a:lnTo>
                  <a:lnTo>
                    <a:pt x="15038" y="694"/>
                  </a:lnTo>
                  <a:lnTo>
                    <a:pt x="14760" y="925"/>
                  </a:lnTo>
                  <a:lnTo>
                    <a:pt x="14483" y="1203"/>
                  </a:lnTo>
                  <a:lnTo>
                    <a:pt x="14251" y="1388"/>
                  </a:lnTo>
                  <a:lnTo>
                    <a:pt x="14020" y="1527"/>
                  </a:lnTo>
                  <a:lnTo>
                    <a:pt x="13742" y="1619"/>
                  </a:lnTo>
                  <a:lnTo>
                    <a:pt x="13465" y="1666"/>
                  </a:lnTo>
                  <a:lnTo>
                    <a:pt x="13187" y="1619"/>
                  </a:lnTo>
                  <a:lnTo>
                    <a:pt x="12910" y="1527"/>
                  </a:lnTo>
                  <a:lnTo>
                    <a:pt x="12678" y="1388"/>
                  </a:lnTo>
                  <a:lnTo>
                    <a:pt x="12493" y="1203"/>
                  </a:lnTo>
                  <a:lnTo>
                    <a:pt x="12216" y="925"/>
                  </a:lnTo>
                  <a:lnTo>
                    <a:pt x="11938" y="694"/>
                  </a:lnTo>
                  <a:lnTo>
                    <a:pt x="11614" y="463"/>
                  </a:lnTo>
                  <a:lnTo>
                    <a:pt x="11290" y="324"/>
                  </a:lnTo>
                  <a:lnTo>
                    <a:pt x="10966" y="185"/>
                  </a:lnTo>
                  <a:lnTo>
                    <a:pt x="10596" y="93"/>
                  </a:lnTo>
                  <a:lnTo>
                    <a:pt x="10226" y="0"/>
                  </a:lnTo>
                  <a:lnTo>
                    <a:pt x="9486" y="0"/>
                  </a:lnTo>
                  <a:lnTo>
                    <a:pt x="9116" y="93"/>
                  </a:lnTo>
                  <a:lnTo>
                    <a:pt x="8792" y="185"/>
                  </a:lnTo>
                  <a:lnTo>
                    <a:pt x="8422" y="324"/>
                  </a:lnTo>
                  <a:lnTo>
                    <a:pt x="8098" y="463"/>
                  </a:lnTo>
                  <a:lnTo>
                    <a:pt x="7820" y="694"/>
                  </a:lnTo>
                  <a:lnTo>
                    <a:pt x="7496" y="925"/>
                  </a:lnTo>
                  <a:lnTo>
                    <a:pt x="7265" y="1203"/>
                  </a:lnTo>
                  <a:lnTo>
                    <a:pt x="7034" y="1388"/>
                  </a:lnTo>
                  <a:lnTo>
                    <a:pt x="6802" y="1527"/>
                  </a:lnTo>
                  <a:lnTo>
                    <a:pt x="6525" y="1619"/>
                  </a:lnTo>
                  <a:lnTo>
                    <a:pt x="6247" y="1666"/>
                  </a:lnTo>
                  <a:lnTo>
                    <a:pt x="5969" y="1619"/>
                  </a:lnTo>
                  <a:lnTo>
                    <a:pt x="5692" y="1527"/>
                  </a:lnTo>
                  <a:lnTo>
                    <a:pt x="5460" y="1388"/>
                  </a:lnTo>
                  <a:lnTo>
                    <a:pt x="5229" y="1203"/>
                  </a:lnTo>
                  <a:lnTo>
                    <a:pt x="4998" y="925"/>
                  </a:lnTo>
                  <a:lnTo>
                    <a:pt x="4720" y="694"/>
                  </a:lnTo>
                  <a:lnTo>
                    <a:pt x="4396" y="463"/>
                  </a:lnTo>
                  <a:lnTo>
                    <a:pt x="4072" y="324"/>
                  </a:lnTo>
                  <a:lnTo>
                    <a:pt x="3749" y="185"/>
                  </a:lnTo>
                  <a:lnTo>
                    <a:pt x="3378" y="93"/>
                  </a:lnTo>
                  <a:lnTo>
                    <a:pt x="3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444434" y="720195"/>
              <a:ext cx="1530868" cy="185712"/>
            </a:xfrm>
            <a:custGeom>
              <a:avLst/>
              <a:gdLst/>
              <a:ahLst/>
              <a:cxnLst/>
              <a:rect l="l" t="t" r="r" b="b"/>
              <a:pathLst>
                <a:path w="35858" h="4350" extrusionOk="0">
                  <a:moveTo>
                    <a:pt x="32295" y="602"/>
                  </a:moveTo>
                  <a:lnTo>
                    <a:pt x="32619" y="649"/>
                  </a:lnTo>
                  <a:lnTo>
                    <a:pt x="32943" y="741"/>
                  </a:lnTo>
                  <a:lnTo>
                    <a:pt x="33267" y="880"/>
                  </a:lnTo>
                  <a:lnTo>
                    <a:pt x="33591" y="1019"/>
                  </a:lnTo>
                  <a:lnTo>
                    <a:pt x="33868" y="1204"/>
                  </a:lnTo>
                  <a:lnTo>
                    <a:pt x="34100" y="1435"/>
                  </a:lnTo>
                  <a:lnTo>
                    <a:pt x="34331" y="1666"/>
                  </a:lnTo>
                  <a:lnTo>
                    <a:pt x="34563" y="1898"/>
                  </a:lnTo>
                  <a:lnTo>
                    <a:pt x="34794" y="2037"/>
                  </a:lnTo>
                  <a:lnTo>
                    <a:pt x="35025" y="2175"/>
                  </a:lnTo>
                  <a:lnTo>
                    <a:pt x="35303" y="2222"/>
                  </a:lnTo>
                  <a:lnTo>
                    <a:pt x="35303" y="3795"/>
                  </a:lnTo>
                  <a:lnTo>
                    <a:pt x="34979" y="3749"/>
                  </a:lnTo>
                  <a:lnTo>
                    <a:pt x="34701" y="3656"/>
                  </a:lnTo>
                  <a:lnTo>
                    <a:pt x="34424" y="3563"/>
                  </a:lnTo>
                  <a:lnTo>
                    <a:pt x="34146" y="3425"/>
                  </a:lnTo>
                  <a:lnTo>
                    <a:pt x="33868" y="3286"/>
                  </a:lnTo>
                  <a:lnTo>
                    <a:pt x="33637" y="3101"/>
                  </a:lnTo>
                  <a:lnTo>
                    <a:pt x="33406" y="2916"/>
                  </a:lnTo>
                  <a:lnTo>
                    <a:pt x="33174" y="2684"/>
                  </a:lnTo>
                  <a:lnTo>
                    <a:pt x="32943" y="2453"/>
                  </a:lnTo>
                  <a:lnTo>
                    <a:pt x="32619" y="2268"/>
                  </a:lnTo>
                  <a:lnTo>
                    <a:pt x="32295" y="2175"/>
                  </a:lnTo>
                  <a:lnTo>
                    <a:pt x="31972" y="2129"/>
                  </a:lnTo>
                  <a:lnTo>
                    <a:pt x="31601" y="2175"/>
                  </a:lnTo>
                  <a:lnTo>
                    <a:pt x="31277" y="2268"/>
                  </a:lnTo>
                  <a:lnTo>
                    <a:pt x="31000" y="2453"/>
                  </a:lnTo>
                  <a:lnTo>
                    <a:pt x="30722" y="2731"/>
                  </a:lnTo>
                  <a:lnTo>
                    <a:pt x="30491" y="2962"/>
                  </a:lnTo>
                  <a:lnTo>
                    <a:pt x="30213" y="3193"/>
                  </a:lnTo>
                  <a:lnTo>
                    <a:pt x="29936" y="3378"/>
                  </a:lnTo>
                  <a:lnTo>
                    <a:pt x="29658" y="3517"/>
                  </a:lnTo>
                  <a:lnTo>
                    <a:pt x="29334" y="3656"/>
                  </a:lnTo>
                  <a:lnTo>
                    <a:pt x="29010" y="3702"/>
                  </a:lnTo>
                  <a:lnTo>
                    <a:pt x="28686" y="3795"/>
                  </a:lnTo>
                  <a:lnTo>
                    <a:pt x="27992" y="3795"/>
                  </a:lnTo>
                  <a:lnTo>
                    <a:pt x="27669" y="3702"/>
                  </a:lnTo>
                  <a:lnTo>
                    <a:pt x="27345" y="3610"/>
                  </a:lnTo>
                  <a:lnTo>
                    <a:pt x="27021" y="3517"/>
                  </a:lnTo>
                  <a:lnTo>
                    <a:pt x="26743" y="3332"/>
                  </a:lnTo>
                  <a:lnTo>
                    <a:pt x="26466" y="3147"/>
                  </a:lnTo>
                  <a:lnTo>
                    <a:pt x="26188" y="2962"/>
                  </a:lnTo>
                  <a:lnTo>
                    <a:pt x="25957" y="2684"/>
                  </a:lnTo>
                  <a:lnTo>
                    <a:pt x="25679" y="2453"/>
                  </a:lnTo>
                  <a:lnTo>
                    <a:pt x="25401" y="2268"/>
                  </a:lnTo>
                  <a:lnTo>
                    <a:pt x="25078" y="2175"/>
                  </a:lnTo>
                  <a:lnTo>
                    <a:pt x="24707" y="2129"/>
                  </a:lnTo>
                  <a:lnTo>
                    <a:pt x="24384" y="2175"/>
                  </a:lnTo>
                  <a:lnTo>
                    <a:pt x="24060" y="2268"/>
                  </a:lnTo>
                  <a:lnTo>
                    <a:pt x="23782" y="2453"/>
                  </a:lnTo>
                  <a:lnTo>
                    <a:pt x="23505" y="2684"/>
                  </a:lnTo>
                  <a:lnTo>
                    <a:pt x="23505" y="2731"/>
                  </a:lnTo>
                  <a:lnTo>
                    <a:pt x="23273" y="2962"/>
                  </a:lnTo>
                  <a:lnTo>
                    <a:pt x="22996" y="3193"/>
                  </a:lnTo>
                  <a:lnTo>
                    <a:pt x="22718" y="3378"/>
                  </a:lnTo>
                  <a:lnTo>
                    <a:pt x="22440" y="3517"/>
                  </a:lnTo>
                  <a:lnTo>
                    <a:pt x="22116" y="3656"/>
                  </a:lnTo>
                  <a:lnTo>
                    <a:pt x="21793" y="3702"/>
                  </a:lnTo>
                  <a:lnTo>
                    <a:pt x="21469" y="3795"/>
                  </a:lnTo>
                  <a:lnTo>
                    <a:pt x="20775" y="3795"/>
                  </a:lnTo>
                  <a:lnTo>
                    <a:pt x="20451" y="3702"/>
                  </a:lnTo>
                  <a:lnTo>
                    <a:pt x="20127" y="3610"/>
                  </a:lnTo>
                  <a:lnTo>
                    <a:pt x="19803" y="3517"/>
                  </a:lnTo>
                  <a:lnTo>
                    <a:pt x="19525" y="3332"/>
                  </a:lnTo>
                  <a:lnTo>
                    <a:pt x="19202" y="3147"/>
                  </a:lnTo>
                  <a:lnTo>
                    <a:pt x="18970" y="2962"/>
                  </a:lnTo>
                  <a:lnTo>
                    <a:pt x="18739" y="2684"/>
                  </a:lnTo>
                  <a:lnTo>
                    <a:pt x="18461" y="2453"/>
                  </a:lnTo>
                  <a:lnTo>
                    <a:pt x="18184" y="2268"/>
                  </a:lnTo>
                  <a:lnTo>
                    <a:pt x="17860" y="2175"/>
                  </a:lnTo>
                  <a:lnTo>
                    <a:pt x="17490" y="2129"/>
                  </a:lnTo>
                  <a:lnTo>
                    <a:pt x="17166" y="2175"/>
                  </a:lnTo>
                  <a:lnTo>
                    <a:pt x="16842" y="2268"/>
                  </a:lnTo>
                  <a:lnTo>
                    <a:pt x="16518" y="2453"/>
                  </a:lnTo>
                  <a:lnTo>
                    <a:pt x="16287" y="2684"/>
                  </a:lnTo>
                  <a:lnTo>
                    <a:pt x="16055" y="2962"/>
                  </a:lnTo>
                  <a:lnTo>
                    <a:pt x="15778" y="3147"/>
                  </a:lnTo>
                  <a:lnTo>
                    <a:pt x="15500" y="3332"/>
                  </a:lnTo>
                  <a:lnTo>
                    <a:pt x="15223" y="3517"/>
                  </a:lnTo>
                  <a:lnTo>
                    <a:pt x="14899" y="3610"/>
                  </a:lnTo>
                  <a:lnTo>
                    <a:pt x="14575" y="3702"/>
                  </a:lnTo>
                  <a:lnTo>
                    <a:pt x="14251" y="3795"/>
                  </a:lnTo>
                  <a:lnTo>
                    <a:pt x="13557" y="3795"/>
                  </a:lnTo>
                  <a:lnTo>
                    <a:pt x="13233" y="3702"/>
                  </a:lnTo>
                  <a:lnTo>
                    <a:pt x="12909" y="3610"/>
                  </a:lnTo>
                  <a:lnTo>
                    <a:pt x="12585" y="3517"/>
                  </a:lnTo>
                  <a:lnTo>
                    <a:pt x="12261" y="3332"/>
                  </a:lnTo>
                  <a:lnTo>
                    <a:pt x="11984" y="3147"/>
                  </a:lnTo>
                  <a:lnTo>
                    <a:pt x="11752" y="2962"/>
                  </a:lnTo>
                  <a:lnTo>
                    <a:pt x="11521" y="2684"/>
                  </a:lnTo>
                  <a:lnTo>
                    <a:pt x="11244" y="2453"/>
                  </a:lnTo>
                  <a:lnTo>
                    <a:pt x="10966" y="2268"/>
                  </a:lnTo>
                  <a:lnTo>
                    <a:pt x="10642" y="2175"/>
                  </a:lnTo>
                  <a:lnTo>
                    <a:pt x="10272" y="2129"/>
                  </a:lnTo>
                  <a:lnTo>
                    <a:pt x="9948" y="2175"/>
                  </a:lnTo>
                  <a:lnTo>
                    <a:pt x="9624" y="2268"/>
                  </a:lnTo>
                  <a:lnTo>
                    <a:pt x="9300" y="2453"/>
                  </a:lnTo>
                  <a:lnTo>
                    <a:pt x="9069" y="2684"/>
                  </a:lnTo>
                  <a:lnTo>
                    <a:pt x="8838" y="2962"/>
                  </a:lnTo>
                  <a:lnTo>
                    <a:pt x="8560" y="3147"/>
                  </a:lnTo>
                  <a:lnTo>
                    <a:pt x="8282" y="3332"/>
                  </a:lnTo>
                  <a:lnTo>
                    <a:pt x="8005" y="3517"/>
                  </a:lnTo>
                  <a:lnTo>
                    <a:pt x="7681" y="3610"/>
                  </a:lnTo>
                  <a:lnTo>
                    <a:pt x="7357" y="3702"/>
                  </a:lnTo>
                  <a:lnTo>
                    <a:pt x="6987" y="3795"/>
                  </a:lnTo>
                  <a:lnTo>
                    <a:pt x="6339" y="3795"/>
                  </a:lnTo>
                  <a:lnTo>
                    <a:pt x="5969" y="3702"/>
                  </a:lnTo>
                  <a:lnTo>
                    <a:pt x="5645" y="3610"/>
                  </a:lnTo>
                  <a:lnTo>
                    <a:pt x="5368" y="3517"/>
                  </a:lnTo>
                  <a:lnTo>
                    <a:pt x="5044" y="3332"/>
                  </a:lnTo>
                  <a:lnTo>
                    <a:pt x="4766" y="3147"/>
                  </a:lnTo>
                  <a:lnTo>
                    <a:pt x="4535" y="2962"/>
                  </a:lnTo>
                  <a:lnTo>
                    <a:pt x="4257" y="2684"/>
                  </a:lnTo>
                  <a:lnTo>
                    <a:pt x="4026" y="2453"/>
                  </a:lnTo>
                  <a:lnTo>
                    <a:pt x="3748" y="2268"/>
                  </a:lnTo>
                  <a:lnTo>
                    <a:pt x="3424" y="2175"/>
                  </a:lnTo>
                  <a:lnTo>
                    <a:pt x="3054" y="2129"/>
                  </a:lnTo>
                  <a:lnTo>
                    <a:pt x="2777" y="2175"/>
                  </a:lnTo>
                  <a:lnTo>
                    <a:pt x="2499" y="2222"/>
                  </a:lnTo>
                  <a:lnTo>
                    <a:pt x="2268" y="2360"/>
                  </a:lnTo>
                  <a:lnTo>
                    <a:pt x="2036" y="2499"/>
                  </a:lnTo>
                  <a:lnTo>
                    <a:pt x="1435" y="1944"/>
                  </a:lnTo>
                  <a:lnTo>
                    <a:pt x="833" y="1528"/>
                  </a:lnTo>
                  <a:lnTo>
                    <a:pt x="1065" y="1296"/>
                  </a:lnTo>
                  <a:lnTo>
                    <a:pt x="1296" y="1111"/>
                  </a:lnTo>
                  <a:lnTo>
                    <a:pt x="1574" y="972"/>
                  </a:lnTo>
                  <a:lnTo>
                    <a:pt x="1851" y="834"/>
                  </a:lnTo>
                  <a:lnTo>
                    <a:pt x="2129" y="741"/>
                  </a:lnTo>
                  <a:lnTo>
                    <a:pt x="2453" y="649"/>
                  </a:lnTo>
                  <a:lnTo>
                    <a:pt x="2730" y="602"/>
                  </a:lnTo>
                  <a:lnTo>
                    <a:pt x="3378" y="602"/>
                  </a:lnTo>
                  <a:lnTo>
                    <a:pt x="3748" y="649"/>
                  </a:lnTo>
                  <a:lnTo>
                    <a:pt x="4072" y="741"/>
                  </a:lnTo>
                  <a:lnTo>
                    <a:pt x="4350" y="880"/>
                  </a:lnTo>
                  <a:lnTo>
                    <a:pt x="4674" y="1019"/>
                  </a:lnTo>
                  <a:lnTo>
                    <a:pt x="4951" y="1204"/>
                  </a:lnTo>
                  <a:lnTo>
                    <a:pt x="5229" y="1435"/>
                  </a:lnTo>
                  <a:lnTo>
                    <a:pt x="5460" y="1713"/>
                  </a:lnTo>
                  <a:lnTo>
                    <a:pt x="5691" y="1944"/>
                  </a:lnTo>
                  <a:lnTo>
                    <a:pt x="6015" y="2083"/>
                  </a:lnTo>
                  <a:lnTo>
                    <a:pt x="6339" y="2222"/>
                  </a:lnTo>
                  <a:lnTo>
                    <a:pt x="6663" y="2268"/>
                  </a:lnTo>
                  <a:lnTo>
                    <a:pt x="7033" y="2222"/>
                  </a:lnTo>
                  <a:lnTo>
                    <a:pt x="7357" y="2129"/>
                  </a:lnTo>
                  <a:lnTo>
                    <a:pt x="7635" y="1944"/>
                  </a:lnTo>
                  <a:lnTo>
                    <a:pt x="7912" y="1666"/>
                  </a:lnTo>
                  <a:lnTo>
                    <a:pt x="8144" y="1435"/>
                  </a:lnTo>
                  <a:lnTo>
                    <a:pt x="8375" y="1204"/>
                  </a:lnTo>
                  <a:lnTo>
                    <a:pt x="8653" y="1019"/>
                  </a:lnTo>
                  <a:lnTo>
                    <a:pt x="8976" y="880"/>
                  </a:lnTo>
                  <a:lnTo>
                    <a:pt x="9300" y="741"/>
                  </a:lnTo>
                  <a:lnTo>
                    <a:pt x="9624" y="649"/>
                  </a:lnTo>
                  <a:lnTo>
                    <a:pt x="9948" y="602"/>
                  </a:lnTo>
                  <a:lnTo>
                    <a:pt x="10642" y="602"/>
                  </a:lnTo>
                  <a:lnTo>
                    <a:pt x="10966" y="649"/>
                  </a:lnTo>
                  <a:lnTo>
                    <a:pt x="11290" y="741"/>
                  </a:lnTo>
                  <a:lnTo>
                    <a:pt x="11614" y="880"/>
                  </a:lnTo>
                  <a:lnTo>
                    <a:pt x="11891" y="1019"/>
                  </a:lnTo>
                  <a:lnTo>
                    <a:pt x="12169" y="1204"/>
                  </a:lnTo>
                  <a:lnTo>
                    <a:pt x="12446" y="1435"/>
                  </a:lnTo>
                  <a:lnTo>
                    <a:pt x="12678" y="1666"/>
                  </a:lnTo>
                  <a:lnTo>
                    <a:pt x="12909" y="1944"/>
                  </a:lnTo>
                  <a:lnTo>
                    <a:pt x="13233" y="2083"/>
                  </a:lnTo>
                  <a:lnTo>
                    <a:pt x="13557" y="2222"/>
                  </a:lnTo>
                  <a:lnTo>
                    <a:pt x="13881" y="2268"/>
                  </a:lnTo>
                  <a:lnTo>
                    <a:pt x="14251" y="2222"/>
                  </a:lnTo>
                  <a:lnTo>
                    <a:pt x="14575" y="2129"/>
                  </a:lnTo>
                  <a:lnTo>
                    <a:pt x="14852" y="1944"/>
                  </a:lnTo>
                  <a:lnTo>
                    <a:pt x="15130" y="1713"/>
                  </a:lnTo>
                  <a:lnTo>
                    <a:pt x="15361" y="1435"/>
                  </a:lnTo>
                  <a:lnTo>
                    <a:pt x="15593" y="1204"/>
                  </a:lnTo>
                  <a:lnTo>
                    <a:pt x="15870" y="1019"/>
                  </a:lnTo>
                  <a:lnTo>
                    <a:pt x="16194" y="880"/>
                  </a:lnTo>
                  <a:lnTo>
                    <a:pt x="16518" y="741"/>
                  </a:lnTo>
                  <a:lnTo>
                    <a:pt x="16842" y="649"/>
                  </a:lnTo>
                  <a:lnTo>
                    <a:pt x="17166" y="602"/>
                  </a:lnTo>
                  <a:lnTo>
                    <a:pt x="17860" y="602"/>
                  </a:lnTo>
                  <a:lnTo>
                    <a:pt x="18184" y="649"/>
                  </a:lnTo>
                  <a:lnTo>
                    <a:pt x="18508" y="741"/>
                  </a:lnTo>
                  <a:lnTo>
                    <a:pt x="18831" y="880"/>
                  </a:lnTo>
                  <a:lnTo>
                    <a:pt x="19109" y="1019"/>
                  </a:lnTo>
                  <a:lnTo>
                    <a:pt x="19387" y="1204"/>
                  </a:lnTo>
                  <a:lnTo>
                    <a:pt x="19664" y="1435"/>
                  </a:lnTo>
                  <a:lnTo>
                    <a:pt x="19896" y="1666"/>
                  </a:lnTo>
                  <a:lnTo>
                    <a:pt x="20173" y="1944"/>
                  </a:lnTo>
                  <a:lnTo>
                    <a:pt x="20451" y="2129"/>
                  </a:lnTo>
                  <a:lnTo>
                    <a:pt x="20775" y="2222"/>
                  </a:lnTo>
                  <a:lnTo>
                    <a:pt x="21099" y="2268"/>
                  </a:lnTo>
                  <a:lnTo>
                    <a:pt x="21469" y="2222"/>
                  </a:lnTo>
                  <a:lnTo>
                    <a:pt x="21793" y="2129"/>
                  </a:lnTo>
                  <a:lnTo>
                    <a:pt x="22070" y="1944"/>
                  </a:lnTo>
                  <a:lnTo>
                    <a:pt x="22348" y="1713"/>
                  </a:lnTo>
                  <a:lnTo>
                    <a:pt x="22348" y="1666"/>
                  </a:lnTo>
                  <a:lnTo>
                    <a:pt x="22579" y="1435"/>
                  </a:lnTo>
                  <a:lnTo>
                    <a:pt x="22857" y="1204"/>
                  </a:lnTo>
                  <a:lnTo>
                    <a:pt x="23134" y="1019"/>
                  </a:lnTo>
                  <a:lnTo>
                    <a:pt x="23412" y="880"/>
                  </a:lnTo>
                  <a:lnTo>
                    <a:pt x="23736" y="741"/>
                  </a:lnTo>
                  <a:lnTo>
                    <a:pt x="24060" y="649"/>
                  </a:lnTo>
                  <a:lnTo>
                    <a:pt x="24384" y="602"/>
                  </a:lnTo>
                  <a:lnTo>
                    <a:pt x="25078" y="602"/>
                  </a:lnTo>
                  <a:lnTo>
                    <a:pt x="25401" y="649"/>
                  </a:lnTo>
                  <a:lnTo>
                    <a:pt x="25725" y="741"/>
                  </a:lnTo>
                  <a:lnTo>
                    <a:pt x="26049" y="880"/>
                  </a:lnTo>
                  <a:lnTo>
                    <a:pt x="26327" y="1019"/>
                  </a:lnTo>
                  <a:lnTo>
                    <a:pt x="26604" y="1204"/>
                  </a:lnTo>
                  <a:lnTo>
                    <a:pt x="26882" y="1435"/>
                  </a:lnTo>
                  <a:lnTo>
                    <a:pt x="27113" y="1666"/>
                  </a:lnTo>
                  <a:lnTo>
                    <a:pt x="27391" y="1944"/>
                  </a:lnTo>
                  <a:lnTo>
                    <a:pt x="27669" y="2129"/>
                  </a:lnTo>
                  <a:lnTo>
                    <a:pt x="27992" y="2222"/>
                  </a:lnTo>
                  <a:lnTo>
                    <a:pt x="28363" y="2268"/>
                  </a:lnTo>
                  <a:lnTo>
                    <a:pt x="28686" y="2222"/>
                  </a:lnTo>
                  <a:lnTo>
                    <a:pt x="29010" y="2083"/>
                  </a:lnTo>
                  <a:lnTo>
                    <a:pt x="29334" y="1944"/>
                  </a:lnTo>
                  <a:lnTo>
                    <a:pt x="29566" y="1666"/>
                  </a:lnTo>
                  <a:lnTo>
                    <a:pt x="29797" y="1435"/>
                  </a:lnTo>
                  <a:lnTo>
                    <a:pt x="30075" y="1204"/>
                  </a:lnTo>
                  <a:lnTo>
                    <a:pt x="30352" y="1019"/>
                  </a:lnTo>
                  <a:lnTo>
                    <a:pt x="30630" y="880"/>
                  </a:lnTo>
                  <a:lnTo>
                    <a:pt x="30954" y="741"/>
                  </a:lnTo>
                  <a:lnTo>
                    <a:pt x="31277" y="649"/>
                  </a:lnTo>
                  <a:lnTo>
                    <a:pt x="31601" y="602"/>
                  </a:lnTo>
                  <a:close/>
                  <a:moveTo>
                    <a:pt x="3054" y="1"/>
                  </a:moveTo>
                  <a:lnTo>
                    <a:pt x="2638" y="47"/>
                  </a:lnTo>
                  <a:lnTo>
                    <a:pt x="2268" y="93"/>
                  </a:lnTo>
                  <a:lnTo>
                    <a:pt x="1851" y="232"/>
                  </a:lnTo>
                  <a:lnTo>
                    <a:pt x="1481" y="371"/>
                  </a:lnTo>
                  <a:lnTo>
                    <a:pt x="1157" y="556"/>
                  </a:lnTo>
                  <a:lnTo>
                    <a:pt x="833" y="787"/>
                  </a:lnTo>
                  <a:lnTo>
                    <a:pt x="509" y="1019"/>
                  </a:lnTo>
                  <a:lnTo>
                    <a:pt x="232" y="1343"/>
                  </a:lnTo>
                  <a:lnTo>
                    <a:pt x="0" y="1620"/>
                  </a:lnTo>
                  <a:lnTo>
                    <a:pt x="1065" y="2407"/>
                  </a:lnTo>
                  <a:lnTo>
                    <a:pt x="2083" y="3286"/>
                  </a:lnTo>
                  <a:lnTo>
                    <a:pt x="2268" y="3054"/>
                  </a:lnTo>
                  <a:lnTo>
                    <a:pt x="2453" y="2916"/>
                  </a:lnTo>
                  <a:lnTo>
                    <a:pt x="2638" y="2823"/>
                  </a:lnTo>
                  <a:lnTo>
                    <a:pt x="2823" y="2731"/>
                  </a:lnTo>
                  <a:lnTo>
                    <a:pt x="3285" y="2731"/>
                  </a:lnTo>
                  <a:lnTo>
                    <a:pt x="3471" y="2823"/>
                  </a:lnTo>
                  <a:lnTo>
                    <a:pt x="3656" y="2916"/>
                  </a:lnTo>
                  <a:lnTo>
                    <a:pt x="3841" y="3054"/>
                  </a:lnTo>
                  <a:lnTo>
                    <a:pt x="4118" y="3378"/>
                  </a:lnTo>
                  <a:lnTo>
                    <a:pt x="4442" y="3610"/>
                  </a:lnTo>
                  <a:lnTo>
                    <a:pt x="4766" y="3841"/>
                  </a:lnTo>
                  <a:lnTo>
                    <a:pt x="5090" y="4026"/>
                  </a:lnTo>
                  <a:lnTo>
                    <a:pt x="5460" y="4165"/>
                  </a:lnTo>
                  <a:lnTo>
                    <a:pt x="5876" y="4304"/>
                  </a:lnTo>
                  <a:lnTo>
                    <a:pt x="6247" y="4350"/>
                  </a:lnTo>
                  <a:lnTo>
                    <a:pt x="7079" y="4350"/>
                  </a:lnTo>
                  <a:lnTo>
                    <a:pt x="7450" y="4304"/>
                  </a:lnTo>
                  <a:lnTo>
                    <a:pt x="7866" y="4165"/>
                  </a:lnTo>
                  <a:lnTo>
                    <a:pt x="8236" y="4026"/>
                  </a:lnTo>
                  <a:lnTo>
                    <a:pt x="8560" y="3841"/>
                  </a:lnTo>
                  <a:lnTo>
                    <a:pt x="8930" y="3610"/>
                  </a:lnTo>
                  <a:lnTo>
                    <a:pt x="9208" y="3378"/>
                  </a:lnTo>
                  <a:lnTo>
                    <a:pt x="9485" y="3054"/>
                  </a:lnTo>
                  <a:lnTo>
                    <a:pt x="9670" y="2916"/>
                  </a:lnTo>
                  <a:lnTo>
                    <a:pt x="9855" y="2823"/>
                  </a:lnTo>
                  <a:lnTo>
                    <a:pt x="10041" y="2731"/>
                  </a:lnTo>
                  <a:lnTo>
                    <a:pt x="10503" y="2731"/>
                  </a:lnTo>
                  <a:lnTo>
                    <a:pt x="10735" y="2823"/>
                  </a:lnTo>
                  <a:lnTo>
                    <a:pt x="10920" y="2916"/>
                  </a:lnTo>
                  <a:lnTo>
                    <a:pt x="11058" y="3054"/>
                  </a:lnTo>
                  <a:lnTo>
                    <a:pt x="11336" y="3378"/>
                  </a:lnTo>
                  <a:lnTo>
                    <a:pt x="11660" y="3610"/>
                  </a:lnTo>
                  <a:lnTo>
                    <a:pt x="11984" y="3841"/>
                  </a:lnTo>
                  <a:lnTo>
                    <a:pt x="12354" y="4026"/>
                  </a:lnTo>
                  <a:lnTo>
                    <a:pt x="12724" y="4165"/>
                  </a:lnTo>
                  <a:lnTo>
                    <a:pt x="13094" y="4304"/>
                  </a:lnTo>
                  <a:lnTo>
                    <a:pt x="13511" y="4350"/>
                  </a:lnTo>
                  <a:lnTo>
                    <a:pt x="14297" y="4350"/>
                  </a:lnTo>
                  <a:lnTo>
                    <a:pt x="14714" y="4304"/>
                  </a:lnTo>
                  <a:lnTo>
                    <a:pt x="15084" y="4165"/>
                  </a:lnTo>
                  <a:lnTo>
                    <a:pt x="15454" y="4026"/>
                  </a:lnTo>
                  <a:lnTo>
                    <a:pt x="15778" y="3841"/>
                  </a:lnTo>
                  <a:lnTo>
                    <a:pt x="16148" y="3610"/>
                  </a:lnTo>
                  <a:lnTo>
                    <a:pt x="16426" y="3378"/>
                  </a:lnTo>
                  <a:lnTo>
                    <a:pt x="16703" y="3054"/>
                  </a:lnTo>
                  <a:lnTo>
                    <a:pt x="16888" y="2916"/>
                  </a:lnTo>
                  <a:lnTo>
                    <a:pt x="17073" y="2823"/>
                  </a:lnTo>
                  <a:lnTo>
                    <a:pt x="17258" y="2731"/>
                  </a:lnTo>
                  <a:lnTo>
                    <a:pt x="17721" y="2731"/>
                  </a:lnTo>
                  <a:lnTo>
                    <a:pt x="17952" y="2823"/>
                  </a:lnTo>
                  <a:lnTo>
                    <a:pt x="18137" y="2916"/>
                  </a:lnTo>
                  <a:lnTo>
                    <a:pt x="18276" y="3054"/>
                  </a:lnTo>
                  <a:lnTo>
                    <a:pt x="18554" y="3378"/>
                  </a:lnTo>
                  <a:lnTo>
                    <a:pt x="18878" y="3610"/>
                  </a:lnTo>
                  <a:lnTo>
                    <a:pt x="19202" y="3841"/>
                  </a:lnTo>
                  <a:lnTo>
                    <a:pt x="19572" y="4026"/>
                  </a:lnTo>
                  <a:lnTo>
                    <a:pt x="19942" y="4165"/>
                  </a:lnTo>
                  <a:lnTo>
                    <a:pt x="20312" y="4304"/>
                  </a:lnTo>
                  <a:lnTo>
                    <a:pt x="20728" y="4350"/>
                  </a:lnTo>
                  <a:lnTo>
                    <a:pt x="21515" y="4350"/>
                  </a:lnTo>
                  <a:lnTo>
                    <a:pt x="21931" y="4304"/>
                  </a:lnTo>
                  <a:lnTo>
                    <a:pt x="22302" y="4165"/>
                  </a:lnTo>
                  <a:lnTo>
                    <a:pt x="22672" y="4026"/>
                  </a:lnTo>
                  <a:lnTo>
                    <a:pt x="22996" y="3841"/>
                  </a:lnTo>
                  <a:lnTo>
                    <a:pt x="23319" y="3656"/>
                  </a:lnTo>
                  <a:lnTo>
                    <a:pt x="23643" y="3378"/>
                  </a:lnTo>
                  <a:lnTo>
                    <a:pt x="23921" y="3101"/>
                  </a:lnTo>
                  <a:lnTo>
                    <a:pt x="23967" y="3054"/>
                  </a:lnTo>
                  <a:lnTo>
                    <a:pt x="24106" y="2916"/>
                  </a:lnTo>
                  <a:lnTo>
                    <a:pt x="24291" y="2823"/>
                  </a:lnTo>
                  <a:lnTo>
                    <a:pt x="24522" y="2731"/>
                  </a:lnTo>
                  <a:lnTo>
                    <a:pt x="24939" y="2731"/>
                  </a:lnTo>
                  <a:lnTo>
                    <a:pt x="25170" y="2823"/>
                  </a:lnTo>
                  <a:lnTo>
                    <a:pt x="25355" y="2916"/>
                  </a:lnTo>
                  <a:lnTo>
                    <a:pt x="25494" y="3054"/>
                  </a:lnTo>
                  <a:lnTo>
                    <a:pt x="25818" y="3378"/>
                  </a:lnTo>
                  <a:lnTo>
                    <a:pt x="26095" y="3610"/>
                  </a:lnTo>
                  <a:lnTo>
                    <a:pt x="26419" y="3841"/>
                  </a:lnTo>
                  <a:lnTo>
                    <a:pt x="26790" y="4026"/>
                  </a:lnTo>
                  <a:lnTo>
                    <a:pt x="27160" y="4165"/>
                  </a:lnTo>
                  <a:lnTo>
                    <a:pt x="27530" y="4304"/>
                  </a:lnTo>
                  <a:lnTo>
                    <a:pt x="27946" y="4350"/>
                  </a:lnTo>
                  <a:lnTo>
                    <a:pt x="28733" y="4350"/>
                  </a:lnTo>
                  <a:lnTo>
                    <a:pt x="29149" y="4304"/>
                  </a:lnTo>
                  <a:lnTo>
                    <a:pt x="29519" y="4165"/>
                  </a:lnTo>
                  <a:lnTo>
                    <a:pt x="29889" y="4026"/>
                  </a:lnTo>
                  <a:lnTo>
                    <a:pt x="30260" y="3841"/>
                  </a:lnTo>
                  <a:lnTo>
                    <a:pt x="30583" y="3610"/>
                  </a:lnTo>
                  <a:lnTo>
                    <a:pt x="30907" y="3378"/>
                  </a:lnTo>
                  <a:lnTo>
                    <a:pt x="31185" y="3054"/>
                  </a:lnTo>
                  <a:lnTo>
                    <a:pt x="31324" y="2916"/>
                  </a:lnTo>
                  <a:lnTo>
                    <a:pt x="31509" y="2823"/>
                  </a:lnTo>
                  <a:lnTo>
                    <a:pt x="31740" y="2731"/>
                  </a:lnTo>
                  <a:lnTo>
                    <a:pt x="32203" y="2731"/>
                  </a:lnTo>
                  <a:lnTo>
                    <a:pt x="32388" y="2823"/>
                  </a:lnTo>
                  <a:lnTo>
                    <a:pt x="32573" y="2916"/>
                  </a:lnTo>
                  <a:lnTo>
                    <a:pt x="32758" y="3054"/>
                  </a:lnTo>
                  <a:lnTo>
                    <a:pt x="33036" y="3378"/>
                  </a:lnTo>
                  <a:lnTo>
                    <a:pt x="33313" y="3610"/>
                  </a:lnTo>
                  <a:lnTo>
                    <a:pt x="33683" y="3841"/>
                  </a:lnTo>
                  <a:lnTo>
                    <a:pt x="34007" y="4026"/>
                  </a:lnTo>
                  <a:lnTo>
                    <a:pt x="34377" y="4165"/>
                  </a:lnTo>
                  <a:lnTo>
                    <a:pt x="34748" y="4304"/>
                  </a:lnTo>
                  <a:lnTo>
                    <a:pt x="35164" y="4350"/>
                  </a:lnTo>
                  <a:lnTo>
                    <a:pt x="35858" y="4350"/>
                  </a:lnTo>
                  <a:lnTo>
                    <a:pt x="35858" y="1666"/>
                  </a:lnTo>
                  <a:lnTo>
                    <a:pt x="35349" y="1666"/>
                  </a:lnTo>
                  <a:lnTo>
                    <a:pt x="35118" y="1574"/>
                  </a:lnTo>
                  <a:lnTo>
                    <a:pt x="34933" y="1481"/>
                  </a:lnTo>
                  <a:lnTo>
                    <a:pt x="34794" y="1296"/>
                  </a:lnTo>
                  <a:lnTo>
                    <a:pt x="34516" y="1019"/>
                  </a:lnTo>
                  <a:lnTo>
                    <a:pt x="34192" y="741"/>
                  </a:lnTo>
                  <a:lnTo>
                    <a:pt x="33868" y="556"/>
                  </a:lnTo>
                  <a:lnTo>
                    <a:pt x="33498" y="371"/>
                  </a:lnTo>
                  <a:lnTo>
                    <a:pt x="33128" y="186"/>
                  </a:lnTo>
                  <a:lnTo>
                    <a:pt x="32758" y="93"/>
                  </a:lnTo>
                  <a:lnTo>
                    <a:pt x="32342" y="47"/>
                  </a:lnTo>
                  <a:lnTo>
                    <a:pt x="31972" y="1"/>
                  </a:lnTo>
                  <a:lnTo>
                    <a:pt x="31555" y="47"/>
                  </a:lnTo>
                  <a:lnTo>
                    <a:pt x="31139" y="93"/>
                  </a:lnTo>
                  <a:lnTo>
                    <a:pt x="30769" y="186"/>
                  </a:lnTo>
                  <a:lnTo>
                    <a:pt x="30398" y="371"/>
                  </a:lnTo>
                  <a:lnTo>
                    <a:pt x="30028" y="556"/>
                  </a:lnTo>
                  <a:lnTo>
                    <a:pt x="29704" y="741"/>
                  </a:lnTo>
                  <a:lnTo>
                    <a:pt x="29427" y="1019"/>
                  </a:lnTo>
                  <a:lnTo>
                    <a:pt x="29149" y="1296"/>
                  </a:lnTo>
                  <a:lnTo>
                    <a:pt x="28964" y="1481"/>
                  </a:lnTo>
                  <a:lnTo>
                    <a:pt x="28779" y="1574"/>
                  </a:lnTo>
                  <a:lnTo>
                    <a:pt x="28548" y="1666"/>
                  </a:lnTo>
                  <a:lnTo>
                    <a:pt x="28131" y="1666"/>
                  </a:lnTo>
                  <a:lnTo>
                    <a:pt x="27900" y="1574"/>
                  </a:lnTo>
                  <a:lnTo>
                    <a:pt x="27715" y="1481"/>
                  </a:lnTo>
                  <a:lnTo>
                    <a:pt x="27576" y="1296"/>
                  </a:lnTo>
                  <a:lnTo>
                    <a:pt x="27298" y="1019"/>
                  </a:lnTo>
                  <a:lnTo>
                    <a:pt x="26975" y="741"/>
                  </a:lnTo>
                  <a:lnTo>
                    <a:pt x="26651" y="556"/>
                  </a:lnTo>
                  <a:lnTo>
                    <a:pt x="26281" y="371"/>
                  </a:lnTo>
                  <a:lnTo>
                    <a:pt x="25910" y="232"/>
                  </a:lnTo>
                  <a:lnTo>
                    <a:pt x="25540" y="93"/>
                  </a:lnTo>
                  <a:lnTo>
                    <a:pt x="25124" y="47"/>
                  </a:lnTo>
                  <a:lnTo>
                    <a:pt x="24707" y="1"/>
                  </a:lnTo>
                  <a:lnTo>
                    <a:pt x="24337" y="47"/>
                  </a:lnTo>
                  <a:lnTo>
                    <a:pt x="23921" y="93"/>
                  </a:lnTo>
                  <a:lnTo>
                    <a:pt x="23551" y="186"/>
                  </a:lnTo>
                  <a:lnTo>
                    <a:pt x="23181" y="371"/>
                  </a:lnTo>
                  <a:lnTo>
                    <a:pt x="22857" y="510"/>
                  </a:lnTo>
                  <a:lnTo>
                    <a:pt x="22533" y="741"/>
                  </a:lnTo>
                  <a:lnTo>
                    <a:pt x="22209" y="1019"/>
                  </a:lnTo>
                  <a:lnTo>
                    <a:pt x="21931" y="1296"/>
                  </a:lnTo>
                  <a:lnTo>
                    <a:pt x="21885" y="1296"/>
                  </a:lnTo>
                  <a:lnTo>
                    <a:pt x="21746" y="1481"/>
                  </a:lnTo>
                  <a:lnTo>
                    <a:pt x="21561" y="1574"/>
                  </a:lnTo>
                  <a:lnTo>
                    <a:pt x="21330" y="1666"/>
                  </a:lnTo>
                  <a:lnTo>
                    <a:pt x="20914" y="1666"/>
                  </a:lnTo>
                  <a:lnTo>
                    <a:pt x="20682" y="1574"/>
                  </a:lnTo>
                  <a:lnTo>
                    <a:pt x="20497" y="1481"/>
                  </a:lnTo>
                  <a:lnTo>
                    <a:pt x="20312" y="1296"/>
                  </a:lnTo>
                  <a:lnTo>
                    <a:pt x="20034" y="1019"/>
                  </a:lnTo>
                  <a:lnTo>
                    <a:pt x="19757" y="741"/>
                  </a:lnTo>
                  <a:lnTo>
                    <a:pt x="19433" y="556"/>
                  </a:lnTo>
                  <a:lnTo>
                    <a:pt x="19063" y="371"/>
                  </a:lnTo>
                  <a:lnTo>
                    <a:pt x="18693" y="232"/>
                  </a:lnTo>
                  <a:lnTo>
                    <a:pt x="18323" y="93"/>
                  </a:lnTo>
                  <a:lnTo>
                    <a:pt x="17906" y="47"/>
                  </a:lnTo>
                  <a:lnTo>
                    <a:pt x="17490" y="1"/>
                  </a:lnTo>
                  <a:lnTo>
                    <a:pt x="17120" y="47"/>
                  </a:lnTo>
                  <a:lnTo>
                    <a:pt x="16703" y="93"/>
                  </a:lnTo>
                  <a:lnTo>
                    <a:pt x="16333" y="232"/>
                  </a:lnTo>
                  <a:lnTo>
                    <a:pt x="15963" y="371"/>
                  </a:lnTo>
                  <a:lnTo>
                    <a:pt x="15593" y="556"/>
                  </a:lnTo>
                  <a:lnTo>
                    <a:pt x="15269" y="741"/>
                  </a:lnTo>
                  <a:lnTo>
                    <a:pt x="14945" y="1019"/>
                  </a:lnTo>
                  <a:lnTo>
                    <a:pt x="14667" y="1296"/>
                  </a:lnTo>
                  <a:lnTo>
                    <a:pt x="14529" y="1481"/>
                  </a:lnTo>
                  <a:lnTo>
                    <a:pt x="14343" y="1574"/>
                  </a:lnTo>
                  <a:lnTo>
                    <a:pt x="14112" y="1666"/>
                  </a:lnTo>
                  <a:lnTo>
                    <a:pt x="13649" y="1666"/>
                  </a:lnTo>
                  <a:lnTo>
                    <a:pt x="13464" y="1574"/>
                  </a:lnTo>
                  <a:lnTo>
                    <a:pt x="13279" y="1481"/>
                  </a:lnTo>
                  <a:lnTo>
                    <a:pt x="13094" y="1296"/>
                  </a:lnTo>
                  <a:lnTo>
                    <a:pt x="12817" y="1019"/>
                  </a:lnTo>
                  <a:lnTo>
                    <a:pt x="12539" y="741"/>
                  </a:lnTo>
                  <a:lnTo>
                    <a:pt x="12169" y="556"/>
                  </a:lnTo>
                  <a:lnTo>
                    <a:pt x="11845" y="371"/>
                  </a:lnTo>
                  <a:lnTo>
                    <a:pt x="11475" y="232"/>
                  </a:lnTo>
                  <a:lnTo>
                    <a:pt x="11058" y="93"/>
                  </a:lnTo>
                  <a:lnTo>
                    <a:pt x="10688" y="47"/>
                  </a:lnTo>
                  <a:lnTo>
                    <a:pt x="10272" y="1"/>
                  </a:lnTo>
                  <a:lnTo>
                    <a:pt x="9855" y="47"/>
                  </a:lnTo>
                  <a:lnTo>
                    <a:pt x="9485" y="93"/>
                  </a:lnTo>
                  <a:lnTo>
                    <a:pt x="9115" y="232"/>
                  </a:lnTo>
                  <a:lnTo>
                    <a:pt x="8745" y="371"/>
                  </a:lnTo>
                  <a:lnTo>
                    <a:pt x="8375" y="556"/>
                  </a:lnTo>
                  <a:lnTo>
                    <a:pt x="8051" y="787"/>
                  </a:lnTo>
                  <a:lnTo>
                    <a:pt x="7727" y="1019"/>
                  </a:lnTo>
                  <a:lnTo>
                    <a:pt x="7450" y="1343"/>
                  </a:lnTo>
                  <a:lnTo>
                    <a:pt x="7264" y="1481"/>
                  </a:lnTo>
                  <a:lnTo>
                    <a:pt x="7079" y="1574"/>
                  </a:lnTo>
                  <a:lnTo>
                    <a:pt x="6894" y="1666"/>
                  </a:lnTo>
                  <a:lnTo>
                    <a:pt x="6432" y="1666"/>
                  </a:lnTo>
                  <a:lnTo>
                    <a:pt x="6247" y="1574"/>
                  </a:lnTo>
                  <a:lnTo>
                    <a:pt x="6062" y="1481"/>
                  </a:lnTo>
                  <a:lnTo>
                    <a:pt x="5876" y="1296"/>
                  </a:lnTo>
                  <a:lnTo>
                    <a:pt x="5599" y="1019"/>
                  </a:lnTo>
                  <a:lnTo>
                    <a:pt x="5275" y="787"/>
                  </a:lnTo>
                  <a:lnTo>
                    <a:pt x="4951" y="556"/>
                  </a:lnTo>
                  <a:lnTo>
                    <a:pt x="4627" y="371"/>
                  </a:lnTo>
                  <a:lnTo>
                    <a:pt x="4257" y="232"/>
                  </a:lnTo>
                  <a:lnTo>
                    <a:pt x="3841" y="93"/>
                  </a:lnTo>
                  <a:lnTo>
                    <a:pt x="3471" y="47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-324750" y="3118205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752638" y="-795509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 rot="-252801">
            <a:off x="617362" y="132122"/>
            <a:ext cx="7909276" cy="484065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922675" y="1152475"/>
            <a:ext cx="7298700" cy="3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-444434" y="357500"/>
            <a:ext cx="10239017" cy="5081263"/>
            <a:chOff x="-444434" y="357500"/>
            <a:chExt cx="10239017" cy="5081263"/>
          </a:xfrm>
        </p:grpSpPr>
        <p:sp>
          <p:nvSpPr>
            <p:cNvPr id="36" name="Google Shape;36;p4"/>
            <p:cNvSpPr/>
            <p:nvPr/>
          </p:nvSpPr>
          <p:spPr>
            <a:xfrm>
              <a:off x="8210550" y="35750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493000" y="4344825"/>
              <a:ext cx="593425" cy="559850"/>
            </a:xfrm>
            <a:custGeom>
              <a:avLst/>
              <a:gdLst/>
              <a:ahLst/>
              <a:cxnLst/>
              <a:rect l="l" t="t" r="r" b="b"/>
              <a:pathLst>
                <a:path w="23737" h="22394" extrusionOk="0">
                  <a:moveTo>
                    <a:pt x="5645" y="0"/>
                  </a:moveTo>
                  <a:lnTo>
                    <a:pt x="5090" y="46"/>
                  </a:lnTo>
                  <a:lnTo>
                    <a:pt x="4581" y="139"/>
                  </a:lnTo>
                  <a:lnTo>
                    <a:pt x="4026" y="231"/>
                  </a:lnTo>
                  <a:lnTo>
                    <a:pt x="3517" y="416"/>
                  </a:lnTo>
                  <a:lnTo>
                    <a:pt x="3008" y="648"/>
                  </a:lnTo>
                  <a:lnTo>
                    <a:pt x="2545" y="925"/>
                  </a:lnTo>
                  <a:lnTo>
                    <a:pt x="2083" y="1296"/>
                  </a:lnTo>
                  <a:lnTo>
                    <a:pt x="1666" y="1666"/>
                  </a:lnTo>
                  <a:lnTo>
                    <a:pt x="1250" y="2082"/>
                  </a:lnTo>
                  <a:lnTo>
                    <a:pt x="926" y="2545"/>
                  </a:lnTo>
                  <a:lnTo>
                    <a:pt x="648" y="3054"/>
                  </a:lnTo>
                  <a:lnTo>
                    <a:pt x="417" y="3563"/>
                  </a:lnTo>
                  <a:lnTo>
                    <a:pt x="232" y="4072"/>
                  </a:lnTo>
                  <a:lnTo>
                    <a:pt x="93" y="4581"/>
                  </a:lnTo>
                  <a:lnTo>
                    <a:pt x="47" y="5136"/>
                  </a:lnTo>
                  <a:lnTo>
                    <a:pt x="1" y="5691"/>
                  </a:lnTo>
                  <a:lnTo>
                    <a:pt x="47" y="6200"/>
                  </a:lnTo>
                  <a:lnTo>
                    <a:pt x="93" y="6755"/>
                  </a:lnTo>
                  <a:lnTo>
                    <a:pt x="232" y="7264"/>
                  </a:lnTo>
                  <a:lnTo>
                    <a:pt x="417" y="7819"/>
                  </a:lnTo>
                  <a:lnTo>
                    <a:pt x="648" y="8282"/>
                  </a:lnTo>
                  <a:lnTo>
                    <a:pt x="926" y="8791"/>
                  </a:lnTo>
                  <a:lnTo>
                    <a:pt x="1250" y="9254"/>
                  </a:lnTo>
                  <a:lnTo>
                    <a:pt x="1666" y="9670"/>
                  </a:lnTo>
                  <a:lnTo>
                    <a:pt x="12493" y="20497"/>
                  </a:lnTo>
                  <a:lnTo>
                    <a:pt x="12632" y="20589"/>
                  </a:lnTo>
                  <a:lnTo>
                    <a:pt x="12817" y="20635"/>
                  </a:lnTo>
                  <a:lnTo>
                    <a:pt x="12956" y="20589"/>
                  </a:lnTo>
                  <a:lnTo>
                    <a:pt x="13141" y="20497"/>
                  </a:lnTo>
                  <a:lnTo>
                    <a:pt x="13233" y="20358"/>
                  </a:lnTo>
                  <a:lnTo>
                    <a:pt x="13233" y="20173"/>
                  </a:lnTo>
                  <a:lnTo>
                    <a:pt x="13233" y="20034"/>
                  </a:lnTo>
                  <a:lnTo>
                    <a:pt x="13141" y="19849"/>
                  </a:lnTo>
                  <a:lnTo>
                    <a:pt x="2268" y="9022"/>
                  </a:lnTo>
                  <a:lnTo>
                    <a:pt x="1944" y="8698"/>
                  </a:lnTo>
                  <a:lnTo>
                    <a:pt x="1666" y="8282"/>
                  </a:lnTo>
                  <a:lnTo>
                    <a:pt x="1435" y="7866"/>
                  </a:lnTo>
                  <a:lnTo>
                    <a:pt x="1250" y="7449"/>
                  </a:lnTo>
                  <a:lnTo>
                    <a:pt x="1111" y="7033"/>
                  </a:lnTo>
                  <a:lnTo>
                    <a:pt x="972" y="6570"/>
                  </a:lnTo>
                  <a:lnTo>
                    <a:pt x="926" y="6107"/>
                  </a:lnTo>
                  <a:lnTo>
                    <a:pt x="880" y="5691"/>
                  </a:lnTo>
                  <a:lnTo>
                    <a:pt x="926" y="5228"/>
                  </a:lnTo>
                  <a:lnTo>
                    <a:pt x="972" y="4766"/>
                  </a:lnTo>
                  <a:lnTo>
                    <a:pt x="1111" y="4303"/>
                  </a:lnTo>
                  <a:lnTo>
                    <a:pt x="1250" y="3887"/>
                  </a:lnTo>
                  <a:lnTo>
                    <a:pt x="1435" y="3470"/>
                  </a:lnTo>
                  <a:lnTo>
                    <a:pt x="1666" y="3054"/>
                  </a:lnTo>
                  <a:lnTo>
                    <a:pt x="1944" y="2684"/>
                  </a:lnTo>
                  <a:lnTo>
                    <a:pt x="2268" y="2313"/>
                  </a:lnTo>
                  <a:lnTo>
                    <a:pt x="2638" y="1990"/>
                  </a:lnTo>
                  <a:lnTo>
                    <a:pt x="3054" y="1712"/>
                  </a:lnTo>
                  <a:lnTo>
                    <a:pt x="3425" y="1481"/>
                  </a:lnTo>
                  <a:lnTo>
                    <a:pt x="3887" y="1249"/>
                  </a:lnTo>
                  <a:lnTo>
                    <a:pt x="4304" y="1110"/>
                  </a:lnTo>
                  <a:lnTo>
                    <a:pt x="4766" y="1018"/>
                  </a:lnTo>
                  <a:lnTo>
                    <a:pt x="5183" y="925"/>
                  </a:lnTo>
                  <a:lnTo>
                    <a:pt x="6108" y="925"/>
                  </a:lnTo>
                  <a:lnTo>
                    <a:pt x="6571" y="1018"/>
                  </a:lnTo>
                  <a:lnTo>
                    <a:pt x="7033" y="1110"/>
                  </a:lnTo>
                  <a:lnTo>
                    <a:pt x="7450" y="1249"/>
                  </a:lnTo>
                  <a:lnTo>
                    <a:pt x="7866" y="1481"/>
                  </a:lnTo>
                  <a:lnTo>
                    <a:pt x="8283" y="1712"/>
                  </a:lnTo>
                  <a:lnTo>
                    <a:pt x="8653" y="1990"/>
                  </a:lnTo>
                  <a:lnTo>
                    <a:pt x="9023" y="2313"/>
                  </a:lnTo>
                  <a:lnTo>
                    <a:pt x="21747" y="15037"/>
                  </a:lnTo>
                  <a:lnTo>
                    <a:pt x="21978" y="15315"/>
                  </a:lnTo>
                  <a:lnTo>
                    <a:pt x="22209" y="15592"/>
                  </a:lnTo>
                  <a:lnTo>
                    <a:pt x="22394" y="15916"/>
                  </a:lnTo>
                  <a:lnTo>
                    <a:pt x="22579" y="16286"/>
                  </a:lnTo>
                  <a:lnTo>
                    <a:pt x="22672" y="16610"/>
                  </a:lnTo>
                  <a:lnTo>
                    <a:pt x="22764" y="16980"/>
                  </a:lnTo>
                  <a:lnTo>
                    <a:pt x="22811" y="17350"/>
                  </a:lnTo>
                  <a:lnTo>
                    <a:pt x="22857" y="17721"/>
                  </a:lnTo>
                  <a:lnTo>
                    <a:pt x="22811" y="18044"/>
                  </a:lnTo>
                  <a:lnTo>
                    <a:pt x="22764" y="18415"/>
                  </a:lnTo>
                  <a:lnTo>
                    <a:pt x="22672" y="18785"/>
                  </a:lnTo>
                  <a:lnTo>
                    <a:pt x="22579" y="19109"/>
                  </a:lnTo>
                  <a:lnTo>
                    <a:pt x="22394" y="19479"/>
                  </a:lnTo>
                  <a:lnTo>
                    <a:pt x="22209" y="19803"/>
                  </a:lnTo>
                  <a:lnTo>
                    <a:pt x="21978" y="20080"/>
                  </a:lnTo>
                  <a:lnTo>
                    <a:pt x="21747" y="20404"/>
                  </a:lnTo>
                  <a:lnTo>
                    <a:pt x="21376" y="20728"/>
                  </a:lnTo>
                  <a:lnTo>
                    <a:pt x="20960" y="20959"/>
                  </a:lnTo>
                  <a:lnTo>
                    <a:pt x="20405" y="21237"/>
                  </a:lnTo>
                  <a:lnTo>
                    <a:pt x="19803" y="21422"/>
                  </a:lnTo>
                  <a:lnTo>
                    <a:pt x="19202" y="21514"/>
                  </a:lnTo>
                  <a:lnTo>
                    <a:pt x="18554" y="21468"/>
                  </a:lnTo>
                  <a:lnTo>
                    <a:pt x="17953" y="21329"/>
                  </a:lnTo>
                  <a:lnTo>
                    <a:pt x="17397" y="21144"/>
                  </a:lnTo>
                  <a:lnTo>
                    <a:pt x="16842" y="20820"/>
                  </a:lnTo>
                  <a:lnTo>
                    <a:pt x="16611" y="20589"/>
                  </a:lnTo>
                  <a:lnTo>
                    <a:pt x="16333" y="20404"/>
                  </a:lnTo>
                  <a:lnTo>
                    <a:pt x="4627" y="8652"/>
                  </a:lnTo>
                  <a:lnTo>
                    <a:pt x="4442" y="8467"/>
                  </a:lnTo>
                  <a:lnTo>
                    <a:pt x="4257" y="8236"/>
                  </a:lnTo>
                  <a:lnTo>
                    <a:pt x="4119" y="7958"/>
                  </a:lnTo>
                  <a:lnTo>
                    <a:pt x="4026" y="7727"/>
                  </a:lnTo>
                  <a:lnTo>
                    <a:pt x="3841" y="7218"/>
                  </a:lnTo>
                  <a:lnTo>
                    <a:pt x="3795" y="6663"/>
                  </a:lnTo>
                  <a:lnTo>
                    <a:pt x="3841" y="6107"/>
                  </a:lnTo>
                  <a:lnTo>
                    <a:pt x="3980" y="5598"/>
                  </a:lnTo>
                  <a:lnTo>
                    <a:pt x="4119" y="5321"/>
                  </a:lnTo>
                  <a:lnTo>
                    <a:pt x="4257" y="5089"/>
                  </a:lnTo>
                  <a:lnTo>
                    <a:pt x="4442" y="4858"/>
                  </a:lnTo>
                  <a:lnTo>
                    <a:pt x="4627" y="4627"/>
                  </a:lnTo>
                  <a:lnTo>
                    <a:pt x="4859" y="4442"/>
                  </a:lnTo>
                  <a:lnTo>
                    <a:pt x="5090" y="4257"/>
                  </a:lnTo>
                  <a:lnTo>
                    <a:pt x="5322" y="4118"/>
                  </a:lnTo>
                  <a:lnTo>
                    <a:pt x="5553" y="4025"/>
                  </a:lnTo>
                  <a:lnTo>
                    <a:pt x="6108" y="3840"/>
                  </a:lnTo>
                  <a:lnTo>
                    <a:pt x="6663" y="3794"/>
                  </a:lnTo>
                  <a:lnTo>
                    <a:pt x="7172" y="3840"/>
                  </a:lnTo>
                  <a:lnTo>
                    <a:pt x="7727" y="4025"/>
                  </a:lnTo>
                  <a:lnTo>
                    <a:pt x="7959" y="4118"/>
                  </a:lnTo>
                  <a:lnTo>
                    <a:pt x="8190" y="4257"/>
                  </a:lnTo>
                  <a:lnTo>
                    <a:pt x="8421" y="4442"/>
                  </a:lnTo>
                  <a:lnTo>
                    <a:pt x="8653" y="4627"/>
                  </a:lnTo>
                  <a:lnTo>
                    <a:pt x="18508" y="14482"/>
                  </a:lnTo>
                  <a:lnTo>
                    <a:pt x="18647" y="14574"/>
                  </a:lnTo>
                  <a:lnTo>
                    <a:pt x="18832" y="14621"/>
                  </a:lnTo>
                  <a:lnTo>
                    <a:pt x="18971" y="14574"/>
                  </a:lnTo>
                  <a:lnTo>
                    <a:pt x="19156" y="14482"/>
                  </a:lnTo>
                  <a:lnTo>
                    <a:pt x="19248" y="14343"/>
                  </a:lnTo>
                  <a:lnTo>
                    <a:pt x="19248" y="14158"/>
                  </a:lnTo>
                  <a:lnTo>
                    <a:pt x="19248" y="14019"/>
                  </a:lnTo>
                  <a:lnTo>
                    <a:pt x="19156" y="13834"/>
                  </a:lnTo>
                  <a:lnTo>
                    <a:pt x="9301" y="4025"/>
                  </a:lnTo>
                  <a:lnTo>
                    <a:pt x="9023" y="3748"/>
                  </a:lnTo>
                  <a:lnTo>
                    <a:pt x="8699" y="3516"/>
                  </a:lnTo>
                  <a:lnTo>
                    <a:pt x="8375" y="3331"/>
                  </a:lnTo>
                  <a:lnTo>
                    <a:pt x="8051" y="3192"/>
                  </a:lnTo>
                  <a:lnTo>
                    <a:pt x="7727" y="3054"/>
                  </a:lnTo>
                  <a:lnTo>
                    <a:pt x="7357" y="2961"/>
                  </a:lnTo>
                  <a:lnTo>
                    <a:pt x="6987" y="2915"/>
                  </a:lnTo>
                  <a:lnTo>
                    <a:pt x="6293" y="2915"/>
                  </a:lnTo>
                  <a:lnTo>
                    <a:pt x="5923" y="2961"/>
                  </a:lnTo>
                  <a:lnTo>
                    <a:pt x="5553" y="3054"/>
                  </a:lnTo>
                  <a:lnTo>
                    <a:pt x="5229" y="3192"/>
                  </a:lnTo>
                  <a:lnTo>
                    <a:pt x="4905" y="3331"/>
                  </a:lnTo>
                  <a:lnTo>
                    <a:pt x="4581" y="3516"/>
                  </a:lnTo>
                  <a:lnTo>
                    <a:pt x="4257" y="3748"/>
                  </a:lnTo>
                  <a:lnTo>
                    <a:pt x="3980" y="4025"/>
                  </a:lnTo>
                  <a:lnTo>
                    <a:pt x="3748" y="4303"/>
                  </a:lnTo>
                  <a:lnTo>
                    <a:pt x="3517" y="4581"/>
                  </a:lnTo>
                  <a:lnTo>
                    <a:pt x="3332" y="4904"/>
                  </a:lnTo>
                  <a:lnTo>
                    <a:pt x="3147" y="5228"/>
                  </a:lnTo>
                  <a:lnTo>
                    <a:pt x="3054" y="5598"/>
                  </a:lnTo>
                  <a:lnTo>
                    <a:pt x="2962" y="5922"/>
                  </a:lnTo>
                  <a:lnTo>
                    <a:pt x="2916" y="6292"/>
                  </a:lnTo>
                  <a:lnTo>
                    <a:pt x="2916" y="6663"/>
                  </a:lnTo>
                  <a:lnTo>
                    <a:pt x="2916" y="7033"/>
                  </a:lnTo>
                  <a:lnTo>
                    <a:pt x="2962" y="7357"/>
                  </a:lnTo>
                  <a:lnTo>
                    <a:pt x="3054" y="7727"/>
                  </a:lnTo>
                  <a:lnTo>
                    <a:pt x="3193" y="8051"/>
                  </a:lnTo>
                  <a:lnTo>
                    <a:pt x="3332" y="8374"/>
                  </a:lnTo>
                  <a:lnTo>
                    <a:pt x="3517" y="8698"/>
                  </a:lnTo>
                  <a:lnTo>
                    <a:pt x="3748" y="9022"/>
                  </a:lnTo>
                  <a:lnTo>
                    <a:pt x="3980" y="9300"/>
                  </a:lnTo>
                  <a:lnTo>
                    <a:pt x="15732" y="21005"/>
                  </a:lnTo>
                  <a:lnTo>
                    <a:pt x="16009" y="21329"/>
                  </a:lnTo>
                  <a:lnTo>
                    <a:pt x="16333" y="21561"/>
                  </a:lnTo>
                  <a:lnTo>
                    <a:pt x="16703" y="21792"/>
                  </a:lnTo>
                  <a:lnTo>
                    <a:pt x="17074" y="21977"/>
                  </a:lnTo>
                  <a:lnTo>
                    <a:pt x="17444" y="22116"/>
                  </a:lnTo>
                  <a:lnTo>
                    <a:pt x="17814" y="22255"/>
                  </a:lnTo>
                  <a:lnTo>
                    <a:pt x="18184" y="22301"/>
                  </a:lnTo>
                  <a:lnTo>
                    <a:pt x="18600" y="22394"/>
                  </a:lnTo>
                  <a:lnTo>
                    <a:pt x="19387" y="22394"/>
                  </a:lnTo>
                  <a:lnTo>
                    <a:pt x="19757" y="22347"/>
                  </a:lnTo>
                  <a:lnTo>
                    <a:pt x="20127" y="22255"/>
                  </a:lnTo>
                  <a:lnTo>
                    <a:pt x="20544" y="22162"/>
                  </a:lnTo>
                  <a:lnTo>
                    <a:pt x="20914" y="22023"/>
                  </a:lnTo>
                  <a:lnTo>
                    <a:pt x="21284" y="21838"/>
                  </a:lnTo>
                  <a:lnTo>
                    <a:pt x="21608" y="21607"/>
                  </a:lnTo>
                  <a:lnTo>
                    <a:pt x="21978" y="21329"/>
                  </a:lnTo>
                  <a:lnTo>
                    <a:pt x="22348" y="21005"/>
                  </a:lnTo>
                  <a:lnTo>
                    <a:pt x="22672" y="20682"/>
                  </a:lnTo>
                  <a:lnTo>
                    <a:pt x="22950" y="20265"/>
                  </a:lnTo>
                  <a:lnTo>
                    <a:pt x="23181" y="19895"/>
                  </a:lnTo>
                  <a:lnTo>
                    <a:pt x="23412" y="19479"/>
                  </a:lnTo>
                  <a:lnTo>
                    <a:pt x="23551" y="19016"/>
                  </a:lnTo>
                  <a:lnTo>
                    <a:pt x="23644" y="18600"/>
                  </a:lnTo>
                  <a:lnTo>
                    <a:pt x="23736" y="18137"/>
                  </a:lnTo>
                  <a:lnTo>
                    <a:pt x="23736" y="17721"/>
                  </a:lnTo>
                  <a:lnTo>
                    <a:pt x="23736" y="17258"/>
                  </a:lnTo>
                  <a:lnTo>
                    <a:pt x="23644" y="16795"/>
                  </a:lnTo>
                  <a:lnTo>
                    <a:pt x="23551" y="16379"/>
                  </a:lnTo>
                  <a:lnTo>
                    <a:pt x="23412" y="15916"/>
                  </a:lnTo>
                  <a:lnTo>
                    <a:pt x="23181" y="15500"/>
                  </a:lnTo>
                  <a:lnTo>
                    <a:pt x="22950" y="15130"/>
                  </a:lnTo>
                  <a:lnTo>
                    <a:pt x="22672" y="14713"/>
                  </a:lnTo>
                  <a:lnTo>
                    <a:pt x="22348" y="14389"/>
                  </a:lnTo>
                  <a:lnTo>
                    <a:pt x="9671" y="1666"/>
                  </a:lnTo>
                  <a:lnTo>
                    <a:pt x="9208" y="1296"/>
                  </a:lnTo>
                  <a:lnTo>
                    <a:pt x="8745" y="925"/>
                  </a:lnTo>
                  <a:lnTo>
                    <a:pt x="8283" y="648"/>
                  </a:lnTo>
                  <a:lnTo>
                    <a:pt x="7774" y="416"/>
                  </a:lnTo>
                  <a:lnTo>
                    <a:pt x="7265" y="231"/>
                  </a:lnTo>
                  <a:lnTo>
                    <a:pt x="6756" y="139"/>
                  </a:lnTo>
                  <a:lnTo>
                    <a:pt x="6201" y="46"/>
                  </a:lnTo>
                  <a:lnTo>
                    <a:pt x="56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8293302" y="2664614"/>
              <a:ext cx="1501282" cy="162018"/>
            </a:xfrm>
            <a:custGeom>
              <a:avLst/>
              <a:gdLst/>
              <a:ahLst/>
              <a:cxnLst/>
              <a:rect l="l" t="t" r="r" b="b"/>
              <a:pathLst>
                <a:path w="35165" h="3795" extrusionOk="0">
                  <a:moveTo>
                    <a:pt x="2268" y="0"/>
                  </a:moveTo>
                  <a:lnTo>
                    <a:pt x="1898" y="93"/>
                  </a:lnTo>
                  <a:lnTo>
                    <a:pt x="1528" y="185"/>
                  </a:lnTo>
                  <a:lnTo>
                    <a:pt x="1204" y="324"/>
                  </a:lnTo>
                  <a:lnTo>
                    <a:pt x="880" y="463"/>
                  </a:lnTo>
                  <a:lnTo>
                    <a:pt x="556" y="694"/>
                  </a:lnTo>
                  <a:lnTo>
                    <a:pt x="278" y="925"/>
                  </a:lnTo>
                  <a:lnTo>
                    <a:pt x="47" y="1203"/>
                  </a:lnTo>
                  <a:lnTo>
                    <a:pt x="1" y="1249"/>
                  </a:lnTo>
                  <a:lnTo>
                    <a:pt x="834" y="1897"/>
                  </a:lnTo>
                  <a:lnTo>
                    <a:pt x="1620" y="2591"/>
                  </a:lnTo>
                  <a:lnTo>
                    <a:pt x="1852" y="2360"/>
                  </a:lnTo>
                  <a:lnTo>
                    <a:pt x="2083" y="2221"/>
                  </a:lnTo>
                  <a:lnTo>
                    <a:pt x="2361" y="2128"/>
                  </a:lnTo>
                  <a:lnTo>
                    <a:pt x="2916" y="2128"/>
                  </a:lnTo>
                  <a:lnTo>
                    <a:pt x="3193" y="2221"/>
                  </a:lnTo>
                  <a:lnTo>
                    <a:pt x="3425" y="2360"/>
                  </a:lnTo>
                  <a:lnTo>
                    <a:pt x="3656" y="2591"/>
                  </a:lnTo>
                  <a:lnTo>
                    <a:pt x="3887" y="2869"/>
                  </a:lnTo>
                  <a:lnTo>
                    <a:pt x="4165" y="3100"/>
                  </a:lnTo>
                  <a:lnTo>
                    <a:pt x="4489" y="3285"/>
                  </a:lnTo>
                  <a:lnTo>
                    <a:pt x="4813" y="3470"/>
                  </a:lnTo>
                  <a:lnTo>
                    <a:pt x="5137" y="3609"/>
                  </a:lnTo>
                  <a:lnTo>
                    <a:pt x="5507" y="3702"/>
                  </a:lnTo>
                  <a:lnTo>
                    <a:pt x="5877" y="3748"/>
                  </a:lnTo>
                  <a:lnTo>
                    <a:pt x="6247" y="3794"/>
                  </a:lnTo>
                  <a:lnTo>
                    <a:pt x="6617" y="3748"/>
                  </a:lnTo>
                  <a:lnTo>
                    <a:pt x="6987" y="3702"/>
                  </a:lnTo>
                  <a:lnTo>
                    <a:pt x="7357" y="3609"/>
                  </a:lnTo>
                  <a:lnTo>
                    <a:pt x="7681" y="3470"/>
                  </a:lnTo>
                  <a:lnTo>
                    <a:pt x="8005" y="3285"/>
                  </a:lnTo>
                  <a:lnTo>
                    <a:pt x="8329" y="3100"/>
                  </a:lnTo>
                  <a:lnTo>
                    <a:pt x="8607" y="2869"/>
                  </a:lnTo>
                  <a:lnTo>
                    <a:pt x="8884" y="2591"/>
                  </a:lnTo>
                  <a:lnTo>
                    <a:pt x="8884" y="2545"/>
                  </a:lnTo>
                  <a:lnTo>
                    <a:pt x="9069" y="2360"/>
                  </a:lnTo>
                  <a:lnTo>
                    <a:pt x="9301" y="2221"/>
                  </a:lnTo>
                  <a:lnTo>
                    <a:pt x="9578" y="2128"/>
                  </a:lnTo>
                  <a:lnTo>
                    <a:pt x="10134" y="2128"/>
                  </a:lnTo>
                  <a:lnTo>
                    <a:pt x="10411" y="2221"/>
                  </a:lnTo>
                  <a:lnTo>
                    <a:pt x="10642" y="2360"/>
                  </a:lnTo>
                  <a:lnTo>
                    <a:pt x="10874" y="2591"/>
                  </a:lnTo>
                  <a:lnTo>
                    <a:pt x="11105" y="2869"/>
                  </a:lnTo>
                  <a:lnTo>
                    <a:pt x="11429" y="3100"/>
                  </a:lnTo>
                  <a:lnTo>
                    <a:pt x="11707" y="3285"/>
                  </a:lnTo>
                  <a:lnTo>
                    <a:pt x="12030" y="3470"/>
                  </a:lnTo>
                  <a:lnTo>
                    <a:pt x="12401" y="3609"/>
                  </a:lnTo>
                  <a:lnTo>
                    <a:pt x="12725" y="3702"/>
                  </a:lnTo>
                  <a:lnTo>
                    <a:pt x="13095" y="3748"/>
                  </a:lnTo>
                  <a:lnTo>
                    <a:pt x="13465" y="3794"/>
                  </a:lnTo>
                  <a:lnTo>
                    <a:pt x="13835" y="3748"/>
                  </a:lnTo>
                  <a:lnTo>
                    <a:pt x="14205" y="3702"/>
                  </a:lnTo>
                  <a:lnTo>
                    <a:pt x="14575" y="3609"/>
                  </a:lnTo>
                  <a:lnTo>
                    <a:pt x="14899" y="3470"/>
                  </a:lnTo>
                  <a:lnTo>
                    <a:pt x="15223" y="3285"/>
                  </a:lnTo>
                  <a:lnTo>
                    <a:pt x="15547" y="3100"/>
                  </a:lnTo>
                  <a:lnTo>
                    <a:pt x="15824" y="2869"/>
                  </a:lnTo>
                  <a:lnTo>
                    <a:pt x="16102" y="2591"/>
                  </a:lnTo>
                  <a:lnTo>
                    <a:pt x="16287" y="2360"/>
                  </a:lnTo>
                  <a:lnTo>
                    <a:pt x="16518" y="2221"/>
                  </a:lnTo>
                  <a:lnTo>
                    <a:pt x="16796" y="2128"/>
                  </a:lnTo>
                  <a:lnTo>
                    <a:pt x="17398" y="2128"/>
                  </a:lnTo>
                  <a:lnTo>
                    <a:pt x="17629" y="2221"/>
                  </a:lnTo>
                  <a:lnTo>
                    <a:pt x="17860" y="2360"/>
                  </a:lnTo>
                  <a:lnTo>
                    <a:pt x="18092" y="2591"/>
                  </a:lnTo>
                  <a:lnTo>
                    <a:pt x="18369" y="2869"/>
                  </a:lnTo>
                  <a:lnTo>
                    <a:pt x="18647" y="3100"/>
                  </a:lnTo>
                  <a:lnTo>
                    <a:pt x="18924" y="3285"/>
                  </a:lnTo>
                  <a:lnTo>
                    <a:pt x="19248" y="3470"/>
                  </a:lnTo>
                  <a:lnTo>
                    <a:pt x="19618" y="3609"/>
                  </a:lnTo>
                  <a:lnTo>
                    <a:pt x="19942" y="3702"/>
                  </a:lnTo>
                  <a:lnTo>
                    <a:pt x="20312" y="3748"/>
                  </a:lnTo>
                  <a:lnTo>
                    <a:pt x="20683" y="3794"/>
                  </a:lnTo>
                  <a:lnTo>
                    <a:pt x="21053" y="3748"/>
                  </a:lnTo>
                  <a:lnTo>
                    <a:pt x="21423" y="3702"/>
                  </a:lnTo>
                  <a:lnTo>
                    <a:pt x="21793" y="3609"/>
                  </a:lnTo>
                  <a:lnTo>
                    <a:pt x="22117" y="3470"/>
                  </a:lnTo>
                  <a:lnTo>
                    <a:pt x="22441" y="3285"/>
                  </a:lnTo>
                  <a:lnTo>
                    <a:pt x="22765" y="3100"/>
                  </a:lnTo>
                  <a:lnTo>
                    <a:pt x="23042" y="2869"/>
                  </a:lnTo>
                  <a:lnTo>
                    <a:pt x="23274" y="2591"/>
                  </a:lnTo>
                  <a:lnTo>
                    <a:pt x="23320" y="2591"/>
                  </a:lnTo>
                  <a:lnTo>
                    <a:pt x="23505" y="2360"/>
                  </a:lnTo>
                  <a:lnTo>
                    <a:pt x="23783" y="2221"/>
                  </a:lnTo>
                  <a:lnTo>
                    <a:pt x="24014" y="2128"/>
                  </a:lnTo>
                  <a:lnTo>
                    <a:pt x="24615" y="2128"/>
                  </a:lnTo>
                  <a:lnTo>
                    <a:pt x="24847" y="2221"/>
                  </a:lnTo>
                  <a:lnTo>
                    <a:pt x="25124" y="2360"/>
                  </a:lnTo>
                  <a:lnTo>
                    <a:pt x="25309" y="2591"/>
                  </a:lnTo>
                  <a:lnTo>
                    <a:pt x="25587" y="2869"/>
                  </a:lnTo>
                  <a:lnTo>
                    <a:pt x="25865" y="3100"/>
                  </a:lnTo>
                  <a:lnTo>
                    <a:pt x="26188" y="3285"/>
                  </a:lnTo>
                  <a:lnTo>
                    <a:pt x="26512" y="3470"/>
                  </a:lnTo>
                  <a:lnTo>
                    <a:pt x="26836" y="3609"/>
                  </a:lnTo>
                  <a:lnTo>
                    <a:pt x="27206" y="3702"/>
                  </a:lnTo>
                  <a:lnTo>
                    <a:pt x="27576" y="3748"/>
                  </a:lnTo>
                  <a:lnTo>
                    <a:pt x="27947" y="3794"/>
                  </a:lnTo>
                  <a:lnTo>
                    <a:pt x="28317" y="3748"/>
                  </a:lnTo>
                  <a:lnTo>
                    <a:pt x="28687" y="3702"/>
                  </a:lnTo>
                  <a:lnTo>
                    <a:pt x="29011" y="3609"/>
                  </a:lnTo>
                  <a:lnTo>
                    <a:pt x="29381" y="3470"/>
                  </a:lnTo>
                  <a:lnTo>
                    <a:pt x="29705" y="3285"/>
                  </a:lnTo>
                  <a:lnTo>
                    <a:pt x="29982" y="3100"/>
                  </a:lnTo>
                  <a:lnTo>
                    <a:pt x="30260" y="2869"/>
                  </a:lnTo>
                  <a:lnTo>
                    <a:pt x="30538" y="2591"/>
                  </a:lnTo>
                  <a:lnTo>
                    <a:pt x="30769" y="2360"/>
                  </a:lnTo>
                  <a:lnTo>
                    <a:pt x="31000" y="2221"/>
                  </a:lnTo>
                  <a:lnTo>
                    <a:pt x="31232" y="2128"/>
                  </a:lnTo>
                  <a:lnTo>
                    <a:pt x="31833" y="2128"/>
                  </a:lnTo>
                  <a:lnTo>
                    <a:pt x="32111" y="2221"/>
                  </a:lnTo>
                  <a:lnTo>
                    <a:pt x="32342" y="2360"/>
                  </a:lnTo>
                  <a:lnTo>
                    <a:pt x="32527" y="2591"/>
                  </a:lnTo>
                  <a:lnTo>
                    <a:pt x="32805" y="2869"/>
                  </a:lnTo>
                  <a:lnTo>
                    <a:pt x="33082" y="3100"/>
                  </a:lnTo>
                  <a:lnTo>
                    <a:pt x="33406" y="3285"/>
                  </a:lnTo>
                  <a:lnTo>
                    <a:pt x="33730" y="3470"/>
                  </a:lnTo>
                  <a:lnTo>
                    <a:pt x="34054" y="3609"/>
                  </a:lnTo>
                  <a:lnTo>
                    <a:pt x="34424" y="3702"/>
                  </a:lnTo>
                  <a:lnTo>
                    <a:pt x="34794" y="3748"/>
                  </a:lnTo>
                  <a:lnTo>
                    <a:pt x="35164" y="3794"/>
                  </a:lnTo>
                  <a:lnTo>
                    <a:pt x="35164" y="1666"/>
                  </a:lnTo>
                  <a:lnTo>
                    <a:pt x="34887" y="1619"/>
                  </a:lnTo>
                  <a:lnTo>
                    <a:pt x="34609" y="1527"/>
                  </a:lnTo>
                  <a:lnTo>
                    <a:pt x="34378" y="1388"/>
                  </a:lnTo>
                  <a:lnTo>
                    <a:pt x="34147" y="1203"/>
                  </a:lnTo>
                  <a:lnTo>
                    <a:pt x="33869" y="925"/>
                  </a:lnTo>
                  <a:lnTo>
                    <a:pt x="33591" y="694"/>
                  </a:lnTo>
                  <a:lnTo>
                    <a:pt x="33314" y="463"/>
                  </a:lnTo>
                  <a:lnTo>
                    <a:pt x="32990" y="324"/>
                  </a:lnTo>
                  <a:lnTo>
                    <a:pt x="32620" y="185"/>
                  </a:lnTo>
                  <a:lnTo>
                    <a:pt x="32296" y="93"/>
                  </a:lnTo>
                  <a:lnTo>
                    <a:pt x="31926" y="0"/>
                  </a:lnTo>
                  <a:lnTo>
                    <a:pt x="31185" y="0"/>
                  </a:lnTo>
                  <a:lnTo>
                    <a:pt x="30815" y="93"/>
                  </a:lnTo>
                  <a:lnTo>
                    <a:pt x="30445" y="185"/>
                  </a:lnTo>
                  <a:lnTo>
                    <a:pt x="30121" y="324"/>
                  </a:lnTo>
                  <a:lnTo>
                    <a:pt x="29797" y="463"/>
                  </a:lnTo>
                  <a:lnTo>
                    <a:pt x="29473" y="694"/>
                  </a:lnTo>
                  <a:lnTo>
                    <a:pt x="29196" y="925"/>
                  </a:lnTo>
                  <a:lnTo>
                    <a:pt x="28965" y="1203"/>
                  </a:lnTo>
                  <a:lnTo>
                    <a:pt x="28918" y="1203"/>
                  </a:lnTo>
                  <a:lnTo>
                    <a:pt x="28733" y="1388"/>
                  </a:lnTo>
                  <a:lnTo>
                    <a:pt x="28502" y="1527"/>
                  </a:lnTo>
                  <a:lnTo>
                    <a:pt x="28224" y="1619"/>
                  </a:lnTo>
                  <a:lnTo>
                    <a:pt x="27947" y="1666"/>
                  </a:lnTo>
                  <a:lnTo>
                    <a:pt x="27623" y="1619"/>
                  </a:lnTo>
                  <a:lnTo>
                    <a:pt x="27391" y="1527"/>
                  </a:lnTo>
                  <a:lnTo>
                    <a:pt x="27114" y="1388"/>
                  </a:lnTo>
                  <a:lnTo>
                    <a:pt x="26929" y="1203"/>
                  </a:lnTo>
                  <a:lnTo>
                    <a:pt x="26651" y="925"/>
                  </a:lnTo>
                  <a:lnTo>
                    <a:pt x="26374" y="694"/>
                  </a:lnTo>
                  <a:lnTo>
                    <a:pt x="26096" y="463"/>
                  </a:lnTo>
                  <a:lnTo>
                    <a:pt x="25772" y="324"/>
                  </a:lnTo>
                  <a:lnTo>
                    <a:pt x="25402" y="185"/>
                  </a:lnTo>
                  <a:lnTo>
                    <a:pt x="25032" y="93"/>
                  </a:lnTo>
                  <a:lnTo>
                    <a:pt x="24708" y="0"/>
                  </a:lnTo>
                  <a:lnTo>
                    <a:pt x="23968" y="0"/>
                  </a:lnTo>
                  <a:lnTo>
                    <a:pt x="23597" y="93"/>
                  </a:lnTo>
                  <a:lnTo>
                    <a:pt x="23227" y="185"/>
                  </a:lnTo>
                  <a:lnTo>
                    <a:pt x="22903" y="324"/>
                  </a:lnTo>
                  <a:lnTo>
                    <a:pt x="22580" y="463"/>
                  </a:lnTo>
                  <a:lnTo>
                    <a:pt x="22256" y="694"/>
                  </a:lnTo>
                  <a:lnTo>
                    <a:pt x="21978" y="925"/>
                  </a:lnTo>
                  <a:lnTo>
                    <a:pt x="21747" y="1157"/>
                  </a:lnTo>
                  <a:lnTo>
                    <a:pt x="21700" y="1203"/>
                  </a:lnTo>
                  <a:lnTo>
                    <a:pt x="21515" y="1388"/>
                  </a:lnTo>
                  <a:lnTo>
                    <a:pt x="21238" y="1527"/>
                  </a:lnTo>
                  <a:lnTo>
                    <a:pt x="21006" y="1619"/>
                  </a:lnTo>
                  <a:lnTo>
                    <a:pt x="20683" y="1666"/>
                  </a:lnTo>
                  <a:lnTo>
                    <a:pt x="20405" y="1619"/>
                  </a:lnTo>
                  <a:lnTo>
                    <a:pt x="20127" y="1527"/>
                  </a:lnTo>
                  <a:lnTo>
                    <a:pt x="19896" y="1388"/>
                  </a:lnTo>
                  <a:lnTo>
                    <a:pt x="19711" y="1203"/>
                  </a:lnTo>
                  <a:lnTo>
                    <a:pt x="19433" y="925"/>
                  </a:lnTo>
                  <a:lnTo>
                    <a:pt x="19156" y="694"/>
                  </a:lnTo>
                  <a:lnTo>
                    <a:pt x="18832" y="463"/>
                  </a:lnTo>
                  <a:lnTo>
                    <a:pt x="18508" y="324"/>
                  </a:lnTo>
                  <a:lnTo>
                    <a:pt x="18184" y="185"/>
                  </a:lnTo>
                  <a:lnTo>
                    <a:pt x="17814" y="93"/>
                  </a:lnTo>
                  <a:lnTo>
                    <a:pt x="17444" y="0"/>
                  </a:lnTo>
                  <a:lnTo>
                    <a:pt x="16704" y="0"/>
                  </a:lnTo>
                  <a:lnTo>
                    <a:pt x="16333" y="93"/>
                  </a:lnTo>
                  <a:lnTo>
                    <a:pt x="16010" y="185"/>
                  </a:lnTo>
                  <a:lnTo>
                    <a:pt x="15639" y="324"/>
                  </a:lnTo>
                  <a:lnTo>
                    <a:pt x="15316" y="463"/>
                  </a:lnTo>
                  <a:lnTo>
                    <a:pt x="15038" y="694"/>
                  </a:lnTo>
                  <a:lnTo>
                    <a:pt x="14760" y="925"/>
                  </a:lnTo>
                  <a:lnTo>
                    <a:pt x="14483" y="1203"/>
                  </a:lnTo>
                  <a:lnTo>
                    <a:pt x="14251" y="1388"/>
                  </a:lnTo>
                  <a:lnTo>
                    <a:pt x="14020" y="1527"/>
                  </a:lnTo>
                  <a:lnTo>
                    <a:pt x="13742" y="1619"/>
                  </a:lnTo>
                  <a:lnTo>
                    <a:pt x="13465" y="1666"/>
                  </a:lnTo>
                  <a:lnTo>
                    <a:pt x="13187" y="1619"/>
                  </a:lnTo>
                  <a:lnTo>
                    <a:pt x="12910" y="1527"/>
                  </a:lnTo>
                  <a:lnTo>
                    <a:pt x="12678" y="1388"/>
                  </a:lnTo>
                  <a:lnTo>
                    <a:pt x="12493" y="1203"/>
                  </a:lnTo>
                  <a:lnTo>
                    <a:pt x="12216" y="925"/>
                  </a:lnTo>
                  <a:lnTo>
                    <a:pt x="11938" y="694"/>
                  </a:lnTo>
                  <a:lnTo>
                    <a:pt x="11614" y="463"/>
                  </a:lnTo>
                  <a:lnTo>
                    <a:pt x="11290" y="324"/>
                  </a:lnTo>
                  <a:lnTo>
                    <a:pt x="10966" y="185"/>
                  </a:lnTo>
                  <a:lnTo>
                    <a:pt x="10596" y="93"/>
                  </a:lnTo>
                  <a:lnTo>
                    <a:pt x="10226" y="0"/>
                  </a:lnTo>
                  <a:lnTo>
                    <a:pt x="9486" y="0"/>
                  </a:lnTo>
                  <a:lnTo>
                    <a:pt x="9116" y="93"/>
                  </a:lnTo>
                  <a:lnTo>
                    <a:pt x="8792" y="185"/>
                  </a:lnTo>
                  <a:lnTo>
                    <a:pt x="8422" y="324"/>
                  </a:lnTo>
                  <a:lnTo>
                    <a:pt x="8098" y="463"/>
                  </a:lnTo>
                  <a:lnTo>
                    <a:pt x="7820" y="694"/>
                  </a:lnTo>
                  <a:lnTo>
                    <a:pt x="7496" y="925"/>
                  </a:lnTo>
                  <a:lnTo>
                    <a:pt x="7265" y="1203"/>
                  </a:lnTo>
                  <a:lnTo>
                    <a:pt x="7034" y="1388"/>
                  </a:lnTo>
                  <a:lnTo>
                    <a:pt x="6802" y="1527"/>
                  </a:lnTo>
                  <a:lnTo>
                    <a:pt x="6525" y="1619"/>
                  </a:lnTo>
                  <a:lnTo>
                    <a:pt x="6247" y="1666"/>
                  </a:lnTo>
                  <a:lnTo>
                    <a:pt x="5969" y="1619"/>
                  </a:lnTo>
                  <a:lnTo>
                    <a:pt x="5692" y="1527"/>
                  </a:lnTo>
                  <a:lnTo>
                    <a:pt x="5460" y="1388"/>
                  </a:lnTo>
                  <a:lnTo>
                    <a:pt x="5229" y="1203"/>
                  </a:lnTo>
                  <a:lnTo>
                    <a:pt x="4998" y="925"/>
                  </a:lnTo>
                  <a:lnTo>
                    <a:pt x="4720" y="694"/>
                  </a:lnTo>
                  <a:lnTo>
                    <a:pt x="4396" y="463"/>
                  </a:lnTo>
                  <a:lnTo>
                    <a:pt x="4072" y="324"/>
                  </a:lnTo>
                  <a:lnTo>
                    <a:pt x="3749" y="185"/>
                  </a:lnTo>
                  <a:lnTo>
                    <a:pt x="3378" y="93"/>
                  </a:lnTo>
                  <a:lnTo>
                    <a:pt x="3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-444434" y="720195"/>
              <a:ext cx="1530868" cy="185712"/>
            </a:xfrm>
            <a:custGeom>
              <a:avLst/>
              <a:gdLst/>
              <a:ahLst/>
              <a:cxnLst/>
              <a:rect l="l" t="t" r="r" b="b"/>
              <a:pathLst>
                <a:path w="35858" h="4350" extrusionOk="0">
                  <a:moveTo>
                    <a:pt x="32295" y="602"/>
                  </a:moveTo>
                  <a:lnTo>
                    <a:pt x="32619" y="649"/>
                  </a:lnTo>
                  <a:lnTo>
                    <a:pt x="32943" y="741"/>
                  </a:lnTo>
                  <a:lnTo>
                    <a:pt x="33267" y="880"/>
                  </a:lnTo>
                  <a:lnTo>
                    <a:pt x="33591" y="1019"/>
                  </a:lnTo>
                  <a:lnTo>
                    <a:pt x="33868" y="1204"/>
                  </a:lnTo>
                  <a:lnTo>
                    <a:pt x="34100" y="1435"/>
                  </a:lnTo>
                  <a:lnTo>
                    <a:pt x="34331" y="1666"/>
                  </a:lnTo>
                  <a:lnTo>
                    <a:pt x="34563" y="1898"/>
                  </a:lnTo>
                  <a:lnTo>
                    <a:pt x="34794" y="2037"/>
                  </a:lnTo>
                  <a:lnTo>
                    <a:pt x="35025" y="2175"/>
                  </a:lnTo>
                  <a:lnTo>
                    <a:pt x="35303" y="2222"/>
                  </a:lnTo>
                  <a:lnTo>
                    <a:pt x="35303" y="3795"/>
                  </a:lnTo>
                  <a:lnTo>
                    <a:pt x="34979" y="3749"/>
                  </a:lnTo>
                  <a:lnTo>
                    <a:pt x="34701" y="3656"/>
                  </a:lnTo>
                  <a:lnTo>
                    <a:pt x="34424" y="3563"/>
                  </a:lnTo>
                  <a:lnTo>
                    <a:pt x="34146" y="3425"/>
                  </a:lnTo>
                  <a:lnTo>
                    <a:pt x="33868" y="3286"/>
                  </a:lnTo>
                  <a:lnTo>
                    <a:pt x="33637" y="3101"/>
                  </a:lnTo>
                  <a:lnTo>
                    <a:pt x="33406" y="2916"/>
                  </a:lnTo>
                  <a:lnTo>
                    <a:pt x="33174" y="2684"/>
                  </a:lnTo>
                  <a:lnTo>
                    <a:pt x="32943" y="2453"/>
                  </a:lnTo>
                  <a:lnTo>
                    <a:pt x="32619" y="2268"/>
                  </a:lnTo>
                  <a:lnTo>
                    <a:pt x="32295" y="2175"/>
                  </a:lnTo>
                  <a:lnTo>
                    <a:pt x="31972" y="2129"/>
                  </a:lnTo>
                  <a:lnTo>
                    <a:pt x="31601" y="2175"/>
                  </a:lnTo>
                  <a:lnTo>
                    <a:pt x="31277" y="2268"/>
                  </a:lnTo>
                  <a:lnTo>
                    <a:pt x="31000" y="2453"/>
                  </a:lnTo>
                  <a:lnTo>
                    <a:pt x="30722" y="2731"/>
                  </a:lnTo>
                  <a:lnTo>
                    <a:pt x="30491" y="2962"/>
                  </a:lnTo>
                  <a:lnTo>
                    <a:pt x="30213" y="3193"/>
                  </a:lnTo>
                  <a:lnTo>
                    <a:pt x="29936" y="3378"/>
                  </a:lnTo>
                  <a:lnTo>
                    <a:pt x="29658" y="3517"/>
                  </a:lnTo>
                  <a:lnTo>
                    <a:pt x="29334" y="3656"/>
                  </a:lnTo>
                  <a:lnTo>
                    <a:pt x="29010" y="3702"/>
                  </a:lnTo>
                  <a:lnTo>
                    <a:pt x="28686" y="3795"/>
                  </a:lnTo>
                  <a:lnTo>
                    <a:pt x="27992" y="3795"/>
                  </a:lnTo>
                  <a:lnTo>
                    <a:pt x="27669" y="3702"/>
                  </a:lnTo>
                  <a:lnTo>
                    <a:pt x="27345" y="3610"/>
                  </a:lnTo>
                  <a:lnTo>
                    <a:pt x="27021" y="3517"/>
                  </a:lnTo>
                  <a:lnTo>
                    <a:pt x="26743" y="3332"/>
                  </a:lnTo>
                  <a:lnTo>
                    <a:pt x="26466" y="3147"/>
                  </a:lnTo>
                  <a:lnTo>
                    <a:pt x="26188" y="2962"/>
                  </a:lnTo>
                  <a:lnTo>
                    <a:pt x="25957" y="2684"/>
                  </a:lnTo>
                  <a:lnTo>
                    <a:pt x="25679" y="2453"/>
                  </a:lnTo>
                  <a:lnTo>
                    <a:pt x="25401" y="2268"/>
                  </a:lnTo>
                  <a:lnTo>
                    <a:pt x="25078" y="2175"/>
                  </a:lnTo>
                  <a:lnTo>
                    <a:pt x="24707" y="2129"/>
                  </a:lnTo>
                  <a:lnTo>
                    <a:pt x="24384" y="2175"/>
                  </a:lnTo>
                  <a:lnTo>
                    <a:pt x="24060" y="2268"/>
                  </a:lnTo>
                  <a:lnTo>
                    <a:pt x="23782" y="2453"/>
                  </a:lnTo>
                  <a:lnTo>
                    <a:pt x="23505" y="2684"/>
                  </a:lnTo>
                  <a:lnTo>
                    <a:pt x="23505" y="2731"/>
                  </a:lnTo>
                  <a:lnTo>
                    <a:pt x="23273" y="2962"/>
                  </a:lnTo>
                  <a:lnTo>
                    <a:pt x="22996" y="3193"/>
                  </a:lnTo>
                  <a:lnTo>
                    <a:pt x="22718" y="3378"/>
                  </a:lnTo>
                  <a:lnTo>
                    <a:pt x="22440" y="3517"/>
                  </a:lnTo>
                  <a:lnTo>
                    <a:pt x="22116" y="3656"/>
                  </a:lnTo>
                  <a:lnTo>
                    <a:pt x="21793" y="3702"/>
                  </a:lnTo>
                  <a:lnTo>
                    <a:pt x="21469" y="3795"/>
                  </a:lnTo>
                  <a:lnTo>
                    <a:pt x="20775" y="3795"/>
                  </a:lnTo>
                  <a:lnTo>
                    <a:pt x="20451" y="3702"/>
                  </a:lnTo>
                  <a:lnTo>
                    <a:pt x="20127" y="3610"/>
                  </a:lnTo>
                  <a:lnTo>
                    <a:pt x="19803" y="3517"/>
                  </a:lnTo>
                  <a:lnTo>
                    <a:pt x="19525" y="3332"/>
                  </a:lnTo>
                  <a:lnTo>
                    <a:pt x="19202" y="3147"/>
                  </a:lnTo>
                  <a:lnTo>
                    <a:pt x="18970" y="2962"/>
                  </a:lnTo>
                  <a:lnTo>
                    <a:pt x="18739" y="2684"/>
                  </a:lnTo>
                  <a:lnTo>
                    <a:pt x="18461" y="2453"/>
                  </a:lnTo>
                  <a:lnTo>
                    <a:pt x="18184" y="2268"/>
                  </a:lnTo>
                  <a:lnTo>
                    <a:pt x="17860" y="2175"/>
                  </a:lnTo>
                  <a:lnTo>
                    <a:pt x="17490" y="2129"/>
                  </a:lnTo>
                  <a:lnTo>
                    <a:pt x="17166" y="2175"/>
                  </a:lnTo>
                  <a:lnTo>
                    <a:pt x="16842" y="2268"/>
                  </a:lnTo>
                  <a:lnTo>
                    <a:pt x="16518" y="2453"/>
                  </a:lnTo>
                  <a:lnTo>
                    <a:pt x="16287" y="2684"/>
                  </a:lnTo>
                  <a:lnTo>
                    <a:pt x="16055" y="2962"/>
                  </a:lnTo>
                  <a:lnTo>
                    <a:pt x="15778" y="3147"/>
                  </a:lnTo>
                  <a:lnTo>
                    <a:pt x="15500" y="3332"/>
                  </a:lnTo>
                  <a:lnTo>
                    <a:pt x="15223" y="3517"/>
                  </a:lnTo>
                  <a:lnTo>
                    <a:pt x="14899" y="3610"/>
                  </a:lnTo>
                  <a:lnTo>
                    <a:pt x="14575" y="3702"/>
                  </a:lnTo>
                  <a:lnTo>
                    <a:pt x="14251" y="3795"/>
                  </a:lnTo>
                  <a:lnTo>
                    <a:pt x="13557" y="3795"/>
                  </a:lnTo>
                  <a:lnTo>
                    <a:pt x="13233" y="3702"/>
                  </a:lnTo>
                  <a:lnTo>
                    <a:pt x="12909" y="3610"/>
                  </a:lnTo>
                  <a:lnTo>
                    <a:pt x="12585" y="3517"/>
                  </a:lnTo>
                  <a:lnTo>
                    <a:pt x="12261" y="3332"/>
                  </a:lnTo>
                  <a:lnTo>
                    <a:pt x="11984" y="3147"/>
                  </a:lnTo>
                  <a:lnTo>
                    <a:pt x="11752" y="2962"/>
                  </a:lnTo>
                  <a:lnTo>
                    <a:pt x="11521" y="2684"/>
                  </a:lnTo>
                  <a:lnTo>
                    <a:pt x="11244" y="2453"/>
                  </a:lnTo>
                  <a:lnTo>
                    <a:pt x="10966" y="2268"/>
                  </a:lnTo>
                  <a:lnTo>
                    <a:pt x="10642" y="2175"/>
                  </a:lnTo>
                  <a:lnTo>
                    <a:pt x="10272" y="2129"/>
                  </a:lnTo>
                  <a:lnTo>
                    <a:pt x="9948" y="2175"/>
                  </a:lnTo>
                  <a:lnTo>
                    <a:pt x="9624" y="2268"/>
                  </a:lnTo>
                  <a:lnTo>
                    <a:pt x="9300" y="2453"/>
                  </a:lnTo>
                  <a:lnTo>
                    <a:pt x="9069" y="2684"/>
                  </a:lnTo>
                  <a:lnTo>
                    <a:pt x="8838" y="2962"/>
                  </a:lnTo>
                  <a:lnTo>
                    <a:pt x="8560" y="3147"/>
                  </a:lnTo>
                  <a:lnTo>
                    <a:pt x="8282" y="3332"/>
                  </a:lnTo>
                  <a:lnTo>
                    <a:pt x="8005" y="3517"/>
                  </a:lnTo>
                  <a:lnTo>
                    <a:pt x="7681" y="3610"/>
                  </a:lnTo>
                  <a:lnTo>
                    <a:pt x="7357" y="3702"/>
                  </a:lnTo>
                  <a:lnTo>
                    <a:pt x="6987" y="3795"/>
                  </a:lnTo>
                  <a:lnTo>
                    <a:pt x="6339" y="3795"/>
                  </a:lnTo>
                  <a:lnTo>
                    <a:pt x="5969" y="3702"/>
                  </a:lnTo>
                  <a:lnTo>
                    <a:pt x="5645" y="3610"/>
                  </a:lnTo>
                  <a:lnTo>
                    <a:pt x="5368" y="3517"/>
                  </a:lnTo>
                  <a:lnTo>
                    <a:pt x="5044" y="3332"/>
                  </a:lnTo>
                  <a:lnTo>
                    <a:pt x="4766" y="3147"/>
                  </a:lnTo>
                  <a:lnTo>
                    <a:pt x="4535" y="2962"/>
                  </a:lnTo>
                  <a:lnTo>
                    <a:pt x="4257" y="2684"/>
                  </a:lnTo>
                  <a:lnTo>
                    <a:pt x="4026" y="2453"/>
                  </a:lnTo>
                  <a:lnTo>
                    <a:pt x="3748" y="2268"/>
                  </a:lnTo>
                  <a:lnTo>
                    <a:pt x="3424" y="2175"/>
                  </a:lnTo>
                  <a:lnTo>
                    <a:pt x="3054" y="2129"/>
                  </a:lnTo>
                  <a:lnTo>
                    <a:pt x="2777" y="2175"/>
                  </a:lnTo>
                  <a:lnTo>
                    <a:pt x="2499" y="2222"/>
                  </a:lnTo>
                  <a:lnTo>
                    <a:pt x="2268" y="2360"/>
                  </a:lnTo>
                  <a:lnTo>
                    <a:pt x="2036" y="2499"/>
                  </a:lnTo>
                  <a:lnTo>
                    <a:pt x="1435" y="1944"/>
                  </a:lnTo>
                  <a:lnTo>
                    <a:pt x="833" y="1528"/>
                  </a:lnTo>
                  <a:lnTo>
                    <a:pt x="1065" y="1296"/>
                  </a:lnTo>
                  <a:lnTo>
                    <a:pt x="1296" y="1111"/>
                  </a:lnTo>
                  <a:lnTo>
                    <a:pt x="1574" y="972"/>
                  </a:lnTo>
                  <a:lnTo>
                    <a:pt x="1851" y="834"/>
                  </a:lnTo>
                  <a:lnTo>
                    <a:pt x="2129" y="741"/>
                  </a:lnTo>
                  <a:lnTo>
                    <a:pt x="2453" y="649"/>
                  </a:lnTo>
                  <a:lnTo>
                    <a:pt x="2730" y="602"/>
                  </a:lnTo>
                  <a:lnTo>
                    <a:pt x="3378" y="602"/>
                  </a:lnTo>
                  <a:lnTo>
                    <a:pt x="3748" y="649"/>
                  </a:lnTo>
                  <a:lnTo>
                    <a:pt x="4072" y="741"/>
                  </a:lnTo>
                  <a:lnTo>
                    <a:pt x="4350" y="880"/>
                  </a:lnTo>
                  <a:lnTo>
                    <a:pt x="4674" y="1019"/>
                  </a:lnTo>
                  <a:lnTo>
                    <a:pt x="4951" y="1204"/>
                  </a:lnTo>
                  <a:lnTo>
                    <a:pt x="5229" y="1435"/>
                  </a:lnTo>
                  <a:lnTo>
                    <a:pt x="5460" y="1713"/>
                  </a:lnTo>
                  <a:lnTo>
                    <a:pt x="5691" y="1944"/>
                  </a:lnTo>
                  <a:lnTo>
                    <a:pt x="6015" y="2083"/>
                  </a:lnTo>
                  <a:lnTo>
                    <a:pt x="6339" y="2222"/>
                  </a:lnTo>
                  <a:lnTo>
                    <a:pt x="6663" y="2268"/>
                  </a:lnTo>
                  <a:lnTo>
                    <a:pt x="7033" y="2222"/>
                  </a:lnTo>
                  <a:lnTo>
                    <a:pt x="7357" y="2129"/>
                  </a:lnTo>
                  <a:lnTo>
                    <a:pt x="7635" y="1944"/>
                  </a:lnTo>
                  <a:lnTo>
                    <a:pt x="7912" y="1666"/>
                  </a:lnTo>
                  <a:lnTo>
                    <a:pt x="8144" y="1435"/>
                  </a:lnTo>
                  <a:lnTo>
                    <a:pt x="8375" y="1204"/>
                  </a:lnTo>
                  <a:lnTo>
                    <a:pt x="8653" y="1019"/>
                  </a:lnTo>
                  <a:lnTo>
                    <a:pt x="8976" y="880"/>
                  </a:lnTo>
                  <a:lnTo>
                    <a:pt x="9300" y="741"/>
                  </a:lnTo>
                  <a:lnTo>
                    <a:pt x="9624" y="649"/>
                  </a:lnTo>
                  <a:lnTo>
                    <a:pt x="9948" y="602"/>
                  </a:lnTo>
                  <a:lnTo>
                    <a:pt x="10642" y="602"/>
                  </a:lnTo>
                  <a:lnTo>
                    <a:pt x="10966" y="649"/>
                  </a:lnTo>
                  <a:lnTo>
                    <a:pt x="11290" y="741"/>
                  </a:lnTo>
                  <a:lnTo>
                    <a:pt x="11614" y="880"/>
                  </a:lnTo>
                  <a:lnTo>
                    <a:pt x="11891" y="1019"/>
                  </a:lnTo>
                  <a:lnTo>
                    <a:pt x="12169" y="1204"/>
                  </a:lnTo>
                  <a:lnTo>
                    <a:pt x="12446" y="1435"/>
                  </a:lnTo>
                  <a:lnTo>
                    <a:pt x="12678" y="1666"/>
                  </a:lnTo>
                  <a:lnTo>
                    <a:pt x="12909" y="1944"/>
                  </a:lnTo>
                  <a:lnTo>
                    <a:pt x="13233" y="2083"/>
                  </a:lnTo>
                  <a:lnTo>
                    <a:pt x="13557" y="2222"/>
                  </a:lnTo>
                  <a:lnTo>
                    <a:pt x="13881" y="2268"/>
                  </a:lnTo>
                  <a:lnTo>
                    <a:pt x="14251" y="2222"/>
                  </a:lnTo>
                  <a:lnTo>
                    <a:pt x="14575" y="2129"/>
                  </a:lnTo>
                  <a:lnTo>
                    <a:pt x="14852" y="1944"/>
                  </a:lnTo>
                  <a:lnTo>
                    <a:pt x="15130" y="1713"/>
                  </a:lnTo>
                  <a:lnTo>
                    <a:pt x="15361" y="1435"/>
                  </a:lnTo>
                  <a:lnTo>
                    <a:pt x="15593" y="1204"/>
                  </a:lnTo>
                  <a:lnTo>
                    <a:pt x="15870" y="1019"/>
                  </a:lnTo>
                  <a:lnTo>
                    <a:pt x="16194" y="880"/>
                  </a:lnTo>
                  <a:lnTo>
                    <a:pt x="16518" y="741"/>
                  </a:lnTo>
                  <a:lnTo>
                    <a:pt x="16842" y="649"/>
                  </a:lnTo>
                  <a:lnTo>
                    <a:pt x="17166" y="602"/>
                  </a:lnTo>
                  <a:lnTo>
                    <a:pt x="17860" y="602"/>
                  </a:lnTo>
                  <a:lnTo>
                    <a:pt x="18184" y="649"/>
                  </a:lnTo>
                  <a:lnTo>
                    <a:pt x="18508" y="741"/>
                  </a:lnTo>
                  <a:lnTo>
                    <a:pt x="18831" y="880"/>
                  </a:lnTo>
                  <a:lnTo>
                    <a:pt x="19109" y="1019"/>
                  </a:lnTo>
                  <a:lnTo>
                    <a:pt x="19387" y="1204"/>
                  </a:lnTo>
                  <a:lnTo>
                    <a:pt x="19664" y="1435"/>
                  </a:lnTo>
                  <a:lnTo>
                    <a:pt x="19896" y="1666"/>
                  </a:lnTo>
                  <a:lnTo>
                    <a:pt x="20173" y="1944"/>
                  </a:lnTo>
                  <a:lnTo>
                    <a:pt x="20451" y="2129"/>
                  </a:lnTo>
                  <a:lnTo>
                    <a:pt x="20775" y="2222"/>
                  </a:lnTo>
                  <a:lnTo>
                    <a:pt x="21099" y="2268"/>
                  </a:lnTo>
                  <a:lnTo>
                    <a:pt x="21469" y="2222"/>
                  </a:lnTo>
                  <a:lnTo>
                    <a:pt x="21793" y="2129"/>
                  </a:lnTo>
                  <a:lnTo>
                    <a:pt x="22070" y="1944"/>
                  </a:lnTo>
                  <a:lnTo>
                    <a:pt x="22348" y="1713"/>
                  </a:lnTo>
                  <a:lnTo>
                    <a:pt x="22348" y="1666"/>
                  </a:lnTo>
                  <a:lnTo>
                    <a:pt x="22579" y="1435"/>
                  </a:lnTo>
                  <a:lnTo>
                    <a:pt x="22857" y="1204"/>
                  </a:lnTo>
                  <a:lnTo>
                    <a:pt x="23134" y="1019"/>
                  </a:lnTo>
                  <a:lnTo>
                    <a:pt x="23412" y="880"/>
                  </a:lnTo>
                  <a:lnTo>
                    <a:pt x="23736" y="741"/>
                  </a:lnTo>
                  <a:lnTo>
                    <a:pt x="24060" y="649"/>
                  </a:lnTo>
                  <a:lnTo>
                    <a:pt x="24384" y="602"/>
                  </a:lnTo>
                  <a:lnTo>
                    <a:pt x="25078" y="602"/>
                  </a:lnTo>
                  <a:lnTo>
                    <a:pt x="25401" y="649"/>
                  </a:lnTo>
                  <a:lnTo>
                    <a:pt x="25725" y="741"/>
                  </a:lnTo>
                  <a:lnTo>
                    <a:pt x="26049" y="880"/>
                  </a:lnTo>
                  <a:lnTo>
                    <a:pt x="26327" y="1019"/>
                  </a:lnTo>
                  <a:lnTo>
                    <a:pt x="26604" y="1204"/>
                  </a:lnTo>
                  <a:lnTo>
                    <a:pt x="26882" y="1435"/>
                  </a:lnTo>
                  <a:lnTo>
                    <a:pt x="27113" y="1666"/>
                  </a:lnTo>
                  <a:lnTo>
                    <a:pt x="27391" y="1944"/>
                  </a:lnTo>
                  <a:lnTo>
                    <a:pt x="27669" y="2129"/>
                  </a:lnTo>
                  <a:lnTo>
                    <a:pt x="27992" y="2222"/>
                  </a:lnTo>
                  <a:lnTo>
                    <a:pt x="28363" y="2268"/>
                  </a:lnTo>
                  <a:lnTo>
                    <a:pt x="28686" y="2222"/>
                  </a:lnTo>
                  <a:lnTo>
                    <a:pt x="29010" y="2083"/>
                  </a:lnTo>
                  <a:lnTo>
                    <a:pt x="29334" y="1944"/>
                  </a:lnTo>
                  <a:lnTo>
                    <a:pt x="29566" y="1666"/>
                  </a:lnTo>
                  <a:lnTo>
                    <a:pt x="29797" y="1435"/>
                  </a:lnTo>
                  <a:lnTo>
                    <a:pt x="30075" y="1204"/>
                  </a:lnTo>
                  <a:lnTo>
                    <a:pt x="30352" y="1019"/>
                  </a:lnTo>
                  <a:lnTo>
                    <a:pt x="30630" y="880"/>
                  </a:lnTo>
                  <a:lnTo>
                    <a:pt x="30954" y="741"/>
                  </a:lnTo>
                  <a:lnTo>
                    <a:pt x="31277" y="649"/>
                  </a:lnTo>
                  <a:lnTo>
                    <a:pt x="31601" y="602"/>
                  </a:lnTo>
                  <a:close/>
                  <a:moveTo>
                    <a:pt x="3054" y="1"/>
                  </a:moveTo>
                  <a:lnTo>
                    <a:pt x="2638" y="47"/>
                  </a:lnTo>
                  <a:lnTo>
                    <a:pt x="2268" y="93"/>
                  </a:lnTo>
                  <a:lnTo>
                    <a:pt x="1851" y="232"/>
                  </a:lnTo>
                  <a:lnTo>
                    <a:pt x="1481" y="371"/>
                  </a:lnTo>
                  <a:lnTo>
                    <a:pt x="1157" y="556"/>
                  </a:lnTo>
                  <a:lnTo>
                    <a:pt x="833" y="787"/>
                  </a:lnTo>
                  <a:lnTo>
                    <a:pt x="509" y="1019"/>
                  </a:lnTo>
                  <a:lnTo>
                    <a:pt x="232" y="1343"/>
                  </a:lnTo>
                  <a:lnTo>
                    <a:pt x="0" y="1620"/>
                  </a:lnTo>
                  <a:lnTo>
                    <a:pt x="1065" y="2407"/>
                  </a:lnTo>
                  <a:lnTo>
                    <a:pt x="2083" y="3286"/>
                  </a:lnTo>
                  <a:lnTo>
                    <a:pt x="2268" y="3054"/>
                  </a:lnTo>
                  <a:lnTo>
                    <a:pt x="2453" y="2916"/>
                  </a:lnTo>
                  <a:lnTo>
                    <a:pt x="2638" y="2823"/>
                  </a:lnTo>
                  <a:lnTo>
                    <a:pt x="2823" y="2731"/>
                  </a:lnTo>
                  <a:lnTo>
                    <a:pt x="3285" y="2731"/>
                  </a:lnTo>
                  <a:lnTo>
                    <a:pt x="3471" y="2823"/>
                  </a:lnTo>
                  <a:lnTo>
                    <a:pt x="3656" y="2916"/>
                  </a:lnTo>
                  <a:lnTo>
                    <a:pt x="3841" y="3054"/>
                  </a:lnTo>
                  <a:lnTo>
                    <a:pt x="4118" y="3378"/>
                  </a:lnTo>
                  <a:lnTo>
                    <a:pt x="4442" y="3610"/>
                  </a:lnTo>
                  <a:lnTo>
                    <a:pt x="4766" y="3841"/>
                  </a:lnTo>
                  <a:lnTo>
                    <a:pt x="5090" y="4026"/>
                  </a:lnTo>
                  <a:lnTo>
                    <a:pt x="5460" y="4165"/>
                  </a:lnTo>
                  <a:lnTo>
                    <a:pt x="5876" y="4304"/>
                  </a:lnTo>
                  <a:lnTo>
                    <a:pt x="6247" y="4350"/>
                  </a:lnTo>
                  <a:lnTo>
                    <a:pt x="7079" y="4350"/>
                  </a:lnTo>
                  <a:lnTo>
                    <a:pt x="7450" y="4304"/>
                  </a:lnTo>
                  <a:lnTo>
                    <a:pt x="7866" y="4165"/>
                  </a:lnTo>
                  <a:lnTo>
                    <a:pt x="8236" y="4026"/>
                  </a:lnTo>
                  <a:lnTo>
                    <a:pt x="8560" y="3841"/>
                  </a:lnTo>
                  <a:lnTo>
                    <a:pt x="8930" y="3610"/>
                  </a:lnTo>
                  <a:lnTo>
                    <a:pt x="9208" y="3378"/>
                  </a:lnTo>
                  <a:lnTo>
                    <a:pt x="9485" y="3054"/>
                  </a:lnTo>
                  <a:lnTo>
                    <a:pt x="9670" y="2916"/>
                  </a:lnTo>
                  <a:lnTo>
                    <a:pt x="9855" y="2823"/>
                  </a:lnTo>
                  <a:lnTo>
                    <a:pt x="10041" y="2731"/>
                  </a:lnTo>
                  <a:lnTo>
                    <a:pt x="10503" y="2731"/>
                  </a:lnTo>
                  <a:lnTo>
                    <a:pt x="10735" y="2823"/>
                  </a:lnTo>
                  <a:lnTo>
                    <a:pt x="10920" y="2916"/>
                  </a:lnTo>
                  <a:lnTo>
                    <a:pt x="11058" y="3054"/>
                  </a:lnTo>
                  <a:lnTo>
                    <a:pt x="11336" y="3378"/>
                  </a:lnTo>
                  <a:lnTo>
                    <a:pt x="11660" y="3610"/>
                  </a:lnTo>
                  <a:lnTo>
                    <a:pt x="11984" y="3841"/>
                  </a:lnTo>
                  <a:lnTo>
                    <a:pt x="12354" y="4026"/>
                  </a:lnTo>
                  <a:lnTo>
                    <a:pt x="12724" y="4165"/>
                  </a:lnTo>
                  <a:lnTo>
                    <a:pt x="13094" y="4304"/>
                  </a:lnTo>
                  <a:lnTo>
                    <a:pt x="13511" y="4350"/>
                  </a:lnTo>
                  <a:lnTo>
                    <a:pt x="14297" y="4350"/>
                  </a:lnTo>
                  <a:lnTo>
                    <a:pt x="14714" y="4304"/>
                  </a:lnTo>
                  <a:lnTo>
                    <a:pt x="15084" y="4165"/>
                  </a:lnTo>
                  <a:lnTo>
                    <a:pt x="15454" y="4026"/>
                  </a:lnTo>
                  <a:lnTo>
                    <a:pt x="15778" y="3841"/>
                  </a:lnTo>
                  <a:lnTo>
                    <a:pt x="16148" y="3610"/>
                  </a:lnTo>
                  <a:lnTo>
                    <a:pt x="16426" y="3378"/>
                  </a:lnTo>
                  <a:lnTo>
                    <a:pt x="16703" y="3054"/>
                  </a:lnTo>
                  <a:lnTo>
                    <a:pt x="16888" y="2916"/>
                  </a:lnTo>
                  <a:lnTo>
                    <a:pt x="17073" y="2823"/>
                  </a:lnTo>
                  <a:lnTo>
                    <a:pt x="17258" y="2731"/>
                  </a:lnTo>
                  <a:lnTo>
                    <a:pt x="17721" y="2731"/>
                  </a:lnTo>
                  <a:lnTo>
                    <a:pt x="17952" y="2823"/>
                  </a:lnTo>
                  <a:lnTo>
                    <a:pt x="18137" y="2916"/>
                  </a:lnTo>
                  <a:lnTo>
                    <a:pt x="18276" y="3054"/>
                  </a:lnTo>
                  <a:lnTo>
                    <a:pt x="18554" y="3378"/>
                  </a:lnTo>
                  <a:lnTo>
                    <a:pt x="18878" y="3610"/>
                  </a:lnTo>
                  <a:lnTo>
                    <a:pt x="19202" y="3841"/>
                  </a:lnTo>
                  <a:lnTo>
                    <a:pt x="19572" y="4026"/>
                  </a:lnTo>
                  <a:lnTo>
                    <a:pt x="19942" y="4165"/>
                  </a:lnTo>
                  <a:lnTo>
                    <a:pt x="20312" y="4304"/>
                  </a:lnTo>
                  <a:lnTo>
                    <a:pt x="20728" y="4350"/>
                  </a:lnTo>
                  <a:lnTo>
                    <a:pt x="21515" y="4350"/>
                  </a:lnTo>
                  <a:lnTo>
                    <a:pt x="21931" y="4304"/>
                  </a:lnTo>
                  <a:lnTo>
                    <a:pt x="22302" y="4165"/>
                  </a:lnTo>
                  <a:lnTo>
                    <a:pt x="22672" y="4026"/>
                  </a:lnTo>
                  <a:lnTo>
                    <a:pt x="22996" y="3841"/>
                  </a:lnTo>
                  <a:lnTo>
                    <a:pt x="23319" y="3656"/>
                  </a:lnTo>
                  <a:lnTo>
                    <a:pt x="23643" y="3378"/>
                  </a:lnTo>
                  <a:lnTo>
                    <a:pt x="23921" y="3101"/>
                  </a:lnTo>
                  <a:lnTo>
                    <a:pt x="23967" y="3054"/>
                  </a:lnTo>
                  <a:lnTo>
                    <a:pt x="24106" y="2916"/>
                  </a:lnTo>
                  <a:lnTo>
                    <a:pt x="24291" y="2823"/>
                  </a:lnTo>
                  <a:lnTo>
                    <a:pt x="24522" y="2731"/>
                  </a:lnTo>
                  <a:lnTo>
                    <a:pt x="24939" y="2731"/>
                  </a:lnTo>
                  <a:lnTo>
                    <a:pt x="25170" y="2823"/>
                  </a:lnTo>
                  <a:lnTo>
                    <a:pt x="25355" y="2916"/>
                  </a:lnTo>
                  <a:lnTo>
                    <a:pt x="25494" y="3054"/>
                  </a:lnTo>
                  <a:lnTo>
                    <a:pt x="25818" y="3378"/>
                  </a:lnTo>
                  <a:lnTo>
                    <a:pt x="26095" y="3610"/>
                  </a:lnTo>
                  <a:lnTo>
                    <a:pt x="26419" y="3841"/>
                  </a:lnTo>
                  <a:lnTo>
                    <a:pt x="26790" y="4026"/>
                  </a:lnTo>
                  <a:lnTo>
                    <a:pt x="27160" y="4165"/>
                  </a:lnTo>
                  <a:lnTo>
                    <a:pt x="27530" y="4304"/>
                  </a:lnTo>
                  <a:lnTo>
                    <a:pt x="27946" y="4350"/>
                  </a:lnTo>
                  <a:lnTo>
                    <a:pt x="28733" y="4350"/>
                  </a:lnTo>
                  <a:lnTo>
                    <a:pt x="29149" y="4304"/>
                  </a:lnTo>
                  <a:lnTo>
                    <a:pt x="29519" y="4165"/>
                  </a:lnTo>
                  <a:lnTo>
                    <a:pt x="29889" y="4026"/>
                  </a:lnTo>
                  <a:lnTo>
                    <a:pt x="30260" y="3841"/>
                  </a:lnTo>
                  <a:lnTo>
                    <a:pt x="30583" y="3610"/>
                  </a:lnTo>
                  <a:lnTo>
                    <a:pt x="30907" y="3378"/>
                  </a:lnTo>
                  <a:lnTo>
                    <a:pt x="31185" y="3054"/>
                  </a:lnTo>
                  <a:lnTo>
                    <a:pt x="31324" y="2916"/>
                  </a:lnTo>
                  <a:lnTo>
                    <a:pt x="31509" y="2823"/>
                  </a:lnTo>
                  <a:lnTo>
                    <a:pt x="31740" y="2731"/>
                  </a:lnTo>
                  <a:lnTo>
                    <a:pt x="32203" y="2731"/>
                  </a:lnTo>
                  <a:lnTo>
                    <a:pt x="32388" y="2823"/>
                  </a:lnTo>
                  <a:lnTo>
                    <a:pt x="32573" y="2916"/>
                  </a:lnTo>
                  <a:lnTo>
                    <a:pt x="32758" y="3054"/>
                  </a:lnTo>
                  <a:lnTo>
                    <a:pt x="33036" y="3378"/>
                  </a:lnTo>
                  <a:lnTo>
                    <a:pt x="33313" y="3610"/>
                  </a:lnTo>
                  <a:lnTo>
                    <a:pt x="33683" y="3841"/>
                  </a:lnTo>
                  <a:lnTo>
                    <a:pt x="34007" y="4026"/>
                  </a:lnTo>
                  <a:lnTo>
                    <a:pt x="34377" y="4165"/>
                  </a:lnTo>
                  <a:lnTo>
                    <a:pt x="34748" y="4304"/>
                  </a:lnTo>
                  <a:lnTo>
                    <a:pt x="35164" y="4350"/>
                  </a:lnTo>
                  <a:lnTo>
                    <a:pt x="35858" y="4350"/>
                  </a:lnTo>
                  <a:lnTo>
                    <a:pt x="35858" y="1666"/>
                  </a:lnTo>
                  <a:lnTo>
                    <a:pt x="35349" y="1666"/>
                  </a:lnTo>
                  <a:lnTo>
                    <a:pt x="35118" y="1574"/>
                  </a:lnTo>
                  <a:lnTo>
                    <a:pt x="34933" y="1481"/>
                  </a:lnTo>
                  <a:lnTo>
                    <a:pt x="34794" y="1296"/>
                  </a:lnTo>
                  <a:lnTo>
                    <a:pt x="34516" y="1019"/>
                  </a:lnTo>
                  <a:lnTo>
                    <a:pt x="34192" y="741"/>
                  </a:lnTo>
                  <a:lnTo>
                    <a:pt x="33868" y="556"/>
                  </a:lnTo>
                  <a:lnTo>
                    <a:pt x="33498" y="371"/>
                  </a:lnTo>
                  <a:lnTo>
                    <a:pt x="33128" y="186"/>
                  </a:lnTo>
                  <a:lnTo>
                    <a:pt x="32758" y="93"/>
                  </a:lnTo>
                  <a:lnTo>
                    <a:pt x="32342" y="47"/>
                  </a:lnTo>
                  <a:lnTo>
                    <a:pt x="31972" y="1"/>
                  </a:lnTo>
                  <a:lnTo>
                    <a:pt x="31555" y="47"/>
                  </a:lnTo>
                  <a:lnTo>
                    <a:pt x="31139" y="93"/>
                  </a:lnTo>
                  <a:lnTo>
                    <a:pt x="30769" y="186"/>
                  </a:lnTo>
                  <a:lnTo>
                    <a:pt x="30398" y="371"/>
                  </a:lnTo>
                  <a:lnTo>
                    <a:pt x="30028" y="556"/>
                  </a:lnTo>
                  <a:lnTo>
                    <a:pt x="29704" y="741"/>
                  </a:lnTo>
                  <a:lnTo>
                    <a:pt x="29427" y="1019"/>
                  </a:lnTo>
                  <a:lnTo>
                    <a:pt x="29149" y="1296"/>
                  </a:lnTo>
                  <a:lnTo>
                    <a:pt x="28964" y="1481"/>
                  </a:lnTo>
                  <a:lnTo>
                    <a:pt x="28779" y="1574"/>
                  </a:lnTo>
                  <a:lnTo>
                    <a:pt x="28548" y="1666"/>
                  </a:lnTo>
                  <a:lnTo>
                    <a:pt x="28131" y="1666"/>
                  </a:lnTo>
                  <a:lnTo>
                    <a:pt x="27900" y="1574"/>
                  </a:lnTo>
                  <a:lnTo>
                    <a:pt x="27715" y="1481"/>
                  </a:lnTo>
                  <a:lnTo>
                    <a:pt x="27576" y="1296"/>
                  </a:lnTo>
                  <a:lnTo>
                    <a:pt x="27298" y="1019"/>
                  </a:lnTo>
                  <a:lnTo>
                    <a:pt x="26975" y="741"/>
                  </a:lnTo>
                  <a:lnTo>
                    <a:pt x="26651" y="556"/>
                  </a:lnTo>
                  <a:lnTo>
                    <a:pt x="26281" y="371"/>
                  </a:lnTo>
                  <a:lnTo>
                    <a:pt x="25910" y="232"/>
                  </a:lnTo>
                  <a:lnTo>
                    <a:pt x="25540" y="93"/>
                  </a:lnTo>
                  <a:lnTo>
                    <a:pt x="25124" y="47"/>
                  </a:lnTo>
                  <a:lnTo>
                    <a:pt x="24707" y="1"/>
                  </a:lnTo>
                  <a:lnTo>
                    <a:pt x="24337" y="47"/>
                  </a:lnTo>
                  <a:lnTo>
                    <a:pt x="23921" y="93"/>
                  </a:lnTo>
                  <a:lnTo>
                    <a:pt x="23551" y="186"/>
                  </a:lnTo>
                  <a:lnTo>
                    <a:pt x="23181" y="371"/>
                  </a:lnTo>
                  <a:lnTo>
                    <a:pt x="22857" y="510"/>
                  </a:lnTo>
                  <a:lnTo>
                    <a:pt x="22533" y="741"/>
                  </a:lnTo>
                  <a:lnTo>
                    <a:pt x="22209" y="1019"/>
                  </a:lnTo>
                  <a:lnTo>
                    <a:pt x="21931" y="1296"/>
                  </a:lnTo>
                  <a:lnTo>
                    <a:pt x="21885" y="1296"/>
                  </a:lnTo>
                  <a:lnTo>
                    <a:pt x="21746" y="1481"/>
                  </a:lnTo>
                  <a:lnTo>
                    <a:pt x="21561" y="1574"/>
                  </a:lnTo>
                  <a:lnTo>
                    <a:pt x="21330" y="1666"/>
                  </a:lnTo>
                  <a:lnTo>
                    <a:pt x="20914" y="1666"/>
                  </a:lnTo>
                  <a:lnTo>
                    <a:pt x="20682" y="1574"/>
                  </a:lnTo>
                  <a:lnTo>
                    <a:pt x="20497" y="1481"/>
                  </a:lnTo>
                  <a:lnTo>
                    <a:pt x="20312" y="1296"/>
                  </a:lnTo>
                  <a:lnTo>
                    <a:pt x="20034" y="1019"/>
                  </a:lnTo>
                  <a:lnTo>
                    <a:pt x="19757" y="741"/>
                  </a:lnTo>
                  <a:lnTo>
                    <a:pt x="19433" y="556"/>
                  </a:lnTo>
                  <a:lnTo>
                    <a:pt x="19063" y="371"/>
                  </a:lnTo>
                  <a:lnTo>
                    <a:pt x="18693" y="232"/>
                  </a:lnTo>
                  <a:lnTo>
                    <a:pt x="18323" y="93"/>
                  </a:lnTo>
                  <a:lnTo>
                    <a:pt x="17906" y="47"/>
                  </a:lnTo>
                  <a:lnTo>
                    <a:pt x="17490" y="1"/>
                  </a:lnTo>
                  <a:lnTo>
                    <a:pt x="17120" y="47"/>
                  </a:lnTo>
                  <a:lnTo>
                    <a:pt x="16703" y="93"/>
                  </a:lnTo>
                  <a:lnTo>
                    <a:pt x="16333" y="232"/>
                  </a:lnTo>
                  <a:lnTo>
                    <a:pt x="15963" y="371"/>
                  </a:lnTo>
                  <a:lnTo>
                    <a:pt x="15593" y="556"/>
                  </a:lnTo>
                  <a:lnTo>
                    <a:pt x="15269" y="741"/>
                  </a:lnTo>
                  <a:lnTo>
                    <a:pt x="14945" y="1019"/>
                  </a:lnTo>
                  <a:lnTo>
                    <a:pt x="14667" y="1296"/>
                  </a:lnTo>
                  <a:lnTo>
                    <a:pt x="14529" y="1481"/>
                  </a:lnTo>
                  <a:lnTo>
                    <a:pt x="14343" y="1574"/>
                  </a:lnTo>
                  <a:lnTo>
                    <a:pt x="14112" y="1666"/>
                  </a:lnTo>
                  <a:lnTo>
                    <a:pt x="13649" y="1666"/>
                  </a:lnTo>
                  <a:lnTo>
                    <a:pt x="13464" y="1574"/>
                  </a:lnTo>
                  <a:lnTo>
                    <a:pt x="13279" y="1481"/>
                  </a:lnTo>
                  <a:lnTo>
                    <a:pt x="13094" y="1296"/>
                  </a:lnTo>
                  <a:lnTo>
                    <a:pt x="12817" y="1019"/>
                  </a:lnTo>
                  <a:lnTo>
                    <a:pt x="12539" y="741"/>
                  </a:lnTo>
                  <a:lnTo>
                    <a:pt x="12169" y="556"/>
                  </a:lnTo>
                  <a:lnTo>
                    <a:pt x="11845" y="371"/>
                  </a:lnTo>
                  <a:lnTo>
                    <a:pt x="11475" y="232"/>
                  </a:lnTo>
                  <a:lnTo>
                    <a:pt x="11058" y="93"/>
                  </a:lnTo>
                  <a:lnTo>
                    <a:pt x="10688" y="47"/>
                  </a:lnTo>
                  <a:lnTo>
                    <a:pt x="10272" y="1"/>
                  </a:lnTo>
                  <a:lnTo>
                    <a:pt x="9855" y="47"/>
                  </a:lnTo>
                  <a:lnTo>
                    <a:pt x="9485" y="93"/>
                  </a:lnTo>
                  <a:lnTo>
                    <a:pt x="9115" y="232"/>
                  </a:lnTo>
                  <a:lnTo>
                    <a:pt x="8745" y="371"/>
                  </a:lnTo>
                  <a:lnTo>
                    <a:pt x="8375" y="556"/>
                  </a:lnTo>
                  <a:lnTo>
                    <a:pt x="8051" y="787"/>
                  </a:lnTo>
                  <a:lnTo>
                    <a:pt x="7727" y="1019"/>
                  </a:lnTo>
                  <a:lnTo>
                    <a:pt x="7450" y="1343"/>
                  </a:lnTo>
                  <a:lnTo>
                    <a:pt x="7264" y="1481"/>
                  </a:lnTo>
                  <a:lnTo>
                    <a:pt x="7079" y="1574"/>
                  </a:lnTo>
                  <a:lnTo>
                    <a:pt x="6894" y="1666"/>
                  </a:lnTo>
                  <a:lnTo>
                    <a:pt x="6432" y="1666"/>
                  </a:lnTo>
                  <a:lnTo>
                    <a:pt x="6247" y="1574"/>
                  </a:lnTo>
                  <a:lnTo>
                    <a:pt x="6062" y="1481"/>
                  </a:lnTo>
                  <a:lnTo>
                    <a:pt x="5876" y="1296"/>
                  </a:lnTo>
                  <a:lnTo>
                    <a:pt x="5599" y="1019"/>
                  </a:lnTo>
                  <a:lnTo>
                    <a:pt x="5275" y="787"/>
                  </a:lnTo>
                  <a:lnTo>
                    <a:pt x="4951" y="556"/>
                  </a:lnTo>
                  <a:lnTo>
                    <a:pt x="4627" y="371"/>
                  </a:lnTo>
                  <a:lnTo>
                    <a:pt x="4257" y="232"/>
                  </a:lnTo>
                  <a:lnTo>
                    <a:pt x="3841" y="93"/>
                  </a:lnTo>
                  <a:lnTo>
                    <a:pt x="3471" y="47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-324750" y="3118205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7904613" y="47970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712650" y="368825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1408100" y="872700"/>
            <a:ext cx="6327900" cy="33981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2077495"/>
            <a:ext cx="8520600" cy="12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 b="1">
                <a:latin typeface="Rubik"/>
                <a:ea typeface="Rubik"/>
                <a:cs typeface="Rubik"/>
                <a:sym typeface="Rubi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311700" y="3387045"/>
            <a:ext cx="8520600" cy="3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94" name="Google Shape;94;p11"/>
          <p:cNvGrpSpPr/>
          <p:nvPr/>
        </p:nvGrpSpPr>
        <p:grpSpPr>
          <a:xfrm flipH="1">
            <a:off x="-771959" y="357500"/>
            <a:ext cx="10642617" cy="5081263"/>
            <a:chOff x="-709984" y="357500"/>
            <a:chExt cx="10642617" cy="5081263"/>
          </a:xfrm>
        </p:grpSpPr>
        <p:sp>
          <p:nvSpPr>
            <p:cNvPr id="95" name="Google Shape;95;p11"/>
            <p:cNvSpPr/>
            <p:nvPr/>
          </p:nvSpPr>
          <p:spPr>
            <a:xfrm>
              <a:off x="8210550" y="35750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493000" y="4344825"/>
              <a:ext cx="593425" cy="559850"/>
            </a:xfrm>
            <a:custGeom>
              <a:avLst/>
              <a:gdLst/>
              <a:ahLst/>
              <a:cxnLst/>
              <a:rect l="l" t="t" r="r" b="b"/>
              <a:pathLst>
                <a:path w="23737" h="22394" extrusionOk="0">
                  <a:moveTo>
                    <a:pt x="5645" y="0"/>
                  </a:moveTo>
                  <a:lnTo>
                    <a:pt x="5090" y="46"/>
                  </a:lnTo>
                  <a:lnTo>
                    <a:pt x="4581" y="139"/>
                  </a:lnTo>
                  <a:lnTo>
                    <a:pt x="4026" y="231"/>
                  </a:lnTo>
                  <a:lnTo>
                    <a:pt x="3517" y="416"/>
                  </a:lnTo>
                  <a:lnTo>
                    <a:pt x="3008" y="648"/>
                  </a:lnTo>
                  <a:lnTo>
                    <a:pt x="2545" y="925"/>
                  </a:lnTo>
                  <a:lnTo>
                    <a:pt x="2083" y="1296"/>
                  </a:lnTo>
                  <a:lnTo>
                    <a:pt x="1666" y="1666"/>
                  </a:lnTo>
                  <a:lnTo>
                    <a:pt x="1250" y="2082"/>
                  </a:lnTo>
                  <a:lnTo>
                    <a:pt x="926" y="2545"/>
                  </a:lnTo>
                  <a:lnTo>
                    <a:pt x="648" y="3054"/>
                  </a:lnTo>
                  <a:lnTo>
                    <a:pt x="417" y="3563"/>
                  </a:lnTo>
                  <a:lnTo>
                    <a:pt x="232" y="4072"/>
                  </a:lnTo>
                  <a:lnTo>
                    <a:pt x="93" y="4581"/>
                  </a:lnTo>
                  <a:lnTo>
                    <a:pt x="47" y="5136"/>
                  </a:lnTo>
                  <a:lnTo>
                    <a:pt x="1" y="5691"/>
                  </a:lnTo>
                  <a:lnTo>
                    <a:pt x="47" y="6200"/>
                  </a:lnTo>
                  <a:lnTo>
                    <a:pt x="93" y="6755"/>
                  </a:lnTo>
                  <a:lnTo>
                    <a:pt x="232" y="7264"/>
                  </a:lnTo>
                  <a:lnTo>
                    <a:pt x="417" y="7819"/>
                  </a:lnTo>
                  <a:lnTo>
                    <a:pt x="648" y="8282"/>
                  </a:lnTo>
                  <a:lnTo>
                    <a:pt x="926" y="8791"/>
                  </a:lnTo>
                  <a:lnTo>
                    <a:pt x="1250" y="9254"/>
                  </a:lnTo>
                  <a:lnTo>
                    <a:pt x="1666" y="9670"/>
                  </a:lnTo>
                  <a:lnTo>
                    <a:pt x="12493" y="20497"/>
                  </a:lnTo>
                  <a:lnTo>
                    <a:pt x="12632" y="20589"/>
                  </a:lnTo>
                  <a:lnTo>
                    <a:pt x="12817" y="20635"/>
                  </a:lnTo>
                  <a:lnTo>
                    <a:pt x="12956" y="20589"/>
                  </a:lnTo>
                  <a:lnTo>
                    <a:pt x="13141" y="20497"/>
                  </a:lnTo>
                  <a:lnTo>
                    <a:pt x="13233" y="20358"/>
                  </a:lnTo>
                  <a:lnTo>
                    <a:pt x="13233" y="20173"/>
                  </a:lnTo>
                  <a:lnTo>
                    <a:pt x="13233" y="20034"/>
                  </a:lnTo>
                  <a:lnTo>
                    <a:pt x="13141" y="19849"/>
                  </a:lnTo>
                  <a:lnTo>
                    <a:pt x="2268" y="9022"/>
                  </a:lnTo>
                  <a:lnTo>
                    <a:pt x="1944" y="8698"/>
                  </a:lnTo>
                  <a:lnTo>
                    <a:pt x="1666" y="8282"/>
                  </a:lnTo>
                  <a:lnTo>
                    <a:pt x="1435" y="7866"/>
                  </a:lnTo>
                  <a:lnTo>
                    <a:pt x="1250" y="7449"/>
                  </a:lnTo>
                  <a:lnTo>
                    <a:pt x="1111" y="7033"/>
                  </a:lnTo>
                  <a:lnTo>
                    <a:pt x="972" y="6570"/>
                  </a:lnTo>
                  <a:lnTo>
                    <a:pt x="926" y="6107"/>
                  </a:lnTo>
                  <a:lnTo>
                    <a:pt x="880" y="5691"/>
                  </a:lnTo>
                  <a:lnTo>
                    <a:pt x="926" y="5228"/>
                  </a:lnTo>
                  <a:lnTo>
                    <a:pt x="972" y="4766"/>
                  </a:lnTo>
                  <a:lnTo>
                    <a:pt x="1111" y="4303"/>
                  </a:lnTo>
                  <a:lnTo>
                    <a:pt x="1250" y="3887"/>
                  </a:lnTo>
                  <a:lnTo>
                    <a:pt x="1435" y="3470"/>
                  </a:lnTo>
                  <a:lnTo>
                    <a:pt x="1666" y="3054"/>
                  </a:lnTo>
                  <a:lnTo>
                    <a:pt x="1944" y="2684"/>
                  </a:lnTo>
                  <a:lnTo>
                    <a:pt x="2268" y="2313"/>
                  </a:lnTo>
                  <a:lnTo>
                    <a:pt x="2638" y="1990"/>
                  </a:lnTo>
                  <a:lnTo>
                    <a:pt x="3054" y="1712"/>
                  </a:lnTo>
                  <a:lnTo>
                    <a:pt x="3425" y="1481"/>
                  </a:lnTo>
                  <a:lnTo>
                    <a:pt x="3887" y="1249"/>
                  </a:lnTo>
                  <a:lnTo>
                    <a:pt x="4304" y="1110"/>
                  </a:lnTo>
                  <a:lnTo>
                    <a:pt x="4766" y="1018"/>
                  </a:lnTo>
                  <a:lnTo>
                    <a:pt x="5183" y="925"/>
                  </a:lnTo>
                  <a:lnTo>
                    <a:pt x="6108" y="925"/>
                  </a:lnTo>
                  <a:lnTo>
                    <a:pt x="6571" y="1018"/>
                  </a:lnTo>
                  <a:lnTo>
                    <a:pt x="7033" y="1110"/>
                  </a:lnTo>
                  <a:lnTo>
                    <a:pt x="7450" y="1249"/>
                  </a:lnTo>
                  <a:lnTo>
                    <a:pt x="7866" y="1481"/>
                  </a:lnTo>
                  <a:lnTo>
                    <a:pt x="8283" y="1712"/>
                  </a:lnTo>
                  <a:lnTo>
                    <a:pt x="8653" y="1990"/>
                  </a:lnTo>
                  <a:lnTo>
                    <a:pt x="9023" y="2313"/>
                  </a:lnTo>
                  <a:lnTo>
                    <a:pt x="21747" y="15037"/>
                  </a:lnTo>
                  <a:lnTo>
                    <a:pt x="21978" y="15315"/>
                  </a:lnTo>
                  <a:lnTo>
                    <a:pt x="22209" y="15592"/>
                  </a:lnTo>
                  <a:lnTo>
                    <a:pt x="22394" y="15916"/>
                  </a:lnTo>
                  <a:lnTo>
                    <a:pt x="22579" y="16286"/>
                  </a:lnTo>
                  <a:lnTo>
                    <a:pt x="22672" y="16610"/>
                  </a:lnTo>
                  <a:lnTo>
                    <a:pt x="22764" y="16980"/>
                  </a:lnTo>
                  <a:lnTo>
                    <a:pt x="22811" y="17350"/>
                  </a:lnTo>
                  <a:lnTo>
                    <a:pt x="22857" y="17721"/>
                  </a:lnTo>
                  <a:lnTo>
                    <a:pt x="22811" y="18044"/>
                  </a:lnTo>
                  <a:lnTo>
                    <a:pt x="22764" y="18415"/>
                  </a:lnTo>
                  <a:lnTo>
                    <a:pt x="22672" y="18785"/>
                  </a:lnTo>
                  <a:lnTo>
                    <a:pt x="22579" y="19109"/>
                  </a:lnTo>
                  <a:lnTo>
                    <a:pt x="22394" y="19479"/>
                  </a:lnTo>
                  <a:lnTo>
                    <a:pt x="22209" y="19803"/>
                  </a:lnTo>
                  <a:lnTo>
                    <a:pt x="21978" y="20080"/>
                  </a:lnTo>
                  <a:lnTo>
                    <a:pt x="21747" y="20404"/>
                  </a:lnTo>
                  <a:lnTo>
                    <a:pt x="21376" y="20728"/>
                  </a:lnTo>
                  <a:lnTo>
                    <a:pt x="20960" y="20959"/>
                  </a:lnTo>
                  <a:lnTo>
                    <a:pt x="20405" y="21237"/>
                  </a:lnTo>
                  <a:lnTo>
                    <a:pt x="19803" y="21422"/>
                  </a:lnTo>
                  <a:lnTo>
                    <a:pt x="19202" y="21514"/>
                  </a:lnTo>
                  <a:lnTo>
                    <a:pt x="18554" y="21468"/>
                  </a:lnTo>
                  <a:lnTo>
                    <a:pt x="17953" y="21329"/>
                  </a:lnTo>
                  <a:lnTo>
                    <a:pt x="17397" y="21144"/>
                  </a:lnTo>
                  <a:lnTo>
                    <a:pt x="16842" y="20820"/>
                  </a:lnTo>
                  <a:lnTo>
                    <a:pt x="16611" y="20589"/>
                  </a:lnTo>
                  <a:lnTo>
                    <a:pt x="16333" y="20404"/>
                  </a:lnTo>
                  <a:lnTo>
                    <a:pt x="4627" y="8652"/>
                  </a:lnTo>
                  <a:lnTo>
                    <a:pt x="4442" y="8467"/>
                  </a:lnTo>
                  <a:lnTo>
                    <a:pt x="4257" y="8236"/>
                  </a:lnTo>
                  <a:lnTo>
                    <a:pt x="4119" y="7958"/>
                  </a:lnTo>
                  <a:lnTo>
                    <a:pt x="4026" y="7727"/>
                  </a:lnTo>
                  <a:lnTo>
                    <a:pt x="3841" y="7218"/>
                  </a:lnTo>
                  <a:lnTo>
                    <a:pt x="3795" y="6663"/>
                  </a:lnTo>
                  <a:lnTo>
                    <a:pt x="3841" y="6107"/>
                  </a:lnTo>
                  <a:lnTo>
                    <a:pt x="3980" y="5598"/>
                  </a:lnTo>
                  <a:lnTo>
                    <a:pt x="4119" y="5321"/>
                  </a:lnTo>
                  <a:lnTo>
                    <a:pt x="4257" y="5089"/>
                  </a:lnTo>
                  <a:lnTo>
                    <a:pt x="4442" y="4858"/>
                  </a:lnTo>
                  <a:lnTo>
                    <a:pt x="4627" y="4627"/>
                  </a:lnTo>
                  <a:lnTo>
                    <a:pt x="4859" y="4442"/>
                  </a:lnTo>
                  <a:lnTo>
                    <a:pt x="5090" y="4257"/>
                  </a:lnTo>
                  <a:lnTo>
                    <a:pt x="5322" y="4118"/>
                  </a:lnTo>
                  <a:lnTo>
                    <a:pt x="5553" y="4025"/>
                  </a:lnTo>
                  <a:lnTo>
                    <a:pt x="6108" y="3840"/>
                  </a:lnTo>
                  <a:lnTo>
                    <a:pt x="6663" y="3794"/>
                  </a:lnTo>
                  <a:lnTo>
                    <a:pt x="7172" y="3840"/>
                  </a:lnTo>
                  <a:lnTo>
                    <a:pt x="7727" y="4025"/>
                  </a:lnTo>
                  <a:lnTo>
                    <a:pt x="7959" y="4118"/>
                  </a:lnTo>
                  <a:lnTo>
                    <a:pt x="8190" y="4257"/>
                  </a:lnTo>
                  <a:lnTo>
                    <a:pt x="8421" y="4442"/>
                  </a:lnTo>
                  <a:lnTo>
                    <a:pt x="8653" y="4627"/>
                  </a:lnTo>
                  <a:lnTo>
                    <a:pt x="18508" y="14482"/>
                  </a:lnTo>
                  <a:lnTo>
                    <a:pt x="18647" y="14574"/>
                  </a:lnTo>
                  <a:lnTo>
                    <a:pt x="18832" y="14621"/>
                  </a:lnTo>
                  <a:lnTo>
                    <a:pt x="18971" y="14574"/>
                  </a:lnTo>
                  <a:lnTo>
                    <a:pt x="19156" y="14482"/>
                  </a:lnTo>
                  <a:lnTo>
                    <a:pt x="19248" y="14343"/>
                  </a:lnTo>
                  <a:lnTo>
                    <a:pt x="19248" y="14158"/>
                  </a:lnTo>
                  <a:lnTo>
                    <a:pt x="19248" y="14019"/>
                  </a:lnTo>
                  <a:lnTo>
                    <a:pt x="19156" y="13834"/>
                  </a:lnTo>
                  <a:lnTo>
                    <a:pt x="9301" y="4025"/>
                  </a:lnTo>
                  <a:lnTo>
                    <a:pt x="9023" y="3748"/>
                  </a:lnTo>
                  <a:lnTo>
                    <a:pt x="8699" y="3516"/>
                  </a:lnTo>
                  <a:lnTo>
                    <a:pt x="8375" y="3331"/>
                  </a:lnTo>
                  <a:lnTo>
                    <a:pt x="8051" y="3192"/>
                  </a:lnTo>
                  <a:lnTo>
                    <a:pt x="7727" y="3054"/>
                  </a:lnTo>
                  <a:lnTo>
                    <a:pt x="7357" y="2961"/>
                  </a:lnTo>
                  <a:lnTo>
                    <a:pt x="6987" y="2915"/>
                  </a:lnTo>
                  <a:lnTo>
                    <a:pt x="6293" y="2915"/>
                  </a:lnTo>
                  <a:lnTo>
                    <a:pt x="5923" y="2961"/>
                  </a:lnTo>
                  <a:lnTo>
                    <a:pt x="5553" y="3054"/>
                  </a:lnTo>
                  <a:lnTo>
                    <a:pt x="5229" y="3192"/>
                  </a:lnTo>
                  <a:lnTo>
                    <a:pt x="4905" y="3331"/>
                  </a:lnTo>
                  <a:lnTo>
                    <a:pt x="4581" y="3516"/>
                  </a:lnTo>
                  <a:lnTo>
                    <a:pt x="4257" y="3748"/>
                  </a:lnTo>
                  <a:lnTo>
                    <a:pt x="3980" y="4025"/>
                  </a:lnTo>
                  <a:lnTo>
                    <a:pt x="3748" y="4303"/>
                  </a:lnTo>
                  <a:lnTo>
                    <a:pt x="3517" y="4581"/>
                  </a:lnTo>
                  <a:lnTo>
                    <a:pt x="3332" y="4904"/>
                  </a:lnTo>
                  <a:lnTo>
                    <a:pt x="3147" y="5228"/>
                  </a:lnTo>
                  <a:lnTo>
                    <a:pt x="3054" y="5598"/>
                  </a:lnTo>
                  <a:lnTo>
                    <a:pt x="2962" y="5922"/>
                  </a:lnTo>
                  <a:lnTo>
                    <a:pt x="2916" y="6292"/>
                  </a:lnTo>
                  <a:lnTo>
                    <a:pt x="2916" y="6663"/>
                  </a:lnTo>
                  <a:lnTo>
                    <a:pt x="2916" y="7033"/>
                  </a:lnTo>
                  <a:lnTo>
                    <a:pt x="2962" y="7357"/>
                  </a:lnTo>
                  <a:lnTo>
                    <a:pt x="3054" y="7727"/>
                  </a:lnTo>
                  <a:lnTo>
                    <a:pt x="3193" y="8051"/>
                  </a:lnTo>
                  <a:lnTo>
                    <a:pt x="3332" y="8374"/>
                  </a:lnTo>
                  <a:lnTo>
                    <a:pt x="3517" y="8698"/>
                  </a:lnTo>
                  <a:lnTo>
                    <a:pt x="3748" y="9022"/>
                  </a:lnTo>
                  <a:lnTo>
                    <a:pt x="3980" y="9300"/>
                  </a:lnTo>
                  <a:lnTo>
                    <a:pt x="15732" y="21005"/>
                  </a:lnTo>
                  <a:lnTo>
                    <a:pt x="16009" y="21329"/>
                  </a:lnTo>
                  <a:lnTo>
                    <a:pt x="16333" y="21561"/>
                  </a:lnTo>
                  <a:lnTo>
                    <a:pt x="16703" y="21792"/>
                  </a:lnTo>
                  <a:lnTo>
                    <a:pt x="17074" y="21977"/>
                  </a:lnTo>
                  <a:lnTo>
                    <a:pt x="17444" y="22116"/>
                  </a:lnTo>
                  <a:lnTo>
                    <a:pt x="17814" y="22255"/>
                  </a:lnTo>
                  <a:lnTo>
                    <a:pt x="18184" y="22301"/>
                  </a:lnTo>
                  <a:lnTo>
                    <a:pt x="18600" y="22394"/>
                  </a:lnTo>
                  <a:lnTo>
                    <a:pt x="19387" y="22394"/>
                  </a:lnTo>
                  <a:lnTo>
                    <a:pt x="19757" y="22347"/>
                  </a:lnTo>
                  <a:lnTo>
                    <a:pt x="20127" y="22255"/>
                  </a:lnTo>
                  <a:lnTo>
                    <a:pt x="20544" y="22162"/>
                  </a:lnTo>
                  <a:lnTo>
                    <a:pt x="20914" y="22023"/>
                  </a:lnTo>
                  <a:lnTo>
                    <a:pt x="21284" y="21838"/>
                  </a:lnTo>
                  <a:lnTo>
                    <a:pt x="21608" y="21607"/>
                  </a:lnTo>
                  <a:lnTo>
                    <a:pt x="21978" y="21329"/>
                  </a:lnTo>
                  <a:lnTo>
                    <a:pt x="22348" y="21005"/>
                  </a:lnTo>
                  <a:lnTo>
                    <a:pt x="22672" y="20682"/>
                  </a:lnTo>
                  <a:lnTo>
                    <a:pt x="22950" y="20265"/>
                  </a:lnTo>
                  <a:lnTo>
                    <a:pt x="23181" y="19895"/>
                  </a:lnTo>
                  <a:lnTo>
                    <a:pt x="23412" y="19479"/>
                  </a:lnTo>
                  <a:lnTo>
                    <a:pt x="23551" y="19016"/>
                  </a:lnTo>
                  <a:lnTo>
                    <a:pt x="23644" y="18600"/>
                  </a:lnTo>
                  <a:lnTo>
                    <a:pt x="23736" y="18137"/>
                  </a:lnTo>
                  <a:lnTo>
                    <a:pt x="23736" y="17721"/>
                  </a:lnTo>
                  <a:lnTo>
                    <a:pt x="23736" y="17258"/>
                  </a:lnTo>
                  <a:lnTo>
                    <a:pt x="23644" y="16795"/>
                  </a:lnTo>
                  <a:lnTo>
                    <a:pt x="23551" y="16379"/>
                  </a:lnTo>
                  <a:lnTo>
                    <a:pt x="23412" y="15916"/>
                  </a:lnTo>
                  <a:lnTo>
                    <a:pt x="23181" y="15500"/>
                  </a:lnTo>
                  <a:lnTo>
                    <a:pt x="22950" y="15130"/>
                  </a:lnTo>
                  <a:lnTo>
                    <a:pt x="22672" y="14713"/>
                  </a:lnTo>
                  <a:lnTo>
                    <a:pt x="22348" y="14389"/>
                  </a:lnTo>
                  <a:lnTo>
                    <a:pt x="9671" y="1666"/>
                  </a:lnTo>
                  <a:lnTo>
                    <a:pt x="9208" y="1296"/>
                  </a:lnTo>
                  <a:lnTo>
                    <a:pt x="8745" y="925"/>
                  </a:lnTo>
                  <a:lnTo>
                    <a:pt x="8283" y="648"/>
                  </a:lnTo>
                  <a:lnTo>
                    <a:pt x="7774" y="416"/>
                  </a:lnTo>
                  <a:lnTo>
                    <a:pt x="7265" y="231"/>
                  </a:lnTo>
                  <a:lnTo>
                    <a:pt x="6756" y="139"/>
                  </a:lnTo>
                  <a:lnTo>
                    <a:pt x="6201" y="46"/>
                  </a:lnTo>
                  <a:lnTo>
                    <a:pt x="56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8431352" y="3828914"/>
              <a:ext cx="1501282" cy="162018"/>
            </a:xfrm>
            <a:custGeom>
              <a:avLst/>
              <a:gdLst/>
              <a:ahLst/>
              <a:cxnLst/>
              <a:rect l="l" t="t" r="r" b="b"/>
              <a:pathLst>
                <a:path w="35165" h="3795" extrusionOk="0">
                  <a:moveTo>
                    <a:pt x="2268" y="0"/>
                  </a:moveTo>
                  <a:lnTo>
                    <a:pt x="1898" y="93"/>
                  </a:lnTo>
                  <a:lnTo>
                    <a:pt x="1528" y="185"/>
                  </a:lnTo>
                  <a:lnTo>
                    <a:pt x="1204" y="324"/>
                  </a:lnTo>
                  <a:lnTo>
                    <a:pt x="880" y="463"/>
                  </a:lnTo>
                  <a:lnTo>
                    <a:pt x="556" y="694"/>
                  </a:lnTo>
                  <a:lnTo>
                    <a:pt x="278" y="925"/>
                  </a:lnTo>
                  <a:lnTo>
                    <a:pt x="47" y="1203"/>
                  </a:lnTo>
                  <a:lnTo>
                    <a:pt x="1" y="1249"/>
                  </a:lnTo>
                  <a:lnTo>
                    <a:pt x="834" y="1897"/>
                  </a:lnTo>
                  <a:lnTo>
                    <a:pt x="1620" y="2591"/>
                  </a:lnTo>
                  <a:lnTo>
                    <a:pt x="1852" y="2360"/>
                  </a:lnTo>
                  <a:lnTo>
                    <a:pt x="2083" y="2221"/>
                  </a:lnTo>
                  <a:lnTo>
                    <a:pt x="2361" y="2128"/>
                  </a:lnTo>
                  <a:lnTo>
                    <a:pt x="2916" y="2128"/>
                  </a:lnTo>
                  <a:lnTo>
                    <a:pt x="3193" y="2221"/>
                  </a:lnTo>
                  <a:lnTo>
                    <a:pt x="3425" y="2360"/>
                  </a:lnTo>
                  <a:lnTo>
                    <a:pt x="3656" y="2591"/>
                  </a:lnTo>
                  <a:lnTo>
                    <a:pt x="3887" y="2869"/>
                  </a:lnTo>
                  <a:lnTo>
                    <a:pt x="4165" y="3100"/>
                  </a:lnTo>
                  <a:lnTo>
                    <a:pt x="4489" y="3285"/>
                  </a:lnTo>
                  <a:lnTo>
                    <a:pt x="4813" y="3470"/>
                  </a:lnTo>
                  <a:lnTo>
                    <a:pt x="5137" y="3609"/>
                  </a:lnTo>
                  <a:lnTo>
                    <a:pt x="5507" y="3702"/>
                  </a:lnTo>
                  <a:lnTo>
                    <a:pt x="5877" y="3748"/>
                  </a:lnTo>
                  <a:lnTo>
                    <a:pt x="6247" y="3794"/>
                  </a:lnTo>
                  <a:lnTo>
                    <a:pt x="6617" y="3748"/>
                  </a:lnTo>
                  <a:lnTo>
                    <a:pt x="6987" y="3702"/>
                  </a:lnTo>
                  <a:lnTo>
                    <a:pt x="7357" y="3609"/>
                  </a:lnTo>
                  <a:lnTo>
                    <a:pt x="7681" y="3470"/>
                  </a:lnTo>
                  <a:lnTo>
                    <a:pt x="8005" y="3285"/>
                  </a:lnTo>
                  <a:lnTo>
                    <a:pt x="8329" y="3100"/>
                  </a:lnTo>
                  <a:lnTo>
                    <a:pt x="8607" y="2869"/>
                  </a:lnTo>
                  <a:lnTo>
                    <a:pt x="8884" y="2591"/>
                  </a:lnTo>
                  <a:lnTo>
                    <a:pt x="8884" y="2545"/>
                  </a:lnTo>
                  <a:lnTo>
                    <a:pt x="9069" y="2360"/>
                  </a:lnTo>
                  <a:lnTo>
                    <a:pt x="9301" y="2221"/>
                  </a:lnTo>
                  <a:lnTo>
                    <a:pt x="9578" y="2128"/>
                  </a:lnTo>
                  <a:lnTo>
                    <a:pt x="10134" y="2128"/>
                  </a:lnTo>
                  <a:lnTo>
                    <a:pt x="10411" y="2221"/>
                  </a:lnTo>
                  <a:lnTo>
                    <a:pt x="10642" y="2360"/>
                  </a:lnTo>
                  <a:lnTo>
                    <a:pt x="10874" y="2591"/>
                  </a:lnTo>
                  <a:lnTo>
                    <a:pt x="11105" y="2869"/>
                  </a:lnTo>
                  <a:lnTo>
                    <a:pt x="11429" y="3100"/>
                  </a:lnTo>
                  <a:lnTo>
                    <a:pt x="11707" y="3285"/>
                  </a:lnTo>
                  <a:lnTo>
                    <a:pt x="12030" y="3470"/>
                  </a:lnTo>
                  <a:lnTo>
                    <a:pt x="12401" y="3609"/>
                  </a:lnTo>
                  <a:lnTo>
                    <a:pt x="12725" y="3702"/>
                  </a:lnTo>
                  <a:lnTo>
                    <a:pt x="13095" y="3748"/>
                  </a:lnTo>
                  <a:lnTo>
                    <a:pt x="13465" y="3794"/>
                  </a:lnTo>
                  <a:lnTo>
                    <a:pt x="13835" y="3748"/>
                  </a:lnTo>
                  <a:lnTo>
                    <a:pt x="14205" y="3702"/>
                  </a:lnTo>
                  <a:lnTo>
                    <a:pt x="14575" y="3609"/>
                  </a:lnTo>
                  <a:lnTo>
                    <a:pt x="14899" y="3470"/>
                  </a:lnTo>
                  <a:lnTo>
                    <a:pt x="15223" y="3285"/>
                  </a:lnTo>
                  <a:lnTo>
                    <a:pt x="15547" y="3100"/>
                  </a:lnTo>
                  <a:lnTo>
                    <a:pt x="15824" y="2869"/>
                  </a:lnTo>
                  <a:lnTo>
                    <a:pt x="16102" y="2591"/>
                  </a:lnTo>
                  <a:lnTo>
                    <a:pt x="16287" y="2360"/>
                  </a:lnTo>
                  <a:lnTo>
                    <a:pt x="16518" y="2221"/>
                  </a:lnTo>
                  <a:lnTo>
                    <a:pt x="16796" y="2128"/>
                  </a:lnTo>
                  <a:lnTo>
                    <a:pt x="17398" y="2128"/>
                  </a:lnTo>
                  <a:lnTo>
                    <a:pt x="17629" y="2221"/>
                  </a:lnTo>
                  <a:lnTo>
                    <a:pt x="17860" y="2360"/>
                  </a:lnTo>
                  <a:lnTo>
                    <a:pt x="18092" y="2591"/>
                  </a:lnTo>
                  <a:lnTo>
                    <a:pt x="18369" y="2869"/>
                  </a:lnTo>
                  <a:lnTo>
                    <a:pt x="18647" y="3100"/>
                  </a:lnTo>
                  <a:lnTo>
                    <a:pt x="18924" y="3285"/>
                  </a:lnTo>
                  <a:lnTo>
                    <a:pt x="19248" y="3470"/>
                  </a:lnTo>
                  <a:lnTo>
                    <a:pt x="19618" y="3609"/>
                  </a:lnTo>
                  <a:lnTo>
                    <a:pt x="19942" y="3702"/>
                  </a:lnTo>
                  <a:lnTo>
                    <a:pt x="20312" y="3748"/>
                  </a:lnTo>
                  <a:lnTo>
                    <a:pt x="20683" y="3794"/>
                  </a:lnTo>
                  <a:lnTo>
                    <a:pt x="21053" y="3748"/>
                  </a:lnTo>
                  <a:lnTo>
                    <a:pt x="21423" y="3702"/>
                  </a:lnTo>
                  <a:lnTo>
                    <a:pt x="21793" y="3609"/>
                  </a:lnTo>
                  <a:lnTo>
                    <a:pt x="22117" y="3470"/>
                  </a:lnTo>
                  <a:lnTo>
                    <a:pt x="22441" y="3285"/>
                  </a:lnTo>
                  <a:lnTo>
                    <a:pt x="22765" y="3100"/>
                  </a:lnTo>
                  <a:lnTo>
                    <a:pt x="23042" y="2869"/>
                  </a:lnTo>
                  <a:lnTo>
                    <a:pt x="23274" y="2591"/>
                  </a:lnTo>
                  <a:lnTo>
                    <a:pt x="23320" y="2591"/>
                  </a:lnTo>
                  <a:lnTo>
                    <a:pt x="23505" y="2360"/>
                  </a:lnTo>
                  <a:lnTo>
                    <a:pt x="23783" y="2221"/>
                  </a:lnTo>
                  <a:lnTo>
                    <a:pt x="24014" y="2128"/>
                  </a:lnTo>
                  <a:lnTo>
                    <a:pt x="24615" y="2128"/>
                  </a:lnTo>
                  <a:lnTo>
                    <a:pt x="24847" y="2221"/>
                  </a:lnTo>
                  <a:lnTo>
                    <a:pt x="25124" y="2360"/>
                  </a:lnTo>
                  <a:lnTo>
                    <a:pt x="25309" y="2591"/>
                  </a:lnTo>
                  <a:lnTo>
                    <a:pt x="25587" y="2869"/>
                  </a:lnTo>
                  <a:lnTo>
                    <a:pt x="25865" y="3100"/>
                  </a:lnTo>
                  <a:lnTo>
                    <a:pt x="26188" y="3285"/>
                  </a:lnTo>
                  <a:lnTo>
                    <a:pt x="26512" y="3470"/>
                  </a:lnTo>
                  <a:lnTo>
                    <a:pt x="26836" y="3609"/>
                  </a:lnTo>
                  <a:lnTo>
                    <a:pt x="27206" y="3702"/>
                  </a:lnTo>
                  <a:lnTo>
                    <a:pt x="27576" y="3748"/>
                  </a:lnTo>
                  <a:lnTo>
                    <a:pt x="27947" y="3794"/>
                  </a:lnTo>
                  <a:lnTo>
                    <a:pt x="28317" y="3748"/>
                  </a:lnTo>
                  <a:lnTo>
                    <a:pt x="28687" y="3702"/>
                  </a:lnTo>
                  <a:lnTo>
                    <a:pt x="29011" y="3609"/>
                  </a:lnTo>
                  <a:lnTo>
                    <a:pt x="29381" y="3470"/>
                  </a:lnTo>
                  <a:lnTo>
                    <a:pt x="29705" y="3285"/>
                  </a:lnTo>
                  <a:lnTo>
                    <a:pt x="29982" y="3100"/>
                  </a:lnTo>
                  <a:lnTo>
                    <a:pt x="30260" y="2869"/>
                  </a:lnTo>
                  <a:lnTo>
                    <a:pt x="30538" y="2591"/>
                  </a:lnTo>
                  <a:lnTo>
                    <a:pt x="30769" y="2360"/>
                  </a:lnTo>
                  <a:lnTo>
                    <a:pt x="31000" y="2221"/>
                  </a:lnTo>
                  <a:lnTo>
                    <a:pt x="31232" y="2128"/>
                  </a:lnTo>
                  <a:lnTo>
                    <a:pt x="31833" y="2128"/>
                  </a:lnTo>
                  <a:lnTo>
                    <a:pt x="32111" y="2221"/>
                  </a:lnTo>
                  <a:lnTo>
                    <a:pt x="32342" y="2360"/>
                  </a:lnTo>
                  <a:lnTo>
                    <a:pt x="32527" y="2591"/>
                  </a:lnTo>
                  <a:lnTo>
                    <a:pt x="32805" y="2869"/>
                  </a:lnTo>
                  <a:lnTo>
                    <a:pt x="33082" y="3100"/>
                  </a:lnTo>
                  <a:lnTo>
                    <a:pt x="33406" y="3285"/>
                  </a:lnTo>
                  <a:lnTo>
                    <a:pt x="33730" y="3470"/>
                  </a:lnTo>
                  <a:lnTo>
                    <a:pt x="34054" y="3609"/>
                  </a:lnTo>
                  <a:lnTo>
                    <a:pt x="34424" y="3702"/>
                  </a:lnTo>
                  <a:lnTo>
                    <a:pt x="34794" y="3748"/>
                  </a:lnTo>
                  <a:lnTo>
                    <a:pt x="35164" y="3794"/>
                  </a:lnTo>
                  <a:lnTo>
                    <a:pt x="35164" y="1666"/>
                  </a:lnTo>
                  <a:lnTo>
                    <a:pt x="34887" y="1619"/>
                  </a:lnTo>
                  <a:lnTo>
                    <a:pt x="34609" y="1527"/>
                  </a:lnTo>
                  <a:lnTo>
                    <a:pt x="34378" y="1388"/>
                  </a:lnTo>
                  <a:lnTo>
                    <a:pt x="34147" y="1203"/>
                  </a:lnTo>
                  <a:lnTo>
                    <a:pt x="33869" y="925"/>
                  </a:lnTo>
                  <a:lnTo>
                    <a:pt x="33591" y="694"/>
                  </a:lnTo>
                  <a:lnTo>
                    <a:pt x="33314" y="463"/>
                  </a:lnTo>
                  <a:lnTo>
                    <a:pt x="32990" y="324"/>
                  </a:lnTo>
                  <a:lnTo>
                    <a:pt x="32620" y="185"/>
                  </a:lnTo>
                  <a:lnTo>
                    <a:pt x="32296" y="93"/>
                  </a:lnTo>
                  <a:lnTo>
                    <a:pt x="31926" y="0"/>
                  </a:lnTo>
                  <a:lnTo>
                    <a:pt x="31185" y="0"/>
                  </a:lnTo>
                  <a:lnTo>
                    <a:pt x="30815" y="93"/>
                  </a:lnTo>
                  <a:lnTo>
                    <a:pt x="30445" y="185"/>
                  </a:lnTo>
                  <a:lnTo>
                    <a:pt x="30121" y="324"/>
                  </a:lnTo>
                  <a:lnTo>
                    <a:pt x="29797" y="463"/>
                  </a:lnTo>
                  <a:lnTo>
                    <a:pt x="29473" y="694"/>
                  </a:lnTo>
                  <a:lnTo>
                    <a:pt x="29196" y="925"/>
                  </a:lnTo>
                  <a:lnTo>
                    <a:pt x="28965" y="1203"/>
                  </a:lnTo>
                  <a:lnTo>
                    <a:pt x="28918" y="1203"/>
                  </a:lnTo>
                  <a:lnTo>
                    <a:pt x="28733" y="1388"/>
                  </a:lnTo>
                  <a:lnTo>
                    <a:pt x="28502" y="1527"/>
                  </a:lnTo>
                  <a:lnTo>
                    <a:pt x="28224" y="1619"/>
                  </a:lnTo>
                  <a:lnTo>
                    <a:pt x="27947" y="1666"/>
                  </a:lnTo>
                  <a:lnTo>
                    <a:pt x="27623" y="1619"/>
                  </a:lnTo>
                  <a:lnTo>
                    <a:pt x="27391" y="1527"/>
                  </a:lnTo>
                  <a:lnTo>
                    <a:pt x="27114" y="1388"/>
                  </a:lnTo>
                  <a:lnTo>
                    <a:pt x="26929" y="1203"/>
                  </a:lnTo>
                  <a:lnTo>
                    <a:pt x="26651" y="925"/>
                  </a:lnTo>
                  <a:lnTo>
                    <a:pt x="26374" y="694"/>
                  </a:lnTo>
                  <a:lnTo>
                    <a:pt x="26096" y="463"/>
                  </a:lnTo>
                  <a:lnTo>
                    <a:pt x="25772" y="324"/>
                  </a:lnTo>
                  <a:lnTo>
                    <a:pt x="25402" y="185"/>
                  </a:lnTo>
                  <a:lnTo>
                    <a:pt x="25032" y="93"/>
                  </a:lnTo>
                  <a:lnTo>
                    <a:pt x="24708" y="0"/>
                  </a:lnTo>
                  <a:lnTo>
                    <a:pt x="23968" y="0"/>
                  </a:lnTo>
                  <a:lnTo>
                    <a:pt x="23597" y="93"/>
                  </a:lnTo>
                  <a:lnTo>
                    <a:pt x="23227" y="185"/>
                  </a:lnTo>
                  <a:lnTo>
                    <a:pt x="22903" y="324"/>
                  </a:lnTo>
                  <a:lnTo>
                    <a:pt x="22580" y="463"/>
                  </a:lnTo>
                  <a:lnTo>
                    <a:pt x="22256" y="694"/>
                  </a:lnTo>
                  <a:lnTo>
                    <a:pt x="21978" y="925"/>
                  </a:lnTo>
                  <a:lnTo>
                    <a:pt x="21747" y="1157"/>
                  </a:lnTo>
                  <a:lnTo>
                    <a:pt x="21700" y="1203"/>
                  </a:lnTo>
                  <a:lnTo>
                    <a:pt x="21515" y="1388"/>
                  </a:lnTo>
                  <a:lnTo>
                    <a:pt x="21238" y="1527"/>
                  </a:lnTo>
                  <a:lnTo>
                    <a:pt x="21006" y="1619"/>
                  </a:lnTo>
                  <a:lnTo>
                    <a:pt x="20683" y="1666"/>
                  </a:lnTo>
                  <a:lnTo>
                    <a:pt x="20405" y="1619"/>
                  </a:lnTo>
                  <a:lnTo>
                    <a:pt x="20127" y="1527"/>
                  </a:lnTo>
                  <a:lnTo>
                    <a:pt x="19896" y="1388"/>
                  </a:lnTo>
                  <a:lnTo>
                    <a:pt x="19711" y="1203"/>
                  </a:lnTo>
                  <a:lnTo>
                    <a:pt x="19433" y="925"/>
                  </a:lnTo>
                  <a:lnTo>
                    <a:pt x="19156" y="694"/>
                  </a:lnTo>
                  <a:lnTo>
                    <a:pt x="18832" y="463"/>
                  </a:lnTo>
                  <a:lnTo>
                    <a:pt x="18508" y="324"/>
                  </a:lnTo>
                  <a:lnTo>
                    <a:pt x="18184" y="185"/>
                  </a:lnTo>
                  <a:lnTo>
                    <a:pt x="17814" y="93"/>
                  </a:lnTo>
                  <a:lnTo>
                    <a:pt x="17444" y="0"/>
                  </a:lnTo>
                  <a:lnTo>
                    <a:pt x="16704" y="0"/>
                  </a:lnTo>
                  <a:lnTo>
                    <a:pt x="16333" y="93"/>
                  </a:lnTo>
                  <a:lnTo>
                    <a:pt x="16010" y="185"/>
                  </a:lnTo>
                  <a:lnTo>
                    <a:pt x="15639" y="324"/>
                  </a:lnTo>
                  <a:lnTo>
                    <a:pt x="15316" y="463"/>
                  </a:lnTo>
                  <a:lnTo>
                    <a:pt x="15038" y="694"/>
                  </a:lnTo>
                  <a:lnTo>
                    <a:pt x="14760" y="925"/>
                  </a:lnTo>
                  <a:lnTo>
                    <a:pt x="14483" y="1203"/>
                  </a:lnTo>
                  <a:lnTo>
                    <a:pt x="14251" y="1388"/>
                  </a:lnTo>
                  <a:lnTo>
                    <a:pt x="14020" y="1527"/>
                  </a:lnTo>
                  <a:lnTo>
                    <a:pt x="13742" y="1619"/>
                  </a:lnTo>
                  <a:lnTo>
                    <a:pt x="13465" y="1666"/>
                  </a:lnTo>
                  <a:lnTo>
                    <a:pt x="13187" y="1619"/>
                  </a:lnTo>
                  <a:lnTo>
                    <a:pt x="12910" y="1527"/>
                  </a:lnTo>
                  <a:lnTo>
                    <a:pt x="12678" y="1388"/>
                  </a:lnTo>
                  <a:lnTo>
                    <a:pt x="12493" y="1203"/>
                  </a:lnTo>
                  <a:lnTo>
                    <a:pt x="12216" y="925"/>
                  </a:lnTo>
                  <a:lnTo>
                    <a:pt x="11938" y="694"/>
                  </a:lnTo>
                  <a:lnTo>
                    <a:pt x="11614" y="463"/>
                  </a:lnTo>
                  <a:lnTo>
                    <a:pt x="11290" y="324"/>
                  </a:lnTo>
                  <a:lnTo>
                    <a:pt x="10966" y="185"/>
                  </a:lnTo>
                  <a:lnTo>
                    <a:pt x="10596" y="93"/>
                  </a:lnTo>
                  <a:lnTo>
                    <a:pt x="10226" y="0"/>
                  </a:lnTo>
                  <a:lnTo>
                    <a:pt x="9486" y="0"/>
                  </a:lnTo>
                  <a:lnTo>
                    <a:pt x="9116" y="93"/>
                  </a:lnTo>
                  <a:lnTo>
                    <a:pt x="8792" y="185"/>
                  </a:lnTo>
                  <a:lnTo>
                    <a:pt x="8422" y="324"/>
                  </a:lnTo>
                  <a:lnTo>
                    <a:pt x="8098" y="463"/>
                  </a:lnTo>
                  <a:lnTo>
                    <a:pt x="7820" y="694"/>
                  </a:lnTo>
                  <a:lnTo>
                    <a:pt x="7496" y="925"/>
                  </a:lnTo>
                  <a:lnTo>
                    <a:pt x="7265" y="1203"/>
                  </a:lnTo>
                  <a:lnTo>
                    <a:pt x="7034" y="1388"/>
                  </a:lnTo>
                  <a:lnTo>
                    <a:pt x="6802" y="1527"/>
                  </a:lnTo>
                  <a:lnTo>
                    <a:pt x="6525" y="1619"/>
                  </a:lnTo>
                  <a:lnTo>
                    <a:pt x="6247" y="1666"/>
                  </a:lnTo>
                  <a:lnTo>
                    <a:pt x="5969" y="1619"/>
                  </a:lnTo>
                  <a:lnTo>
                    <a:pt x="5692" y="1527"/>
                  </a:lnTo>
                  <a:lnTo>
                    <a:pt x="5460" y="1388"/>
                  </a:lnTo>
                  <a:lnTo>
                    <a:pt x="5229" y="1203"/>
                  </a:lnTo>
                  <a:lnTo>
                    <a:pt x="4998" y="925"/>
                  </a:lnTo>
                  <a:lnTo>
                    <a:pt x="4720" y="694"/>
                  </a:lnTo>
                  <a:lnTo>
                    <a:pt x="4396" y="463"/>
                  </a:lnTo>
                  <a:lnTo>
                    <a:pt x="4072" y="324"/>
                  </a:lnTo>
                  <a:lnTo>
                    <a:pt x="3749" y="185"/>
                  </a:lnTo>
                  <a:lnTo>
                    <a:pt x="3378" y="93"/>
                  </a:lnTo>
                  <a:lnTo>
                    <a:pt x="3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-709984" y="852532"/>
              <a:ext cx="1530868" cy="185712"/>
            </a:xfrm>
            <a:custGeom>
              <a:avLst/>
              <a:gdLst/>
              <a:ahLst/>
              <a:cxnLst/>
              <a:rect l="l" t="t" r="r" b="b"/>
              <a:pathLst>
                <a:path w="35858" h="4350" extrusionOk="0">
                  <a:moveTo>
                    <a:pt x="32295" y="602"/>
                  </a:moveTo>
                  <a:lnTo>
                    <a:pt x="32619" y="649"/>
                  </a:lnTo>
                  <a:lnTo>
                    <a:pt x="32943" y="741"/>
                  </a:lnTo>
                  <a:lnTo>
                    <a:pt x="33267" y="880"/>
                  </a:lnTo>
                  <a:lnTo>
                    <a:pt x="33591" y="1019"/>
                  </a:lnTo>
                  <a:lnTo>
                    <a:pt x="33868" y="1204"/>
                  </a:lnTo>
                  <a:lnTo>
                    <a:pt x="34100" y="1435"/>
                  </a:lnTo>
                  <a:lnTo>
                    <a:pt x="34331" y="1666"/>
                  </a:lnTo>
                  <a:lnTo>
                    <a:pt x="34563" y="1898"/>
                  </a:lnTo>
                  <a:lnTo>
                    <a:pt x="34794" y="2037"/>
                  </a:lnTo>
                  <a:lnTo>
                    <a:pt x="35025" y="2175"/>
                  </a:lnTo>
                  <a:lnTo>
                    <a:pt x="35303" y="2222"/>
                  </a:lnTo>
                  <a:lnTo>
                    <a:pt x="35303" y="3795"/>
                  </a:lnTo>
                  <a:lnTo>
                    <a:pt x="34979" y="3749"/>
                  </a:lnTo>
                  <a:lnTo>
                    <a:pt x="34701" y="3656"/>
                  </a:lnTo>
                  <a:lnTo>
                    <a:pt x="34424" y="3563"/>
                  </a:lnTo>
                  <a:lnTo>
                    <a:pt x="34146" y="3425"/>
                  </a:lnTo>
                  <a:lnTo>
                    <a:pt x="33868" y="3286"/>
                  </a:lnTo>
                  <a:lnTo>
                    <a:pt x="33637" y="3101"/>
                  </a:lnTo>
                  <a:lnTo>
                    <a:pt x="33406" y="2916"/>
                  </a:lnTo>
                  <a:lnTo>
                    <a:pt x="33174" y="2684"/>
                  </a:lnTo>
                  <a:lnTo>
                    <a:pt x="32943" y="2453"/>
                  </a:lnTo>
                  <a:lnTo>
                    <a:pt x="32619" y="2268"/>
                  </a:lnTo>
                  <a:lnTo>
                    <a:pt x="32295" y="2175"/>
                  </a:lnTo>
                  <a:lnTo>
                    <a:pt x="31972" y="2129"/>
                  </a:lnTo>
                  <a:lnTo>
                    <a:pt x="31601" y="2175"/>
                  </a:lnTo>
                  <a:lnTo>
                    <a:pt x="31277" y="2268"/>
                  </a:lnTo>
                  <a:lnTo>
                    <a:pt x="31000" y="2453"/>
                  </a:lnTo>
                  <a:lnTo>
                    <a:pt x="30722" y="2731"/>
                  </a:lnTo>
                  <a:lnTo>
                    <a:pt x="30491" y="2962"/>
                  </a:lnTo>
                  <a:lnTo>
                    <a:pt x="30213" y="3193"/>
                  </a:lnTo>
                  <a:lnTo>
                    <a:pt x="29936" y="3378"/>
                  </a:lnTo>
                  <a:lnTo>
                    <a:pt x="29658" y="3517"/>
                  </a:lnTo>
                  <a:lnTo>
                    <a:pt x="29334" y="3656"/>
                  </a:lnTo>
                  <a:lnTo>
                    <a:pt x="29010" y="3702"/>
                  </a:lnTo>
                  <a:lnTo>
                    <a:pt x="28686" y="3795"/>
                  </a:lnTo>
                  <a:lnTo>
                    <a:pt x="27992" y="3795"/>
                  </a:lnTo>
                  <a:lnTo>
                    <a:pt x="27669" y="3702"/>
                  </a:lnTo>
                  <a:lnTo>
                    <a:pt x="27345" y="3610"/>
                  </a:lnTo>
                  <a:lnTo>
                    <a:pt x="27021" y="3517"/>
                  </a:lnTo>
                  <a:lnTo>
                    <a:pt x="26743" y="3332"/>
                  </a:lnTo>
                  <a:lnTo>
                    <a:pt x="26466" y="3147"/>
                  </a:lnTo>
                  <a:lnTo>
                    <a:pt x="26188" y="2962"/>
                  </a:lnTo>
                  <a:lnTo>
                    <a:pt x="25957" y="2684"/>
                  </a:lnTo>
                  <a:lnTo>
                    <a:pt x="25679" y="2453"/>
                  </a:lnTo>
                  <a:lnTo>
                    <a:pt x="25401" y="2268"/>
                  </a:lnTo>
                  <a:lnTo>
                    <a:pt x="25078" y="2175"/>
                  </a:lnTo>
                  <a:lnTo>
                    <a:pt x="24707" y="2129"/>
                  </a:lnTo>
                  <a:lnTo>
                    <a:pt x="24384" y="2175"/>
                  </a:lnTo>
                  <a:lnTo>
                    <a:pt x="24060" y="2268"/>
                  </a:lnTo>
                  <a:lnTo>
                    <a:pt x="23782" y="2453"/>
                  </a:lnTo>
                  <a:lnTo>
                    <a:pt x="23505" y="2684"/>
                  </a:lnTo>
                  <a:lnTo>
                    <a:pt x="23505" y="2731"/>
                  </a:lnTo>
                  <a:lnTo>
                    <a:pt x="23273" y="2962"/>
                  </a:lnTo>
                  <a:lnTo>
                    <a:pt x="22996" y="3193"/>
                  </a:lnTo>
                  <a:lnTo>
                    <a:pt x="22718" y="3378"/>
                  </a:lnTo>
                  <a:lnTo>
                    <a:pt x="22440" y="3517"/>
                  </a:lnTo>
                  <a:lnTo>
                    <a:pt x="22116" y="3656"/>
                  </a:lnTo>
                  <a:lnTo>
                    <a:pt x="21793" y="3702"/>
                  </a:lnTo>
                  <a:lnTo>
                    <a:pt x="21469" y="3795"/>
                  </a:lnTo>
                  <a:lnTo>
                    <a:pt x="20775" y="3795"/>
                  </a:lnTo>
                  <a:lnTo>
                    <a:pt x="20451" y="3702"/>
                  </a:lnTo>
                  <a:lnTo>
                    <a:pt x="20127" y="3610"/>
                  </a:lnTo>
                  <a:lnTo>
                    <a:pt x="19803" y="3517"/>
                  </a:lnTo>
                  <a:lnTo>
                    <a:pt x="19525" y="3332"/>
                  </a:lnTo>
                  <a:lnTo>
                    <a:pt x="19202" y="3147"/>
                  </a:lnTo>
                  <a:lnTo>
                    <a:pt x="18970" y="2962"/>
                  </a:lnTo>
                  <a:lnTo>
                    <a:pt x="18739" y="2684"/>
                  </a:lnTo>
                  <a:lnTo>
                    <a:pt x="18461" y="2453"/>
                  </a:lnTo>
                  <a:lnTo>
                    <a:pt x="18184" y="2268"/>
                  </a:lnTo>
                  <a:lnTo>
                    <a:pt x="17860" y="2175"/>
                  </a:lnTo>
                  <a:lnTo>
                    <a:pt x="17490" y="2129"/>
                  </a:lnTo>
                  <a:lnTo>
                    <a:pt x="17166" y="2175"/>
                  </a:lnTo>
                  <a:lnTo>
                    <a:pt x="16842" y="2268"/>
                  </a:lnTo>
                  <a:lnTo>
                    <a:pt x="16518" y="2453"/>
                  </a:lnTo>
                  <a:lnTo>
                    <a:pt x="16287" y="2684"/>
                  </a:lnTo>
                  <a:lnTo>
                    <a:pt x="16055" y="2962"/>
                  </a:lnTo>
                  <a:lnTo>
                    <a:pt x="15778" y="3147"/>
                  </a:lnTo>
                  <a:lnTo>
                    <a:pt x="15500" y="3332"/>
                  </a:lnTo>
                  <a:lnTo>
                    <a:pt x="15223" y="3517"/>
                  </a:lnTo>
                  <a:lnTo>
                    <a:pt x="14899" y="3610"/>
                  </a:lnTo>
                  <a:lnTo>
                    <a:pt x="14575" y="3702"/>
                  </a:lnTo>
                  <a:lnTo>
                    <a:pt x="14251" y="3795"/>
                  </a:lnTo>
                  <a:lnTo>
                    <a:pt x="13557" y="3795"/>
                  </a:lnTo>
                  <a:lnTo>
                    <a:pt x="13233" y="3702"/>
                  </a:lnTo>
                  <a:lnTo>
                    <a:pt x="12909" y="3610"/>
                  </a:lnTo>
                  <a:lnTo>
                    <a:pt x="12585" y="3517"/>
                  </a:lnTo>
                  <a:lnTo>
                    <a:pt x="12261" y="3332"/>
                  </a:lnTo>
                  <a:lnTo>
                    <a:pt x="11984" y="3147"/>
                  </a:lnTo>
                  <a:lnTo>
                    <a:pt x="11752" y="2962"/>
                  </a:lnTo>
                  <a:lnTo>
                    <a:pt x="11521" y="2684"/>
                  </a:lnTo>
                  <a:lnTo>
                    <a:pt x="11244" y="2453"/>
                  </a:lnTo>
                  <a:lnTo>
                    <a:pt x="10966" y="2268"/>
                  </a:lnTo>
                  <a:lnTo>
                    <a:pt x="10642" y="2175"/>
                  </a:lnTo>
                  <a:lnTo>
                    <a:pt x="10272" y="2129"/>
                  </a:lnTo>
                  <a:lnTo>
                    <a:pt x="9948" y="2175"/>
                  </a:lnTo>
                  <a:lnTo>
                    <a:pt x="9624" y="2268"/>
                  </a:lnTo>
                  <a:lnTo>
                    <a:pt x="9300" y="2453"/>
                  </a:lnTo>
                  <a:lnTo>
                    <a:pt x="9069" y="2684"/>
                  </a:lnTo>
                  <a:lnTo>
                    <a:pt x="8838" y="2962"/>
                  </a:lnTo>
                  <a:lnTo>
                    <a:pt x="8560" y="3147"/>
                  </a:lnTo>
                  <a:lnTo>
                    <a:pt x="8282" y="3332"/>
                  </a:lnTo>
                  <a:lnTo>
                    <a:pt x="8005" y="3517"/>
                  </a:lnTo>
                  <a:lnTo>
                    <a:pt x="7681" y="3610"/>
                  </a:lnTo>
                  <a:lnTo>
                    <a:pt x="7357" y="3702"/>
                  </a:lnTo>
                  <a:lnTo>
                    <a:pt x="6987" y="3795"/>
                  </a:lnTo>
                  <a:lnTo>
                    <a:pt x="6339" y="3795"/>
                  </a:lnTo>
                  <a:lnTo>
                    <a:pt x="5969" y="3702"/>
                  </a:lnTo>
                  <a:lnTo>
                    <a:pt x="5645" y="3610"/>
                  </a:lnTo>
                  <a:lnTo>
                    <a:pt x="5368" y="3517"/>
                  </a:lnTo>
                  <a:lnTo>
                    <a:pt x="5044" y="3332"/>
                  </a:lnTo>
                  <a:lnTo>
                    <a:pt x="4766" y="3147"/>
                  </a:lnTo>
                  <a:lnTo>
                    <a:pt x="4535" y="2962"/>
                  </a:lnTo>
                  <a:lnTo>
                    <a:pt x="4257" y="2684"/>
                  </a:lnTo>
                  <a:lnTo>
                    <a:pt x="4026" y="2453"/>
                  </a:lnTo>
                  <a:lnTo>
                    <a:pt x="3748" y="2268"/>
                  </a:lnTo>
                  <a:lnTo>
                    <a:pt x="3424" y="2175"/>
                  </a:lnTo>
                  <a:lnTo>
                    <a:pt x="3054" y="2129"/>
                  </a:lnTo>
                  <a:lnTo>
                    <a:pt x="2777" y="2175"/>
                  </a:lnTo>
                  <a:lnTo>
                    <a:pt x="2499" y="2222"/>
                  </a:lnTo>
                  <a:lnTo>
                    <a:pt x="2268" y="2360"/>
                  </a:lnTo>
                  <a:lnTo>
                    <a:pt x="2036" y="2499"/>
                  </a:lnTo>
                  <a:lnTo>
                    <a:pt x="1435" y="1944"/>
                  </a:lnTo>
                  <a:lnTo>
                    <a:pt x="833" y="1528"/>
                  </a:lnTo>
                  <a:lnTo>
                    <a:pt x="1065" y="1296"/>
                  </a:lnTo>
                  <a:lnTo>
                    <a:pt x="1296" y="1111"/>
                  </a:lnTo>
                  <a:lnTo>
                    <a:pt x="1574" y="972"/>
                  </a:lnTo>
                  <a:lnTo>
                    <a:pt x="1851" y="834"/>
                  </a:lnTo>
                  <a:lnTo>
                    <a:pt x="2129" y="741"/>
                  </a:lnTo>
                  <a:lnTo>
                    <a:pt x="2453" y="649"/>
                  </a:lnTo>
                  <a:lnTo>
                    <a:pt x="2730" y="602"/>
                  </a:lnTo>
                  <a:lnTo>
                    <a:pt x="3378" y="602"/>
                  </a:lnTo>
                  <a:lnTo>
                    <a:pt x="3748" y="649"/>
                  </a:lnTo>
                  <a:lnTo>
                    <a:pt x="4072" y="741"/>
                  </a:lnTo>
                  <a:lnTo>
                    <a:pt x="4350" y="880"/>
                  </a:lnTo>
                  <a:lnTo>
                    <a:pt x="4674" y="1019"/>
                  </a:lnTo>
                  <a:lnTo>
                    <a:pt x="4951" y="1204"/>
                  </a:lnTo>
                  <a:lnTo>
                    <a:pt x="5229" y="1435"/>
                  </a:lnTo>
                  <a:lnTo>
                    <a:pt x="5460" y="1713"/>
                  </a:lnTo>
                  <a:lnTo>
                    <a:pt x="5691" y="1944"/>
                  </a:lnTo>
                  <a:lnTo>
                    <a:pt x="6015" y="2083"/>
                  </a:lnTo>
                  <a:lnTo>
                    <a:pt x="6339" y="2222"/>
                  </a:lnTo>
                  <a:lnTo>
                    <a:pt x="6663" y="2268"/>
                  </a:lnTo>
                  <a:lnTo>
                    <a:pt x="7033" y="2222"/>
                  </a:lnTo>
                  <a:lnTo>
                    <a:pt x="7357" y="2129"/>
                  </a:lnTo>
                  <a:lnTo>
                    <a:pt x="7635" y="1944"/>
                  </a:lnTo>
                  <a:lnTo>
                    <a:pt x="7912" y="1666"/>
                  </a:lnTo>
                  <a:lnTo>
                    <a:pt x="8144" y="1435"/>
                  </a:lnTo>
                  <a:lnTo>
                    <a:pt x="8375" y="1204"/>
                  </a:lnTo>
                  <a:lnTo>
                    <a:pt x="8653" y="1019"/>
                  </a:lnTo>
                  <a:lnTo>
                    <a:pt x="8976" y="880"/>
                  </a:lnTo>
                  <a:lnTo>
                    <a:pt x="9300" y="741"/>
                  </a:lnTo>
                  <a:lnTo>
                    <a:pt x="9624" y="649"/>
                  </a:lnTo>
                  <a:lnTo>
                    <a:pt x="9948" y="602"/>
                  </a:lnTo>
                  <a:lnTo>
                    <a:pt x="10642" y="602"/>
                  </a:lnTo>
                  <a:lnTo>
                    <a:pt x="10966" y="649"/>
                  </a:lnTo>
                  <a:lnTo>
                    <a:pt x="11290" y="741"/>
                  </a:lnTo>
                  <a:lnTo>
                    <a:pt x="11614" y="880"/>
                  </a:lnTo>
                  <a:lnTo>
                    <a:pt x="11891" y="1019"/>
                  </a:lnTo>
                  <a:lnTo>
                    <a:pt x="12169" y="1204"/>
                  </a:lnTo>
                  <a:lnTo>
                    <a:pt x="12446" y="1435"/>
                  </a:lnTo>
                  <a:lnTo>
                    <a:pt x="12678" y="1666"/>
                  </a:lnTo>
                  <a:lnTo>
                    <a:pt x="12909" y="1944"/>
                  </a:lnTo>
                  <a:lnTo>
                    <a:pt x="13233" y="2083"/>
                  </a:lnTo>
                  <a:lnTo>
                    <a:pt x="13557" y="2222"/>
                  </a:lnTo>
                  <a:lnTo>
                    <a:pt x="13881" y="2268"/>
                  </a:lnTo>
                  <a:lnTo>
                    <a:pt x="14251" y="2222"/>
                  </a:lnTo>
                  <a:lnTo>
                    <a:pt x="14575" y="2129"/>
                  </a:lnTo>
                  <a:lnTo>
                    <a:pt x="14852" y="1944"/>
                  </a:lnTo>
                  <a:lnTo>
                    <a:pt x="15130" y="1713"/>
                  </a:lnTo>
                  <a:lnTo>
                    <a:pt x="15361" y="1435"/>
                  </a:lnTo>
                  <a:lnTo>
                    <a:pt x="15593" y="1204"/>
                  </a:lnTo>
                  <a:lnTo>
                    <a:pt x="15870" y="1019"/>
                  </a:lnTo>
                  <a:lnTo>
                    <a:pt x="16194" y="880"/>
                  </a:lnTo>
                  <a:lnTo>
                    <a:pt x="16518" y="741"/>
                  </a:lnTo>
                  <a:lnTo>
                    <a:pt x="16842" y="649"/>
                  </a:lnTo>
                  <a:lnTo>
                    <a:pt x="17166" y="602"/>
                  </a:lnTo>
                  <a:lnTo>
                    <a:pt x="17860" y="602"/>
                  </a:lnTo>
                  <a:lnTo>
                    <a:pt x="18184" y="649"/>
                  </a:lnTo>
                  <a:lnTo>
                    <a:pt x="18508" y="741"/>
                  </a:lnTo>
                  <a:lnTo>
                    <a:pt x="18831" y="880"/>
                  </a:lnTo>
                  <a:lnTo>
                    <a:pt x="19109" y="1019"/>
                  </a:lnTo>
                  <a:lnTo>
                    <a:pt x="19387" y="1204"/>
                  </a:lnTo>
                  <a:lnTo>
                    <a:pt x="19664" y="1435"/>
                  </a:lnTo>
                  <a:lnTo>
                    <a:pt x="19896" y="1666"/>
                  </a:lnTo>
                  <a:lnTo>
                    <a:pt x="20173" y="1944"/>
                  </a:lnTo>
                  <a:lnTo>
                    <a:pt x="20451" y="2129"/>
                  </a:lnTo>
                  <a:lnTo>
                    <a:pt x="20775" y="2222"/>
                  </a:lnTo>
                  <a:lnTo>
                    <a:pt x="21099" y="2268"/>
                  </a:lnTo>
                  <a:lnTo>
                    <a:pt x="21469" y="2222"/>
                  </a:lnTo>
                  <a:lnTo>
                    <a:pt x="21793" y="2129"/>
                  </a:lnTo>
                  <a:lnTo>
                    <a:pt x="22070" y="1944"/>
                  </a:lnTo>
                  <a:lnTo>
                    <a:pt x="22348" y="1713"/>
                  </a:lnTo>
                  <a:lnTo>
                    <a:pt x="22348" y="1666"/>
                  </a:lnTo>
                  <a:lnTo>
                    <a:pt x="22579" y="1435"/>
                  </a:lnTo>
                  <a:lnTo>
                    <a:pt x="22857" y="1204"/>
                  </a:lnTo>
                  <a:lnTo>
                    <a:pt x="23134" y="1019"/>
                  </a:lnTo>
                  <a:lnTo>
                    <a:pt x="23412" y="880"/>
                  </a:lnTo>
                  <a:lnTo>
                    <a:pt x="23736" y="741"/>
                  </a:lnTo>
                  <a:lnTo>
                    <a:pt x="24060" y="649"/>
                  </a:lnTo>
                  <a:lnTo>
                    <a:pt x="24384" y="602"/>
                  </a:lnTo>
                  <a:lnTo>
                    <a:pt x="25078" y="602"/>
                  </a:lnTo>
                  <a:lnTo>
                    <a:pt x="25401" y="649"/>
                  </a:lnTo>
                  <a:lnTo>
                    <a:pt x="25725" y="741"/>
                  </a:lnTo>
                  <a:lnTo>
                    <a:pt x="26049" y="880"/>
                  </a:lnTo>
                  <a:lnTo>
                    <a:pt x="26327" y="1019"/>
                  </a:lnTo>
                  <a:lnTo>
                    <a:pt x="26604" y="1204"/>
                  </a:lnTo>
                  <a:lnTo>
                    <a:pt x="26882" y="1435"/>
                  </a:lnTo>
                  <a:lnTo>
                    <a:pt x="27113" y="1666"/>
                  </a:lnTo>
                  <a:lnTo>
                    <a:pt x="27391" y="1944"/>
                  </a:lnTo>
                  <a:lnTo>
                    <a:pt x="27669" y="2129"/>
                  </a:lnTo>
                  <a:lnTo>
                    <a:pt x="27992" y="2222"/>
                  </a:lnTo>
                  <a:lnTo>
                    <a:pt x="28363" y="2268"/>
                  </a:lnTo>
                  <a:lnTo>
                    <a:pt x="28686" y="2222"/>
                  </a:lnTo>
                  <a:lnTo>
                    <a:pt x="29010" y="2083"/>
                  </a:lnTo>
                  <a:lnTo>
                    <a:pt x="29334" y="1944"/>
                  </a:lnTo>
                  <a:lnTo>
                    <a:pt x="29566" y="1666"/>
                  </a:lnTo>
                  <a:lnTo>
                    <a:pt x="29797" y="1435"/>
                  </a:lnTo>
                  <a:lnTo>
                    <a:pt x="30075" y="1204"/>
                  </a:lnTo>
                  <a:lnTo>
                    <a:pt x="30352" y="1019"/>
                  </a:lnTo>
                  <a:lnTo>
                    <a:pt x="30630" y="880"/>
                  </a:lnTo>
                  <a:lnTo>
                    <a:pt x="30954" y="741"/>
                  </a:lnTo>
                  <a:lnTo>
                    <a:pt x="31277" y="649"/>
                  </a:lnTo>
                  <a:lnTo>
                    <a:pt x="31601" y="602"/>
                  </a:lnTo>
                  <a:close/>
                  <a:moveTo>
                    <a:pt x="3054" y="1"/>
                  </a:moveTo>
                  <a:lnTo>
                    <a:pt x="2638" y="47"/>
                  </a:lnTo>
                  <a:lnTo>
                    <a:pt x="2268" y="93"/>
                  </a:lnTo>
                  <a:lnTo>
                    <a:pt x="1851" y="232"/>
                  </a:lnTo>
                  <a:lnTo>
                    <a:pt x="1481" y="371"/>
                  </a:lnTo>
                  <a:lnTo>
                    <a:pt x="1157" y="556"/>
                  </a:lnTo>
                  <a:lnTo>
                    <a:pt x="833" y="787"/>
                  </a:lnTo>
                  <a:lnTo>
                    <a:pt x="509" y="1019"/>
                  </a:lnTo>
                  <a:lnTo>
                    <a:pt x="232" y="1343"/>
                  </a:lnTo>
                  <a:lnTo>
                    <a:pt x="0" y="1620"/>
                  </a:lnTo>
                  <a:lnTo>
                    <a:pt x="1065" y="2407"/>
                  </a:lnTo>
                  <a:lnTo>
                    <a:pt x="2083" y="3286"/>
                  </a:lnTo>
                  <a:lnTo>
                    <a:pt x="2268" y="3054"/>
                  </a:lnTo>
                  <a:lnTo>
                    <a:pt x="2453" y="2916"/>
                  </a:lnTo>
                  <a:lnTo>
                    <a:pt x="2638" y="2823"/>
                  </a:lnTo>
                  <a:lnTo>
                    <a:pt x="2823" y="2731"/>
                  </a:lnTo>
                  <a:lnTo>
                    <a:pt x="3285" y="2731"/>
                  </a:lnTo>
                  <a:lnTo>
                    <a:pt x="3471" y="2823"/>
                  </a:lnTo>
                  <a:lnTo>
                    <a:pt x="3656" y="2916"/>
                  </a:lnTo>
                  <a:lnTo>
                    <a:pt x="3841" y="3054"/>
                  </a:lnTo>
                  <a:lnTo>
                    <a:pt x="4118" y="3378"/>
                  </a:lnTo>
                  <a:lnTo>
                    <a:pt x="4442" y="3610"/>
                  </a:lnTo>
                  <a:lnTo>
                    <a:pt x="4766" y="3841"/>
                  </a:lnTo>
                  <a:lnTo>
                    <a:pt x="5090" y="4026"/>
                  </a:lnTo>
                  <a:lnTo>
                    <a:pt x="5460" y="4165"/>
                  </a:lnTo>
                  <a:lnTo>
                    <a:pt x="5876" y="4304"/>
                  </a:lnTo>
                  <a:lnTo>
                    <a:pt x="6247" y="4350"/>
                  </a:lnTo>
                  <a:lnTo>
                    <a:pt x="7079" y="4350"/>
                  </a:lnTo>
                  <a:lnTo>
                    <a:pt x="7450" y="4304"/>
                  </a:lnTo>
                  <a:lnTo>
                    <a:pt x="7866" y="4165"/>
                  </a:lnTo>
                  <a:lnTo>
                    <a:pt x="8236" y="4026"/>
                  </a:lnTo>
                  <a:lnTo>
                    <a:pt x="8560" y="3841"/>
                  </a:lnTo>
                  <a:lnTo>
                    <a:pt x="8930" y="3610"/>
                  </a:lnTo>
                  <a:lnTo>
                    <a:pt x="9208" y="3378"/>
                  </a:lnTo>
                  <a:lnTo>
                    <a:pt x="9485" y="3054"/>
                  </a:lnTo>
                  <a:lnTo>
                    <a:pt x="9670" y="2916"/>
                  </a:lnTo>
                  <a:lnTo>
                    <a:pt x="9855" y="2823"/>
                  </a:lnTo>
                  <a:lnTo>
                    <a:pt x="10041" y="2731"/>
                  </a:lnTo>
                  <a:lnTo>
                    <a:pt x="10503" y="2731"/>
                  </a:lnTo>
                  <a:lnTo>
                    <a:pt x="10735" y="2823"/>
                  </a:lnTo>
                  <a:lnTo>
                    <a:pt x="10920" y="2916"/>
                  </a:lnTo>
                  <a:lnTo>
                    <a:pt x="11058" y="3054"/>
                  </a:lnTo>
                  <a:lnTo>
                    <a:pt x="11336" y="3378"/>
                  </a:lnTo>
                  <a:lnTo>
                    <a:pt x="11660" y="3610"/>
                  </a:lnTo>
                  <a:lnTo>
                    <a:pt x="11984" y="3841"/>
                  </a:lnTo>
                  <a:lnTo>
                    <a:pt x="12354" y="4026"/>
                  </a:lnTo>
                  <a:lnTo>
                    <a:pt x="12724" y="4165"/>
                  </a:lnTo>
                  <a:lnTo>
                    <a:pt x="13094" y="4304"/>
                  </a:lnTo>
                  <a:lnTo>
                    <a:pt x="13511" y="4350"/>
                  </a:lnTo>
                  <a:lnTo>
                    <a:pt x="14297" y="4350"/>
                  </a:lnTo>
                  <a:lnTo>
                    <a:pt x="14714" y="4304"/>
                  </a:lnTo>
                  <a:lnTo>
                    <a:pt x="15084" y="4165"/>
                  </a:lnTo>
                  <a:lnTo>
                    <a:pt x="15454" y="4026"/>
                  </a:lnTo>
                  <a:lnTo>
                    <a:pt x="15778" y="3841"/>
                  </a:lnTo>
                  <a:lnTo>
                    <a:pt x="16148" y="3610"/>
                  </a:lnTo>
                  <a:lnTo>
                    <a:pt x="16426" y="3378"/>
                  </a:lnTo>
                  <a:lnTo>
                    <a:pt x="16703" y="3054"/>
                  </a:lnTo>
                  <a:lnTo>
                    <a:pt x="16888" y="2916"/>
                  </a:lnTo>
                  <a:lnTo>
                    <a:pt x="17073" y="2823"/>
                  </a:lnTo>
                  <a:lnTo>
                    <a:pt x="17258" y="2731"/>
                  </a:lnTo>
                  <a:lnTo>
                    <a:pt x="17721" y="2731"/>
                  </a:lnTo>
                  <a:lnTo>
                    <a:pt x="17952" y="2823"/>
                  </a:lnTo>
                  <a:lnTo>
                    <a:pt x="18137" y="2916"/>
                  </a:lnTo>
                  <a:lnTo>
                    <a:pt x="18276" y="3054"/>
                  </a:lnTo>
                  <a:lnTo>
                    <a:pt x="18554" y="3378"/>
                  </a:lnTo>
                  <a:lnTo>
                    <a:pt x="18878" y="3610"/>
                  </a:lnTo>
                  <a:lnTo>
                    <a:pt x="19202" y="3841"/>
                  </a:lnTo>
                  <a:lnTo>
                    <a:pt x="19572" y="4026"/>
                  </a:lnTo>
                  <a:lnTo>
                    <a:pt x="19942" y="4165"/>
                  </a:lnTo>
                  <a:lnTo>
                    <a:pt x="20312" y="4304"/>
                  </a:lnTo>
                  <a:lnTo>
                    <a:pt x="20728" y="4350"/>
                  </a:lnTo>
                  <a:lnTo>
                    <a:pt x="21515" y="4350"/>
                  </a:lnTo>
                  <a:lnTo>
                    <a:pt x="21931" y="4304"/>
                  </a:lnTo>
                  <a:lnTo>
                    <a:pt x="22302" y="4165"/>
                  </a:lnTo>
                  <a:lnTo>
                    <a:pt x="22672" y="4026"/>
                  </a:lnTo>
                  <a:lnTo>
                    <a:pt x="22996" y="3841"/>
                  </a:lnTo>
                  <a:lnTo>
                    <a:pt x="23319" y="3656"/>
                  </a:lnTo>
                  <a:lnTo>
                    <a:pt x="23643" y="3378"/>
                  </a:lnTo>
                  <a:lnTo>
                    <a:pt x="23921" y="3101"/>
                  </a:lnTo>
                  <a:lnTo>
                    <a:pt x="23967" y="3054"/>
                  </a:lnTo>
                  <a:lnTo>
                    <a:pt x="24106" y="2916"/>
                  </a:lnTo>
                  <a:lnTo>
                    <a:pt x="24291" y="2823"/>
                  </a:lnTo>
                  <a:lnTo>
                    <a:pt x="24522" y="2731"/>
                  </a:lnTo>
                  <a:lnTo>
                    <a:pt x="24939" y="2731"/>
                  </a:lnTo>
                  <a:lnTo>
                    <a:pt x="25170" y="2823"/>
                  </a:lnTo>
                  <a:lnTo>
                    <a:pt x="25355" y="2916"/>
                  </a:lnTo>
                  <a:lnTo>
                    <a:pt x="25494" y="3054"/>
                  </a:lnTo>
                  <a:lnTo>
                    <a:pt x="25818" y="3378"/>
                  </a:lnTo>
                  <a:lnTo>
                    <a:pt x="26095" y="3610"/>
                  </a:lnTo>
                  <a:lnTo>
                    <a:pt x="26419" y="3841"/>
                  </a:lnTo>
                  <a:lnTo>
                    <a:pt x="26790" y="4026"/>
                  </a:lnTo>
                  <a:lnTo>
                    <a:pt x="27160" y="4165"/>
                  </a:lnTo>
                  <a:lnTo>
                    <a:pt x="27530" y="4304"/>
                  </a:lnTo>
                  <a:lnTo>
                    <a:pt x="27946" y="4350"/>
                  </a:lnTo>
                  <a:lnTo>
                    <a:pt x="28733" y="4350"/>
                  </a:lnTo>
                  <a:lnTo>
                    <a:pt x="29149" y="4304"/>
                  </a:lnTo>
                  <a:lnTo>
                    <a:pt x="29519" y="4165"/>
                  </a:lnTo>
                  <a:lnTo>
                    <a:pt x="29889" y="4026"/>
                  </a:lnTo>
                  <a:lnTo>
                    <a:pt x="30260" y="3841"/>
                  </a:lnTo>
                  <a:lnTo>
                    <a:pt x="30583" y="3610"/>
                  </a:lnTo>
                  <a:lnTo>
                    <a:pt x="30907" y="3378"/>
                  </a:lnTo>
                  <a:lnTo>
                    <a:pt x="31185" y="3054"/>
                  </a:lnTo>
                  <a:lnTo>
                    <a:pt x="31324" y="2916"/>
                  </a:lnTo>
                  <a:lnTo>
                    <a:pt x="31509" y="2823"/>
                  </a:lnTo>
                  <a:lnTo>
                    <a:pt x="31740" y="2731"/>
                  </a:lnTo>
                  <a:lnTo>
                    <a:pt x="32203" y="2731"/>
                  </a:lnTo>
                  <a:lnTo>
                    <a:pt x="32388" y="2823"/>
                  </a:lnTo>
                  <a:lnTo>
                    <a:pt x="32573" y="2916"/>
                  </a:lnTo>
                  <a:lnTo>
                    <a:pt x="32758" y="3054"/>
                  </a:lnTo>
                  <a:lnTo>
                    <a:pt x="33036" y="3378"/>
                  </a:lnTo>
                  <a:lnTo>
                    <a:pt x="33313" y="3610"/>
                  </a:lnTo>
                  <a:lnTo>
                    <a:pt x="33683" y="3841"/>
                  </a:lnTo>
                  <a:lnTo>
                    <a:pt x="34007" y="4026"/>
                  </a:lnTo>
                  <a:lnTo>
                    <a:pt x="34377" y="4165"/>
                  </a:lnTo>
                  <a:lnTo>
                    <a:pt x="34748" y="4304"/>
                  </a:lnTo>
                  <a:lnTo>
                    <a:pt x="35164" y="4350"/>
                  </a:lnTo>
                  <a:lnTo>
                    <a:pt x="35858" y="4350"/>
                  </a:lnTo>
                  <a:lnTo>
                    <a:pt x="35858" y="1666"/>
                  </a:lnTo>
                  <a:lnTo>
                    <a:pt x="35349" y="1666"/>
                  </a:lnTo>
                  <a:lnTo>
                    <a:pt x="35118" y="1574"/>
                  </a:lnTo>
                  <a:lnTo>
                    <a:pt x="34933" y="1481"/>
                  </a:lnTo>
                  <a:lnTo>
                    <a:pt x="34794" y="1296"/>
                  </a:lnTo>
                  <a:lnTo>
                    <a:pt x="34516" y="1019"/>
                  </a:lnTo>
                  <a:lnTo>
                    <a:pt x="34192" y="741"/>
                  </a:lnTo>
                  <a:lnTo>
                    <a:pt x="33868" y="556"/>
                  </a:lnTo>
                  <a:lnTo>
                    <a:pt x="33498" y="371"/>
                  </a:lnTo>
                  <a:lnTo>
                    <a:pt x="33128" y="186"/>
                  </a:lnTo>
                  <a:lnTo>
                    <a:pt x="32758" y="93"/>
                  </a:lnTo>
                  <a:lnTo>
                    <a:pt x="32342" y="47"/>
                  </a:lnTo>
                  <a:lnTo>
                    <a:pt x="31972" y="1"/>
                  </a:lnTo>
                  <a:lnTo>
                    <a:pt x="31555" y="47"/>
                  </a:lnTo>
                  <a:lnTo>
                    <a:pt x="31139" y="93"/>
                  </a:lnTo>
                  <a:lnTo>
                    <a:pt x="30769" y="186"/>
                  </a:lnTo>
                  <a:lnTo>
                    <a:pt x="30398" y="371"/>
                  </a:lnTo>
                  <a:lnTo>
                    <a:pt x="30028" y="556"/>
                  </a:lnTo>
                  <a:lnTo>
                    <a:pt x="29704" y="741"/>
                  </a:lnTo>
                  <a:lnTo>
                    <a:pt x="29427" y="1019"/>
                  </a:lnTo>
                  <a:lnTo>
                    <a:pt x="29149" y="1296"/>
                  </a:lnTo>
                  <a:lnTo>
                    <a:pt x="28964" y="1481"/>
                  </a:lnTo>
                  <a:lnTo>
                    <a:pt x="28779" y="1574"/>
                  </a:lnTo>
                  <a:lnTo>
                    <a:pt x="28548" y="1666"/>
                  </a:lnTo>
                  <a:lnTo>
                    <a:pt x="28131" y="1666"/>
                  </a:lnTo>
                  <a:lnTo>
                    <a:pt x="27900" y="1574"/>
                  </a:lnTo>
                  <a:lnTo>
                    <a:pt x="27715" y="1481"/>
                  </a:lnTo>
                  <a:lnTo>
                    <a:pt x="27576" y="1296"/>
                  </a:lnTo>
                  <a:lnTo>
                    <a:pt x="27298" y="1019"/>
                  </a:lnTo>
                  <a:lnTo>
                    <a:pt x="26975" y="741"/>
                  </a:lnTo>
                  <a:lnTo>
                    <a:pt x="26651" y="556"/>
                  </a:lnTo>
                  <a:lnTo>
                    <a:pt x="26281" y="371"/>
                  </a:lnTo>
                  <a:lnTo>
                    <a:pt x="25910" y="232"/>
                  </a:lnTo>
                  <a:lnTo>
                    <a:pt x="25540" y="93"/>
                  </a:lnTo>
                  <a:lnTo>
                    <a:pt x="25124" y="47"/>
                  </a:lnTo>
                  <a:lnTo>
                    <a:pt x="24707" y="1"/>
                  </a:lnTo>
                  <a:lnTo>
                    <a:pt x="24337" y="47"/>
                  </a:lnTo>
                  <a:lnTo>
                    <a:pt x="23921" y="93"/>
                  </a:lnTo>
                  <a:lnTo>
                    <a:pt x="23551" y="186"/>
                  </a:lnTo>
                  <a:lnTo>
                    <a:pt x="23181" y="371"/>
                  </a:lnTo>
                  <a:lnTo>
                    <a:pt x="22857" y="510"/>
                  </a:lnTo>
                  <a:lnTo>
                    <a:pt x="22533" y="741"/>
                  </a:lnTo>
                  <a:lnTo>
                    <a:pt x="22209" y="1019"/>
                  </a:lnTo>
                  <a:lnTo>
                    <a:pt x="21931" y="1296"/>
                  </a:lnTo>
                  <a:lnTo>
                    <a:pt x="21885" y="1296"/>
                  </a:lnTo>
                  <a:lnTo>
                    <a:pt x="21746" y="1481"/>
                  </a:lnTo>
                  <a:lnTo>
                    <a:pt x="21561" y="1574"/>
                  </a:lnTo>
                  <a:lnTo>
                    <a:pt x="21330" y="1666"/>
                  </a:lnTo>
                  <a:lnTo>
                    <a:pt x="20914" y="1666"/>
                  </a:lnTo>
                  <a:lnTo>
                    <a:pt x="20682" y="1574"/>
                  </a:lnTo>
                  <a:lnTo>
                    <a:pt x="20497" y="1481"/>
                  </a:lnTo>
                  <a:lnTo>
                    <a:pt x="20312" y="1296"/>
                  </a:lnTo>
                  <a:lnTo>
                    <a:pt x="20034" y="1019"/>
                  </a:lnTo>
                  <a:lnTo>
                    <a:pt x="19757" y="741"/>
                  </a:lnTo>
                  <a:lnTo>
                    <a:pt x="19433" y="556"/>
                  </a:lnTo>
                  <a:lnTo>
                    <a:pt x="19063" y="371"/>
                  </a:lnTo>
                  <a:lnTo>
                    <a:pt x="18693" y="232"/>
                  </a:lnTo>
                  <a:lnTo>
                    <a:pt x="18323" y="93"/>
                  </a:lnTo>
                  <a:lnTo>
                    <a:pt x="17906" y="47"/>
                  </a:lnTo>
                  <a:lnTo>
                    <a:pt x="17490" y="1"/>
                  </a:lnTo>
                  <a:lnTo>
                    <a:pt x="17120" y="47"/>
                  </a:lnTo>
                  <a:lnTo>
                    <a:pt x="16703" y="93"/>
                  </a:lnTo>
                  <a:lnTo>
                    <a:pt x="16333" y="232"/>
                  </a:lnTo>
                  <a:lnTo>
                    <a:pt x="15963" y="371"/>
                  </a:lnTo>
                  <a:lnTo>
                    <a:pt x="15593" y="556"/>
                  </a:lnTo>
                  <a:lnTo>
                    <a:pt x="15269" y="741"/>
                  </a:lnTo>
                  <a:lnTo>
                    <a:pt x="14945" y="1019"/>
                  </a:lnTo>
                  <a:lnTo>
                    <a:pt x="14667" y="1296"/>
                  </a:lnTo>
                  <a:lnTo>
                    <a:pt x="14529" y="1481"/>
                  </a:lnTo>
                  <a:lnTo>
                    <a:pt x="14343" y="1574"/>
                  </a:lnTo>
                  <a:lnTo>
                    <a:pt x="14112" y="1666"/>
                  </a:lnTo>
                  <a:lnTo>
                    <a:pt x="13649" y="1666"/>
                  </a:lnTo>
                  <a:lnTo>
                    <a:pt x="13464" y="1574"/>
                  </a:lnTo>
                  <a:lnTo>
                    <a:pt x="13279" y="1481"/>
                  </a:lnTo>
                  <a:lnTo>
                    <a:pt x="13094" y="1296"/>
                  </a:lnTo>
                  <a:lnTo>
                    <a:pt x="12817" y="1019"/>
                  </a:lnTo>
                  <a:lnTo>
                    <a:pt x="12539" y="741"/>
                  </a:lnTo>
                  <a:lnTo>
                    <a:pt x="12169" y="556"/>
                  </a:lnTo>
                  <a:lnTo>
                    <a:pt x="11845" y="371"/>
                  </a:lnTo>
                  <a:lnTo>
                    <a:pt x="11475" y="232"/>
                  </a:lnTo>
                  <a:lnTo>
                    <a:pt x="11058" y="93"/>
                  </a:lnTo>
                  <a:lnTo>
                    <a:pt x="10688" y="47"/>
                  </a:lnTo>
                  <a:lnTo>
                    <a:pt x="10272" y="1"/>
                  </a:lnTo>
                  <a:lnTo>
                    <a:pt x="9855" y="47"/>
                  </a:lnTo>
                  <a:lnTo>
                    <a:pt x="9485" y="93"/>
                  </a:lnTo>
                  <a:lnTo>
                    <a:pt x="9115" y="232"/>
                  </a:lnTo>
                  <a:lnTo>
                    <a:pt x="8745" y="371"/>
                  </a:lnTo>
                  <a:lnTo>
                    <a:pt x="8375" y="556"/>
                  </a:lnTo>
                  <a:lnTo>
                    <a:pt x="8051" y="787"/>
                  </a:lnTo>
                  <a:lnTo>
                    <a:pt x="7727" y="1019"/>
                  </a:lnTo>
                  <a:lnTo>
                    <a:pt x="7450" y="1343"/>
                  </a:lnTo>
                  <a:lnTo>
                    <a:pt x="7264" y="1481"/>
                  </a:lnTo>
                  <a:lnTo>
                    <a:pt x="7079" y="1574"/>
                  </a:lnTo>
                  <a:lnTo>
                    <a:pt x="6894" y="1666"/>
                  </a:lnTo>
                  <a:lnTo>
                    <a:pt x="6432" y="1666"/>
                  </a:lnTo>
                  <a:lnTo>
                    <a:pt x="6247" y="1574"/>
                  </a:lnTo>
                  <a:lnTo>
                    <a:pt x="6062" y="1481"/>
                  </a:lnTo>
                  <a:lnTo>
                    <a:pt x="5876" y="1296"/>
                  </a:lnTo>
                  <a:lnTo>
                    <a:pt x="5599" y="1019"/>
                  </a:lnTo>
                  <a:lnTo>
                    <a:pt x="5275" y="787"/>
                  </a:lnTo>
                  <a:lnTo>
                    <a:pt x="4951" y="556"/>
                  </a:lnTo>
                  <a:lnTo>
                    <a:pt x="4627" y="371"/>
                  </a:lnTo>
                  <a:lnTo>
                    <a:pt x="4257" y="232"/>
                  </a:lnTo>
                  <a:lnTo>
                    <a:pt x="3841" y="93"/>
                  </a:lnTo>
                  <a:lnTo>
                    <a:pt x="3471" y="47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-324750" y="3118205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1"/>
            <p:cNvSpPr/>
            <p:nvPr/>
          </p:nvSpPr>
          <p:spPr>
            <a:xfrm>
              <a:off x="6248088" y="47970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11"/>
          <p:cNvSpPr txBox="1">
            <a:spLocks noGrp="1"/>
          </p:cNvSpPr>
          <p:nvPr>
            <p:ph type="title" idx="2"/>
          </p:nvPr>
        </p:nvSpPr>
        <p:spPr>
          <a:xfrm>
            <a:off x="712650" y="1387256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>
            <a:spLocks noGrp="1"/>
          </p:cNvSpPr>
          <p:nvPr>
            <p:ph type="subTitle" idx="1"/>
          </p:nvPr>
        </p:nvSpPr>
        <p:spPr>
          <a:xfrm>
            <a:off x="712650" y="1069650"/>
            <a:ext cx="3439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712650" y="368825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65" name="Google Shape;165;p17"/>
          <p:cNvSpPr/>
          <p:nvPr/>
        </p:nvSpPr>
        <p:spPr>
          <a:xfrm>
            <a:off x="6806375" y="714325"/>
            <a:ext cx="4616700" cy="33981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/>
          <p:nvPr/>
        </p:nvSpPr>
        <p:spPr>
          <a:xfrm>
            <a:off x="-2499450" y="2623400"/>
            <a:ext cx="4616700" cy="33981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" name="Google Shape;167;p17"/>
          <p:cNvGrpSpPr/>
          <p:nvPr/>
        </p:nvGrpSpPr>
        <p:grpSpPr>
          <a:xfrm>
            <a:off x="-1037859" y="-315351"/>
            <a:ext cx="11080217" cy="5754114"/>
            <a:chOff x="-1037859" y="-315351"/>
            <a:chExt cx="11080217" cy="5754114"/>
          </a:xfrm>
        </p:grpSpPr>
        <p:sp>
          <p:nvSpPr>
            <p:cNvPr id="168" name="Google Shape;168;p17"/>
            <p:cNvSpPr/>
            <p:nvPr/>
          </p:nvSpPr>
          <p:spPr>
            <a:xfrm>
              <a:off x="8210550" y="35750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493000" y="4201975"/>
              <a:ext cx="593425" cy="559850"/>
            </a:xfrm>
            <a:custGeom>
              <a:avLst/>
              <a:gdLst/>
              <a:ahLst/>
              <a:cxnLst/>
              <a:rect l="l" t="t" r="r" b="b"/>
              <a:pathLst>
                <a:path w="23737" h="22394" extrusionOk="0">
                  <a:moveTo>
                    <a:pt x="5645" y="0"/>
                  </a:moveTo>
                  <a:lnTo>
                    <a:pt x="5090" y="46"/>
                  </a:lnTo>
                  <a:lnTo>
                    <a:pt x="4581" y="139"/>
                  </a:lnTo>
                  <a:lnTo>
                    <a:pt x="4026" y="231"/>
                  </a:lnTo>
                  <a:lnTo>
                    <a:pt x="3517" y="416"/>
                  </a:lnTo>
                  <a:lnTo>
                    <a:pt x="3008" y="648"/>
                  </a:lnTo>
                  <a:lnTo>
                    <a:pt x="2545" y="925"/>
                  </a:lnTo>
                  <a:lnTo>
                    <a:pt x="2083" y="1296"/>
                  </a:lnTo>
                  <a:lnTo>
                    <a:pt x="1666" y="1666"/>
                  </a:lnTo>
                  <a:lnTo>
                    <a:pt x="1250" y="2082"/>
                  </a:lnTo>
                  <a:lnTo>
                    <a:pt x="926" y="2545"/>
                  </a:lnTo>
                  <a:lnTo>
                    <a:pt x="648" y="3054"/>
                  </a:lnTo>
                  <a:lnTo>
                    <a:pt x="417" y="3563"/>
                  </a:lnTo>
                  <a:lnTo>
                    <a:pt x="232" y="4072"/>
                  </a:lnTo>
                  <a:lnTo>
                    <a:pt x="93" y="4581"/>
                  </a:lnTo>
                  <a:lnTo>
                    <a:pt x="47" y="5136"/>
                  </a:lnTo>
                  <a:lnTo>
                    <a:pt x="1" y="5691"/>
                  </a:lnTo>
                  <a:lnTo>
                    <a:pt x="47" y="6200"/>
                  </a:lnTo>
                  <a:lnTo>
                    <a:pt x="93" y="6755"/>
                  </a:lnTo>
                  <a:lnTo>
                    <a:pt x="232" y="7264"/>
                  </a:lnTo>
                  <a:lnTo>
                    <a:pt x="417" y="7819"/>
                  </a:lnTo>
                  <a:lnTo>
                    <a:pt x="648" y="8282"/>
                  </a:lnTo>
                  <a:lnTo>
                    <a:pt x="926" y="8791"/>
                  </a:lnTo>
                  <a:lnTo>
                    <a:pt x="1250" y="9254"/>
                  </a:lnTo>
                  <a:lnTo>
                    <a:pt x="1666" y="9670"/>
                  </a:lnTo>
                  <a:lnTo>
                    <a:pt x="12493" y="20497"/>
                  </a:lnTo>
                  <a:lnTo>
                    <a:pt x="12632" y="20589"/>
                  </a:lnTo>
                  <a:lnTo>
                    <a:pt x="12817" y="20635"/>
                  </a:lnTo>
                  <a:lnTo>
                    <a:pt x="12956" y="20589"/>
                  </a:lnTo>
                  <a:lnTo>
                    <a:pt x="13141" y="20497"/>
                  </a:lnTo>
                  <a:lnTo>
                    <a:pt x="13233" y="20358"/>
                  </a:lnTo>
                  <a:lnTo>
                    <a:pt x="13233" y="20173"/>
                  </a:lnTo>
                  <a:lnTo>
                    <a:pt x="13233" y="20034"/>
                  </a:lnTo>
                  <a:lnTo>
                    <a:pt x="13141" y="19849"/>
                  </a:lnTo>
                  <a:lnTo>
                    <a:pt x="2268" y="9022"/>
                  </a:lnTo>
                  <a:lnTo>
                    <a:pt x="1944" y="8698"/>
                  </a:lnTo>
                  <a:lnTo>
                    <a:pt x="1666" y="8282"/>
                  </a:lnTo>
                  <a:lnTo>
                    <a:pt x="1435" y="7866"/>
                  </a:lnTo>
                  <a:lnTo>
                    <a:pt x="1250" y="7449"/>
                  </a:lnTo>
                  <a:lnTo>
                    <a:pt x="1111" y="7033"/>
                  </a:lnTo>
                  <a:lnTo>
                    <a:pt x="972" y="6570"/>
                  </a:lnTo>
                  <a:lnTo>
                    <a:pt x="926" y="6107"/>
                  </a:lnTo>
                  <a:lnTo>
                    <a:pt x="880" y="5691"/>
                  </a:lnTo>
                  <a:lnTo>
                    <a:pt x="926" y="5228"/>
                  </a:lnTo>
                  <a:lnTo>
                    <a:pt x="972" y="4766"/>
                  </a:lnTo>
                  <a:lnTo>
                    <a:pt x="1111" y="4303"/>
                  </a:lnTo>
                  <a:lnTo>
                    <a:pt x="1250" y="3887"/>
                  </a:lnTo>
                  <a:lnTo>
                    <a:pt x="1435" y="3470"/>
                  </a:lnTo>
                  <a:lnTo>
                    <a:pt x="1666" y="3054"/>
                  </a:lnTo>
                  <a:lnTo>
                    <a:pt x="1944" y="2684"/>
                  </a:lnTo>
                  <a:lnTo>
                    <a:pt x="2268" y="2313"/>
                  </a:lnTo>
                  <a:lnTo>
                    <a:pt x="2638" y="1990"/>
                  </a:lnTo>
                  <a:lnTo>
                    <a:pt x="3054" y="1712"/>
                  </a:lnTo>
                  <a:lnTo>
                    <a:pt x="3425" y="1481"/>
                  </a:lnTo>
                  <a:lnTo>
                    <a:pt x="3887" y="1249"/>
                  </a:lnTo>
                  <a:lnTo>
                    <a:pt x="4304" y="1110"/>
                  </a:lnTo>
                  <a:lnTo>
                    <a:pt x="4766" y="1018"/>
                  </a:lnTo>
                  <a:lnTo>
                    <a:pt x="5183" y="925"/>
                  </a:lnTo>
                  <a:lnTo>
                    <a:pt x="6108" y="925"/>
                  </a:lnTo>
                  <a:lnTo>
                    <a:pt x="6571" y="1018"/>
                  </a:lnTo>
                  <a:lnTo>
                    <a:pt x="7033" y="1110"/>
                  </a:lnTo>
                  <a:lnTo>
                    <a:pt x="7450" y="1249"/>
                  </a:lnTo>
                  <a:lnTo>
                    <a:pt x="7866" y="1481"/>
                  </a:lnTo>
                  <a:lnTo>
                    <a:pt x="8283" y="1712"/>
                  </a:lnTo>
                  <a:lnTo>
                    <a:pt x="8653" y="1990"/>
                  </a:lnTo>
                  <a:lnTo>
                    <a:pt x="9023" y="2313"/>
                  </a:lnTo>
                  <a:lnTo>
                    <a:pt x="21747" y="15037"/>
                  </a:lnTo>
                  <a:lnTo>
                    <a:pt x="21978" y="15315"/>
                  </a:lnTo>
                  <a:lnTo>
                    <a:pt x="22209" y="15592"/>
                  </a:lnTo>
                  <a:lnTo>
                    <a:pt x="22394" y="15916"/>
                  </a:lnTo>
                  <a:lnTo>
                    <a:pt x="22579" y="16286"/>
                  </a:lnTo>
                  <a:lnTo>
                    <a:pt x="22672" y="16610"/>
                  </a:lnTo>
                  <a:lnTo>
                    <a:pt x="22764" y="16980"/>
                  </a:lnTo>
                  <a:lnTo>
                    <a:pt x="22811" y="17350"/>
                  </a:lnTo>
                  <a:lnTo>
                    <a:pt x="22857" y="17721"/>
                  </a:lnTo>
                  <a:lnTo>
                    <a:pt x="22811" y="18044"/>
                  </a:lnTo>
                  <a:lnTo>
                    <a:pt x="22764" y="18415"/>
                  </a:lnTo>
                  <a:lnTo>
                    <a:pt x="22672" y="18785"/>
                  </a:lnTo>
                  <a:lnTo>
                    <a:pt x="22579" y="19109"/>
                  </a:lnTo>
                  <a:lnTo>
                    <a:pt x="22394" y="19479"/>
                  </a:lnTo>
                  <a:lnTo>
                    <a:pt x="22209" y="19803"/>
                  </a:lnTo>
                  <a:lnTo>
                    <a:pt x="21978" y="20080"/>
                  </a:lnTo>
                  <a:lnTo>
                    <a:pt x="21747" y="20404"/>
                  </a:lnTo>
                  <a:lnTo>
                    <a:pt x="21376" y="20728"/>
                  </a:lnTo>
                  <a:lnTo>
                    <a:pt x="20960" y="20959"/>
                  </a:lnTo>
                  <a:lnTo>
                    <a:pt x="20405" y="21237"/>
                  </a:lnTo>
                  <a:lnTo>
                    <a:pt x="19803" y="21422"/>
                  </a:lnTo>
                  <a:lnTo>
                    <a:pt x="19202" y="21514"/>
                  </a:lnTo>
                  <a:lnTo>
                    <a:pt x="18554" y="21468"/>
                  </a:lnTo>
                  <a:lnTo>
                    <a:pt x="17953" y="21329"/>
                  </a:lnTo>
                  <a:lnTo>
                    <a:pt x="17397" y="21144"/>
                  </a:lnTo>
                  <a:lnTo>
                    <a:pt x="16842" y="20820"/>
                  </a:lnTo>
                  <a:lnTo>
                    <a:pt x="16611" y="20589"/>
                  </a:lnTo>
                  <a:lnTo>
                    <a:pt x="16333" y="20404"/>
                  </a:lnTo>
                  <a:lnTo>
                    <a:pt x="4627" y="8652"/>
                  </a:lnTo>
                  <a:lnTo>
                    <a:pt x="4442" y="8467"/>
                  </a:lnTo>
                  <a:lnTo>
                    <a:pt x="4257" y="8236"/>
                  </a:lnTo>
                  <a:lnTo>
                    <a:pt x="4119" y="7958"/>
                  </a:lnTo>
                  <a:lnTo>
                    <a:pt x="4026" y="7727"/>
                  </a:lnTo>
                  <a:lnTo>
                    <a:pt x="3841" y="7218"/>
                  </a:lnTo>
                  <a:lnTo>
                    <a:pt x="3795" y="6663"/>
                  </a:lnTo>
                  <a:lnTo>
                    <a:pt x="3841" y="6107"/>
                  </a:lnTo>
                  <a:lnTo>
                    <a:pt x="3980" y="5598"/>
                  </a:lnTo>
                  <a:lnTo>
                    <a:pt x="4119" y="5321"/>
                  </a:lnTo>
                  <a:lnTo>
                    <a:pt x="4257" y="5089"/>
                  </a:lnTo>
                  <a:lnTo>
                    <a:pt x="4442" y="4858"/>
                  </a:lnTo>
                  <a:lnTo>
                    <a:pt x="4627" y="4627"/>
                  </a:lnTo>
                  <a:lnTo>
                    <a:pt x="4859" y="4442"/>
                  </a:lnTo>
                  <a:lnTo>
                    <a:pt x="5090" y="4257"/>
                  </a:lnTo>
                  <a:lnTo>
                    <a:pt x="5322" y="4118"/>
                  </a:lnTo>
                  <a:lnTo>
                    <a:pt x="5553" y="4025"/>
                  </a:lnTo>
                  <a:lnTo>
                    <a:pt x="6108" y="3840"/>
                  </a:lnTo>
                  <a:lnTo>
                    <a:pt x="6663" y="3794"/>
                  </a:lnTo>
                  <a:lnTo>
                    <a:pt x="7172" y="3840"/>
                  </a:lnTo>
                  <a:lnTo>
                    <a:pt x="7727" y="4025"/>
                  </a:lnTo>
                  <a:lnTo>
                    <a:pt x="7959" y="4118"/>
                  </a:lnTo>
                  <a:lnTo>
                    <a:pt x="8190" y="4257"/>
                  </a:lnTo>
                  <a:lnTo>
                    <a:pt x="8421" y="4442"/>
                  </a:lnTo>
                  <a:lnTo>
                    <a:pt x="8653" y="4627"/>
                  </a:lnTo>
                  <a:lnTo>
                    <a:pt x="18508" y="14482"/>
                  </a:lnTo>
                  <a:lnTo>
                    <a:pt x="18647" y="14574"/>
                  </a:lnTo>
                  <a:lnTo>
                    <a:pt x="18832" y="14621"/>
                  </a:lnTo>
                  <a:lnTo>
                    <a:pt x="18971" y="14574"/>
                  </a:lnTo>
                  <a:lnTo>
                    <a:pt x="19156" y="14482"/>
                  </a:lnTo>
                  <a:lnTo>
                    <a:pt x="19248" y="14343"/>
                  </a:lnTo>
                  <a:lnTo>
                    <a:pt x="19248" y="14158"/>
                  </a:lnTo>
                  <a:lnTo>
                    <a:pt x="19248" y="14019"/>
                  </a:lnTo>
                  <a:lnTo>
                    <a:pt x="19156" y="13834"/>
                  </a:lnTo>
                  <a:lnTo>
                    <a:pt x="9301" y="4025"/>
                  </a:lnTo>
                  <a:lnTo>
                    <a:pt x="9023" y="3748"/>
                  </a:lnTo>
                  <a:lnTo>
                    <a:pt x="8699" y="3516"/>
                  </a:lnTo>
                  <a:lnTo>
                    <a:pt x="8375" y="3331"/>
                  </a:lnTo>
                  <a:lnTo>
                    <a:pt x="8051" y="3192"/>
                  </a:lnTo>
                  <a:lnTo>
                    <a:pt x="7727" y="3054"/>
                  </a:lnTo>
                  <a:lnTo>
                    <a:pt x="7357" y="2961"/>
                  </a:lnTo>
                  <a:lnTo>
                    <a:pt x="6987" y="2915"/>
                  </a:lnTo>
                  <a:lnTo>
                    <a:pt x="6293" y="2915"/>
                  </a:lnTo>
                  <a:lnTo>
                    <a:pt x="5923" y="2961"/>
                  </a:lnTo>
                  <a:lnTo>
                    <a:pt x="5553" y="3054"/>
                  </a:lnTo>
                  <a:lnTo>
                    <a:pt x="5229" y="3192"/>
                  </a:lnTo>
                  <a:lnTo>
                    <a:pt x="4905" y="3331"/>
                  </a:lnTo>
                  <a:lnTo>
                    <a:pt x="4581" y="3516"/>
                  </a:lnTo>
                  <a:lnTo>
                    <a:pt x="4257" y="3748"/>
                  </a:lnTo>
                  <a:lnTo>
                    <a:pt x="3980" y="4025"/>
                  </a:lnTo>
                  <a:lnTo>
                    <a:pt x="3748" y="4303"/>
                  </a:lnTo>
                  <a:lnTo>
                    <a:pt x="3517" y="4581"/>
                  </a:lnTo>
                  <a:lnTo>
                    <a:pt x="3332" y="4904"/>
                  </a:lnTo>
                  <a:lnTo>
                    <a:pt x="3147" y="5228"/>
                  </a:lnTo>
                  <a:lnTo>
                    <a:pt x="3054" y="5598"/>
                  </a:lnTo>
                  <a:lnTo>
                    <a:pt x="2962" y="5922"/>
                  </a:lnTo>
                  <a:lnTo>
                    <a:pt x="2916" y="6292"/>
                  </a:lnTo>
                  <a:lnTo>
                    <a:pt x="2916" y="6663"/>
                  </a:lnTo>
                  <a:lnTo>
                    <a:pt x="2916" y="7033"/>
                  </a:lnTo>
                  <a:lnTo>
                    <a:pt x="2962" y="7357"/>
                  </a:lnTo>
                  <a:lnTo>
                    <a:pt x="3054" y="7727"/>
                  </a:lnTo>
                  <a:lnTo>
                    <a:pt x="3193" y="8051"/>
                  </a:lnTo>
                  <a:lnTo>
                    <a:pt x="3332" y="8374"/>
                  </a:lnTo>
                  <a:lnTo>
                    <a:pt x="3517" y="8698"/>
                  </a:lnTo>
                  <a:lnTo>
                    <a:pt x="3748" y="9022"/>
                  </a:lnTo>
                  <a:lnTo>
                    <a:pt x="3980" y="9300"/>
                  </a:lnTo>
                  <a:lnTo>
                    <a:pt x="15732" y="21005"/>
                  </a:lnTo>
                  <a:lnTo>
                    <a:pt x="16009" y="21329"/>
                  </a:lnTo>
                  <a:lnTo>
                    <a:pt x="16333" y="21561"/>
                  </a:lnTo>
                  <a:lnTo>
                    <a:pt x="16703" y="21792"/>
                  </a:lnTo>
                  <a:lnTo>
                    <a:pt x="17074" y="21977"/>
                  </a:lnTo>
                  <a:lnTo>
                    <a:pt x="17444" y="22116"/>
                  </a:lnTo>
                  <a:lnTo>
                    <a:pt x="17814" y="22255"/>
                  </a:lnTo>
                  <a:lnTo>
                    <a:pt x="18184" y="22301"/>
                  </a:lnTo>
                  <a:lnTo>
                    <a:pt x="18600" y="22394"/>
                  </a:lnTo>
                  <a:lnTo>
                    <a:pt x="19387" y="22394"/>
                  </a:lnTo>
                  <a:lnTo>
                    <a:pt x="19757" y="22347"/>
                  </a:lnTo>
                  <a:lnTo>
                    <a:pt x="20127" y="22255"/>
                  </a:lnTo>
                  <a:lnTo>
                    <a:pt x="20544" y="22162"/>
                  </a:lnTo>
                  <a:lnTo>
                    <a:pt x="20914" y="22023"/>
                  </a:lnTo>
                  <a:lnTo>
                    <a:pt x="21284" y="21838"/>
                  </a:lnTo>
                  <a:lnTo>
                    <a:pt x="21608" y="21607"/>
                  </a:lnTo>
                  <a:lnTo>
                    <a:pt x="21978" y="21329"/>
                  </a:lnTo>
                  <a:lnTo>
                    <a:pt x="22348" y="21005"/>
                  </a:lnTo>
                  <a:lnTo>
                    <a:pt x="22672" y="20682"/>
                  </a:lnTo>
                  <a:lnTo>
                    <a:pt x="22950" y="20265"/>
                  </a:lnTo>
                  <a:lnTo>
                    <a:pt x="23181" y="19895"/>
                  </a:lnTo>
                  <a:lnTo>
                    <a:pt x="23412" y="19479"/>
                  </a:lnTo>
                  <a:lnTo>
                    <a:pt x="23551" y="19016"/>
                  </a:lnTo>
                  <a:lnTo>
                    <a:pt x="23644" y="18600"/>
                  </a:lnTo>
                  <a:lnTo>
                    <a:pt x="23736" y="18137"/>
                  </a:lnTo>
                  <a:lnTo>
                    <a:pt x="23736" y="17721"/>
                  </a:lnTo>
                  <a:lnTo>
                    <a:pt x="23736" y="17258"/>
                  </a:lnTo>
                  <a:lnTo>
                    <a:pt x="23644" y="16795"/>
                  </a:lnTo>
                  <a:lnTo>
                    <a:pt x="23551" y="16379"/>
                  </a:lnTo>
                  <a:lnTo>
                    <a:pt x="23412" y="15916"/>
                  </a:lnTo>
                  <a:lnTo>
                    <a:pt x="23181" y="15500"/>
                  </a:lnTo>
                  <a:lnTo>
                    <a:pt x="22950" y="15130"/>
                  </a:lnTo>
                  <a:lnTo>
                    <a:pt x="22672" y="14713"/>
                  </a:lnTo>
                  <a:lnTo>
                    <a:pt x="22348" y="14389"/>
                  </a:lnTo>
                  <a:lnTo>
                    <a:pt x="9671" y="1666"/>
                  </a:lnTo>
                  <a:lnTo>
                    <a:pt x="9208" y="1296"/>
                  </a:lnTo>
                  <a:lnTo>
                    <a:pt x="8745" y="925"/>
                  </a:lnTo>
                  <a:lnTo>
                    <a:pt x="8283" y="648"/>
                  </a:lnTo>
                  <a:lnTo>
                    <a:pt x="7774" y="416"/>
                  </a:lnTo>
                  <a:lnTo>
                    <a:pt x="7265" y="231"/>
                  </a:lnTo>
                  <a:lnTo>
                    <a:pt x="6756" y="139"/>
                  </a:lnTo>
                  <a:lnTo>
                    <a:pt x="6201" y="46"/>
                  </a:lnTo>
                  <a:lnTo>
                    <a:pt x="56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8541077" y="3711789"/>
              <a:ext cx="1501282" cy="162018"/>
            </a:xfrm>
            <a:custGeom>
              <a:avLst/>
              <a:gdLst/>
              <a:ahLst/>
              <a:cxnLst/>
              <a:rect l="l" t="t" r="r" b="b"/>
              <a:pathLst>
                <a:path w="35165" h="3795" extrusionOk="0">
                  <a:moveTo>
                    <a:pt x="2268" y="0"/>
                  </a:moveTo>
                  <a:lnTo>
                    <a:pt x="1898" y="93"/>
                  </a:lnTo>
                  <a:lnTo>
                    <a:pt x="1528" y="185"/>
                  </a:lnTo>
                  <a:lnTo>
                    <a:pt x="1204" y="324"/>
                  </a:lnTo>
                  <a:lnTo>
                    <a:pt x="880" y="463"/>
                  </a:lnTo>
                  <a:lnTo>
                    <a:pt x="556" y="694"/>
                  </a:lnTo>
                  <a:lnTo>
                    <a:pt x="278" y="925"/>
                  </a:lnTo>
                  <a:lnTo>
                    <a:pt x="47" y="1203"/>
                  </a:lnTo>
                  <a:lnTo>
                    <a:pt x="1" y="1249"/>
                  </a:lnTo>
                  <a:lnTo>
                    <a:pt x="834" y="1897"/>
                  </a:lnTo>
                  <a:lnTo>
                    <a:pt x="1620" y="2591"/>
                  </a:lnTo>
                  <a:lnTo>
                    <a:pt x="1852" y="2360"/>
                  </a:lnTo>
                  <a:lnTo>
                    <a:pt x="2083" y="2221"/>
                  </a:lnTo>
                  <a:lnTo>
                    <a:pt x="2361" y="2128"/>
                  </a:lnTo>
                  <a:lnTo>
                    <a:pt x="2916" y="2128"/>
                  </a:lnTo>
                  <a:lnTo>
                    <a:pt x="3193" y="2221"/>
                  </a:lnTo>
                  <a:lnTo>
                    <a:pt x="3425" y="2360"/>
                  </a:lnTo>
                  <a:lnTo>
                    <a:pt x="3656" y="2591"/>
                  </a:lnTo>
                  <a:lnTo>
                    <a:pt x="3887" y="2869"/>
                  </a:lnTo>
                  <a:lnTo>
                    <a:pt x="4165" y="3100"/>
                  </a:lnTo>
                  <a:lnTo>
                    <a:pt x="4489" y="3285"/>
                  </a:lnTo>
                  <a:lnTo>
                    <a:pt x="4813" y="3470"/>
                  </a:lnTo>
                  <a:lnTo>
                    <a:pt x="5137" y="3609"/>
                  </a:lnTo>
                  <a:lnTo>
                    <a:pt x="5507" y="3702"/>
                  </a:lnTo>
                  <a:lnTo>
                    <a:pt x="5877" y="3748"/>
                  </a:lnTo>
                  <a:lnTo>
                    <a:pt x="6247" y="3794"/>
                  </a:lnTo>
                  <a:lnTo>
                    <a:pt x="6617" y="3748"/>
                  </a:lnTo>
                  <a:lnTo>
                    <a:pt x="6987" y="3702"/>
                  </a:lnTo>
                  <a:lnTo>
                    <a:pt x="7357" y="3609"/>
                  </a:lnTo>
                  <a:lnTo>
                    <a:pt x="7681" y="3470"/>
                  </a:lnTo>
                  <a:lnTo>
                    <a:pt x="8005" y="3285"/>
                  </a:lnTo>
                  <a:lnTo>
                    <a:pt x="8329" y="3100"/>
                  </a:lnTo>
                  <a:lnTo>
                    <a:pt x="8607" y="2869"/>
                  </a:lnTo>
                  <a:lnTo>
                    <a:pt x="8884" y="2591"/>
                  </a:lnTo>
                  <a:lnTo>
                    <a:pt x="8884" y="2545"/>
                  </a:lnTo>
                  <a:lnTo>
                    <a:pt x="9069" y="2360"/>
                  </a:lnTo>
                  <a:lnTo>
                    <a:pt x="9301" y="2221"/>
                  </a:lnTo>
                  <a:lnTo>
                    <a:pt x="9578" y="2128"/>
                  </a:lnTo>
                  <a:lnTo>
                    <a:pt x="10134" y="2128"/>
                  </a:lnTo>
                  <a:lnTo>
                    <a:pt x="10411" y="2221"/>
                  </a:lnTo>
                  <a:lnTo>
                    <a:pt x="10642" y="2360"/>
                  </a:lnTo>
                  <a:lnTo>
                    <a:pt x="10874" y="2591"/>
                  </a:lnTo>
                  <a:lnTo>
                    <a:pt x="11105" y="2869"/>
                  </a:lnTo>
                  <a:lnTo>
                    <a:pt x="11429" y="3100"/>
                  </a:lnTo>
                  <a:lnTo>
                    <a:pt x="11707" y="3285"/>
                  </a:lnTo>
                  <a:lnTo>
                    <a:pt x="12030" y="3470"/>
                  </a:lnTo>
                  <a:lnTo>
                    <a:pt x="12401" y="3609"/>
                  </a:lnTo>
                  <a:lnTo>
                    <a:pt x="12725" y="3702"/>
                  </a:lnTo>
                  <a:lnTo>
                    <a:pt x="13095" y="3748"/>
                  </a:lnTo>
                  <a:lnTo>
                    <a:pt x="13465" y="3794"/>
                  </a:lnTo>
                  <a:lnTo>
                    <a:pt x="13835" y="3748"/>
                  </a:lnTo>
                  <a:lnTo>
                    <a:pt x="14205" y="3702"/>
                  </a:lnTo>
                  <a:lnTo>
                    <a:pt x="14575" y="3609"/>
                  </a:lnTo>
                  <a:lnTo>
                    <a:pt x="14899" y="3470"/>
                  </a:lnTo>
                  <a:lnTo>
                    <a:pt x="15223" y="3285"/>
                  </a:lnTo>
                  <a:lnTo>
                    <a:pt x="15547" y="3100"/>
                  </a:lnTo>
                  <a:lnTo>
                    <a:pt x="15824" y="2869"/>
                  </a:lnTo>
                  <a:lnTo>
                    <a:pt x="16102" y="2591"/>
                  </a:lnTo>
                  <a:lnTo>
                    <a:pt x="16287" y="2360"/>
                  </a:lnTo>
                  <a:lnTo>
                    <a:pt x="16518" y="2221"/>
                  </a:lnTo>
                  <a:lnTo>
                    <a:pt x="16796" y="2128"/>
                  </a:lnTo>
                  <a:lnTo>
                    <a:pt x="17398" y="2128"/>
                  </a:lnTo>
                  <a:lnTo>
                    <a:pt x="17629" y="2221"/>
                  </a:lnTo>
                  <a:lnTo>
                    <a:pt x="17860" y="2360"/>
                  </a:lnTo>
                  <a:lnTo>
                    <a:pt x="18092" y="2591"/>
                  </a:lnTo>
                  <a:lnTo>
                    <a:pt x="18369" y="2869"/>
                  </a:lnTo>
                  <a:lnTo>
                    <a:pt x="18647" y="3100"/>
                  </a:lnTo>
                  <a:lnTo>
                    <a:pt x="18924" y="3285"/>
                  </a:lnTo>
                  <a:lnTo>
                    <a:pt x="19248" y="3470"/>
                  </a:lnTo>
                  <a:lnTo>
                    <a:pt x="19618" y="3609"/>
                  </a:lnTo>
                  <a:lnTo>
                    <a:pt x="19942" y="3702"/>
                  </a:lnTo>
                  <a:lnTo>
                    <a:pt x="20312" y="3748"/>
                  </a:lnTo>
                  <a:lnTo>
                    <a:pt x="20683" y="3794"/>
                  </a:lnTo>
                  <a:lnTo>
                    <a:pt x="21053" y="3748"/>
                  </a:lnTo>
                  <a:lnTo>
                    <a:pt x="21423" y="3702"/>
                  </a:lnTo>
                  <a:lnTo>
                    <a:pt x="21793" y="3609"/>
                  </a:lnTo>
                  <a:lnTo>
                    <a:pt x="22117" y="3470"/>
                  </a:lnTo>
                  <a:lnTo>
                    <a:pt x="22441" y="3285"/>
                  </a:lnTo>
                  <a:lnTo>
                    <a:pt x="22765" y="3100"/>
                  </a:lnTo>
                  <a:lnTo>
                    <a:pt x="23042" y="2869"/>
                  </a:lnTo>
                  <a:lnTo>
                    <a:pt x="23274" y="2591"/>
                  </a:lnTo>
                  <a:lnTo>
                    <a:pt x="23320" y="2591"/>
                  </a:lnTo>
                  <a:lnTo>
                    <a:pt x="23505" y="2360"/>
                  </a:lnTo>
                  <a:lnTo>
                    <a:pt x="23783" y="2221"/>
                  </a:lnTo>
                  <a:lnTo>
                    <a:pt x="24014" y="2128"/>
                  </a:lnTo>
                  <a:lnTo>
                    <a:pt x="24615" y="2128"/>
                  </a:lnTo>
                  <a:lnTo>
                    <a:pt x="24847" y="2221"/>
                  </a:lnTo>
                  <a:lnTo>
                    <a:pt x="25124" y="2360"/>
                  </a:lnTo>
                  <a:lnTo>
                    <a:pt x="25309" y="2591"/>
                  </a:lnTo>
                  <a:lnTo>
                    <a:pt x="25587" y="2869"/>
                  </a:lnTo>
                  <a:lnTo>
                    <a:pt x="25865" y="3100"/>
                  </a:lnTo>
                  <a:lnTo>
                    <a:pt x="26188" y="3285"/>
                  </a:lnTo>
                  <a:lnTo>
                    <a:pt x="26512" y="3470"/>
                  </a:lnTo>
                  <a:lnTo>
                    <a:pt x="26836" y="3609"/>
                  </a:lnTo>
                  <a:lnTo>
                    <a:pt x="27206" y="3702"/>
                  </a:lnTo>
                  <a:lnTo>
                    <a:pt x="27576" y="3748"/>
                  </a:lnTo>
                  <a:lnTo>
                    <a:pt x="27947" y="3794"/>
                  </a:lnTo>
                  <a:lnTo>
                    <a:pt x="28317" y="3748"/>
                  </a:lnTo>
                  <a:lnTo>
                    <a:pt x="28687" y="3702"/>
                  </a:lnTo>
                  <a:lnTo>
                    <a:pt x="29011" y="3609"/>
                  </a:lnTo>
                  <a:lnTo>
                    <a:pt x="29381" y="3470"/>
                  </a:lnTo>
                  <a:lnTo>
                    <a:pt x="29705" y="3285"/>
                  </a:lnTo>
                  <a:lnTo>
                    <a:pt x="29982" y="3100"/>
                  </a:lnTo>
                  <a:lnTo>
                    <a:pt x="30260" y="2869"/>
                  </a:lnTo>
                  <a:lnTo>
                    <a:pt x="30538" y="2591"/>
                  </a:lnTo>
                  <a:lnTo>
                    <a:pt x="30769" y="2360"/>
                  </a:lnTo>
                  <a:lnTo>
                    <a:pt x="31000" y="2221"/>
                  </a:lnTo>
                  <a:lnTo>
                    <a:pt x="31232" y="2128"/>
                  </a:lnTo>
                  <a:lnTo>
                    <a:pt x="31833" y="2128"/>
                  </a:lnTo>
                  <a:lnTo>
                    <a:pt x="32111" y="2221"/>
                  </a:lnTo>
                  <a:lnTo>
                    <a:pt x="32342" y="2360"/>
                  </a:lnTo>
                  <a:lnTo>
                    <a:pt x="32527" y="2591"/>
                  </a:lnTo>
                  <a:lnTo>
                    <a:pt x="32805" y="2869"/>
                  </a:lnTo>
                  <a:lnTo>
                    <a:pt x="33082" y="3100"/>
                  </a:lnTo>
                  <a:lnTo>
                    <a:pt x="33406" y="3285"/>
                  </a:lnTo>
                  <a:lnTo>
                    <a:pt x="33730" y="3470"/>
                  </a:lnTo>
                  <a:lnTo>
                    <a:pt x="34054" y="3609"/>
                  </a:lnTo>
                  <a:lnTo>
                    <a:pt x="34424" y="3702"/>
                  </a:lnTo>
                  <a:lnTo>
                    <a:pt x="34794" y="3748"/>
                  </a:lnTo>
                  <a:lnTo>
                    <a:pt x="35164" y="3794"/>
                  </a:lnTo>
                  <a:lnTo>
                    <a:pt x="35164" y="1666"/>
                  </a:lnTo>
                  <a:lnTo>
                    <a:pt x="34887" y="1619"/>
                  </a:lnTo>
                  <a:lnTo>
                    <a:pt x="34609" y="1527"/>
                  </a:lnTo>
                  <a:lnTo>
                    <a:pt x="34378" y="1388"/>
                  </a:lnTo>
                  <a:lnTo>
                    <a:pt x="34147" y="1203"/>
                  </a:lnTo>
                  <a:lnTo>
                    <a:pt x="33869" y="925"/>
                  </a:lnTo>
                  <a:lnTo>
                    <a:pt x="33591" y="694"/>
                  </a:lnTo>
                  <a:lnTo>
                    <a:pt x="33314" y="463"/>
                  </a:lnTo>
                  <a:lnTo>
                    <a:pt x="32990" y="324"/>
                  </a:lnTo>
                  <a:lnTo>
                    <a:pt x="32620" y="185"/>
                  </a:lnTo>
                  <a:lnTo>
                    <a:pt x="32296" y="93"/>
                  </a:lnTo>
                  <a:lnTo>
                    <a:pt x="31926" y="0"/>
                  </a:lnTo>
                  <a:lnTo>
                    <a:pt x="31185" y="0"/>
                  </a:lnTo>
                  <a:lnTo>
                    <a:pt x="30815" y="93"/>
                  </a:lnTo>
                  <a:lnTo>
                    <a:pt x="30445" y="185"/>
                  </a:lnTo>
                  <a:lnTo>
                    <a:pt x="30121" y="324"/>
                  </a:lnTo>
                  <a:lnTo>
                    <a:pt x="29797" y="463"/>
                  </a:lnTo>
                  <a:lnTo>
                    <a:pt x="29473" y="694"/>
                  </a:lnTo>
                  <a:lnTo>
                    <a:pt x="29196" y="925"/>
                  </a:lnTo>
                  <a:lnTo>
                    <a:pt x="28965" y="1203"/>
                  </a:lnTo>
                  <a:lnTo>
                    <a:pt x="28918" y="1203"/>
                  </a:lnTo>
                  <a:lnTo>
                    <a:pt x="28733" y="1388"/>
                  </a:lnTo>
                  <a:lnTo>
                    <a:pt x="28502" y="1527"/>
                  </a:lnTo>
                  <a:lnTo>
                    <a:pt x="28224" y="1619"/>
                  </a:lnTo>
                  <a:lnTo>
                    <a:pt x="27947" y="1666"/>
                  </a:lnTo>
                  <a:lnTo>
                    <a:pt x="27623" y="1619"/>
                  </a:lnTo>
                  <a:lnTo>
                    <a:pt x="27391" y="1527"/>
                  </a:lnTo>
                  <a:lnTo>
                    <a:pt x="27114" y="1388"/>
                  </a:lnTo>
                  <a:lnTo>
                    <a:pt x="26929" y="1203"/>
                  </a:lnTo>
                  <a:lnTo>
                    <a:pt x="26651" y="925"/>
                  </a:lnTo>
                  <a:lnTo>
                    <a:pt x="26374" y="694"/>
                  </a:lnTo>
                  <a:lnTo>
                    <a:pt x="26096" y="463"/>
                  </a:lnTo>
                  <a:lnTo>
                    <a:pt x="25772" y="324"/>
                  </a:lnTo>
                  <a:lnTo>
                    <a:pt x="25402" y="185"/>
                  </a:lnTo>
                  <a:lnTo>
                    <a:pt x="25032" y="93"/>
                  </a:lnTo>
                  <a:lnTo>
                    <a:pt x="24708" y="0"/>
                  </a:lnTo>
                  <a:lnTo>
                    <a:pt x="23968" y="0"/>
                  </a:lnTo>
                  <a:lnTo>
                    <a:pt x="23597" y="93"/>
                  </a:lnTo>
                  <a:lnTo>
                    <a:pt x="23227" y="185"/>
                  </a:lnTo>
                  <a:lnTo>
                    <a:pt x="22903" y="324"/>
                  </a:lnTo>
                  <a:lnTo>
                    <a:pt x="22580" y="463"/>
                  </a:lnTo>
                  <a:lnTo>
                    <a:pt x="22256" y="694"/>
                  </a:lnTo>
                  <a:lnTo>
                    <a:pt x="21978" y="925"/>
                  </a:lnTo>
                  <a:lnTo>
                    <a:pt x="21747" y="1157"/>
                  </a:lnTo>
                  <a:lnTo>
                    <a:pt x="21700" y="1203"/>
                  </a:lnTo>
                  <a:lnTo>
                    <a:pt x="21515" y="1388"/>
                  </a:lnTo>
                  <a:lnTo>
                    <a:pt x="21238" y="1527"/>
                  </a:lnTo>
                  <a:lnTo>
                    <a:pt x="21006" y="1619"/>
                  </a:lnTo>
                  <a:lnTo>
                    <a:pt x="20683" y="1666"/>
                  </a:lnTo>
                  <a:lnTo>
                    <a:pt x="20405" y="1619"/>
                  </a:lnTo>
                  <a:lnTo>
                    <a:pt x="20127" y="1527"/>
                  </a:lnTo>
                  <a:lnTo>
                    <a:pt x="19896" y="1388"/>
                  </a:lnTo>
                  <a:lnTo>
                    <a:pt x="19711" y="1203"/>
                  </a:lnTo>
                  <a:lnTo>
                    <a:pt x="19433" y="925"/>
                  </a:lnTo>
                  <a:lnTo>
                    <a:pt x="19156" y="694"/>
                  </a:lnTo>
                  <a:lnTo>
                    <a:pt x="18832" y="463"/>
                  </a:lnTo>
                  <a:lnTo>
                    <a:pt x="18508" y="324"/>
                  </a:lnTo>
                  <a:lnTo>
                    <a:pt x="18184" y="185"/>
                  </a:lnTo>
                  <a:lnTo>
                    <a:pt x="17814" y="93"/>
                  </a:lnTo>
                  <a:lnTo>
                    <a:pt x="17444" y="0"/>
                  </a:lnTo>
                  <a:lnTo>
                    <a:pt x="16704" y="0"/>
                  </a:lnTo>
                  <a:lnTo>
                    <a:pt x="16333" y="93"/>
                  </a:lnTo>
                  <a:lnTo>
                    <a:pt x="16010" y="185"/>
                  </a:lnTo>
                  <a:lnTo>
                    <a:pt x="15639" y="324"/>
                  </a:lnTo>
                  <a:lnTo>
                    <a:pt x="15316" y="463"/>
                  </a:lnTo>
                  <a:lnTo>
                    <a:pt x="15038" y="694"/>
                  </a:lnTo>
                  <a:lnTo>
                    <a:pt x="14760" y="925"/>
                  </a:lnTo>
                  <a:lnTo>
                    <a:pt x="14483" y="1203"/>
                  </a:lnTo>
                  <a:lnTo>
                    <a:pt x="14251" y="1388"/>
                  </a:lnTo>
                  <a:lnTo>
                    <a:pt x="14020" y="1527"/>
                  </a:lnTo>
                  <a:lnTo>
                    <a:pt x="13742" y="1619"/>
                  </a:lnTo>
                  <a:lnTo>
                    <a:pt x="13465" y="1666"/>
                  </a:lnTo>
                  <a:lnTo>
                    <a:pt x="13187" y="1619"/>
                  </a:lnTo>
                  <a:lnTo>
                    <a:pt x="12910" y="1527"/>
                  </a:lnTo>
                  <a:lnTo>
                    <a:pt x="12678" y="1388"/>
                  </a:lnTo>
                  <a:lnTo>
                    <a:pt x="12493" y="1203"/>
                  </a:lnTo>
                  <a:lnTo>
                    <a:pt x="12216" y="925"/>
                  </a:lnTo>
                  <a:lnTo>
                    <a:pt x="11938" y="694"/>
                  </a:lnTo>
                  <a:lnTo>
                    <a:pt x="11614" y="463"/>
                  </a:lnTo>
                  <a:lnTo>
                    <a:pt x="11290" y="324"/>
                  </a:lnTo>
                  <a:lnTo>
                    <a:pt x="10966" y="185"/>
                  </a:lnTo>
                  <a:lnTo>
                    <a:pt x="10596" y="93"/>
                  </a:lnTo>
                  <a:lnTo>
                    <a:pt x="10226" y="0"/>
                  </a:lnTo>
                  <a:lnTo>
                    <a:pt x="9486" y="0"/>
                  </a:lnTo>
                  <a:lnTo>
                    <a:pt x="9116" y="93"/>
                  </a:lnTo>
                  <a:lnTo>
                    <a:pt x="8792" y="185"/>
                  </a:lnTo>
                  <a:lnTo>
                    <a:pt x="8422" y="324"/>
                  </a:lnTo>
                  <a:lnTo>
                    <a:pt x="8098" y="463"/>
                  </a:lnTo>
                  <a:lnTo>
                    <a:pt x="7820" y="694"/>
                  </a:lnTo>
                  <a:lnTo>
                    <a:pt x="7496" y="925"/>
                  </a:lnTo>
                  <a:lnTo>
                    <a:pt x="7265" y="1203"/>
                  </a:lnTo>
                  <a:lnTo>
                    <a:pt x="7034" y="1388"/>
                  </a:lnTo>
                  <a:lnTo>
                    <a:pt x="6802" y="1527"/>
                  </a:lnTo>
                  <a:lnTo>
                    <a:pt x="6525" y="1619"/>
                  </a:lnTo>
                  <a:lnTo>
                    <a:pt x="6247" y="1666"/>
                  </a:lnTo>
                  <a:lnTo>
                    <a:pt x="5969" y="1619"/>
                  </a:lnTo>
                  <a:lnTo>
                    <a:pt x="5692" y="1527"/>
                  </a:lnTo>
                  <a:lnTo>
                    <a:pt x="5460" y="1388"/>
                  </a:lnTo>
                  <a:lnTo>
                    <a:pt x="5229" y="1203"/>
                  </a:lnTo>
                  <a:lnTo>
                    <a:pt x="4998" y="925"/>
                  </a:lnTo>
                  <a:lnTo>
                    <a:pt x="4720" y="694"/>
                  </a:lnTo>
                  <a:lnTo>
                    <a:pt x="4396" y="463"/>
                  </a:lnTo>
                  <a:lnTo>
                    <a:pt x="4072" y="324"/>
                  </a:lnTo>
                  <a:lnTo>
                    <a:pt x="3749" y="185"/>
                  </a:lnTo>
                  <a:lnTo>
                    <a:pt x="3378" y="93"/>
                  </a:lnTo>
                  <a:lnTo>
                    <a:pt x="3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-1037859" y="1735045"/>
              <a:ext cx="1530868" cy="185712"/>
            </a:xfrm>
            <a:custGeom>
              <a:avLst/>
              <a:gdLst/>
              <a:ahLst/>
              <a:cxnLst/>
              <a:rect l="l" t="t" r="r" b="b"/>
              <a:pathLst>
                <a:path w="35858" h="4350" extrusionOk="0">
                  <a:moveTo>
                    <a:pt x="32295" y="602"/>
                  </a:moveTo>
                  <a:lnTo>
                    <a:pt x="32619" y="649"/>
                  </a:lnTo>
                  <a:lnTo>
                    <a:pt x="32943" y="741"/>
                  </a:lnTo>
                  <a:lnTo>
                    <a:pt x="33267" y="880"/>
                  </a:lnTo>
                  <a:lnTo>
                    <a:pt x="33591" y="1019"/>
                  </a:lnTo>
                  <a:lnTo>
                    <a:pt x="33868" y="1204"/>
                  </a:lnTo>
                  <a:lnTo>
                    <a:pt x="34100" y="1435"/>
                  </a:lnTo>
                  <a:lnTo>
                    <a:pt x="34331" y="1666"/>
                  </a:lnTo>
                  <a:lnTo>
                    <a:pt x="34563" y="1898"/>
                  </a:lnTo>
                  <a:lnTo>
                    <a:pt x="34794" y="2037"/>
                  </a:lnTo>
                  <a:lnTo>
                    <a:pt x="35025" y="2175"/>
                  </a:lnTo>
                  <a:lnTo>
                    <a:pt x="35303" y="2222"/>
                  </a:lnTo>
                  <a:lnTo>
                    <a:pt x="35303" y="3795"/>
                  </a:lnTo>
                  <a:lnTo>
                    <a:pt x="34979" y="3749"/>
                  </a:lnTo>
                  <a:lnTo>
                    <a:pt x="34701" y="3656"/>
                  </a:lnTo>
                  <a:lnTo>
                    <a:pt x="34424" y="3563"/>
                  </a:lnTo>
                  <a:lnTo>
                    <a:pt x="34146" y="3425"/>
                  </a:lnTo>
                  <a:lnTo>
                    <a:pt x="33868" y="3286"/>
                  </a:lnTo>
                  <a:lnTo>
                    <a:pt x="33637" y="3101"/>
                  </a:lnTo>
                  <a:lnTo>
                    <a:pt x="33406" y="2916"/>
                  </a:lnTo>
                  <a:lnTo>
                    <a:pt x="33174" y="2684"/>
                  </a:lnTo>
                  <a:lnTo>
                    <a:pt x="32943" y="2453"/>
                  </a:lnTo>
                  <a:lnTo>
                    <a:pt x="32619" y="2268"/>
                  </a:lnTo>
                  <a:lnTo>
                    <a:pt x="32295" y="2175"/>
                  </a:lnTo>
                  <a:lnTo>
                    <a:pt x="31972" y="2129"/>
                  </a:lnTo>
                  <a:lnTo>
                    <a:pt x="31601" y="2175"/>
                  </a:lnTo>
                  <a:lnTo>
                    <a:pt x="31277" y="2268"/>
                  </a:lnTo>
                  <a:lnTo>
                    <a:pt x="31000" y="2453"/>
                  </a:lnTo>
                  <a:lnTo>
                    <a:pt x="30722" y="2731"/>
                  </a:lnTo>
                  <a:lnTo>
                    <a:pt x="30491" y="2962"/>
                  </a:lnTo>
                  <a:lnTo>
                    <a:pt x="30213" y="3193"/>
                  </a:lnTo>
                  <a:lnTo>
                    <a:pt x="29936" y="3378"/>
                  </a:lnTo>
                  <a:lnTo>
                    <a:pt x="29658" y="3517"/>
                  </a:lnTo>
                  <a:lnTo>
                    <a:pt x="29334" y="3656"/>
                  </a:lnTo>
                  <a:lnTo>
                    <a:pt x="29010" y="3702"/>
                  </a:lnTo>
                  <a:lnTo>
                    <a:pt x="28686" y="3795"/>
                  </a:lnTo>
                  <a:lnTo>
                    <a:pt x="27992" y="3795"/>
                  </a:lnTo>
                  <a:lnTo>
                    <a:pt x="27669" y="3702"/>
                  </a:lnTo>
                  <a:lnTo>
                    <a:pt x="27345" y="3610"/>
                  </a:lnTo>
                  <a:lnTo>
                    <a:pt x="27021" y="3517"/>
                  </a:lnTo>
                  <a:lnTo>
                    <a:pt x="26743" y="3332"/>
                  </a:lnTo>
                  <a:lnTo>
                    <a:pt x="26466" y="3147"/>
                  </a:lnTo>
                  <a:lnTo>
                    <a:pt x="26188" y="2962"/>
                  </a:lnTo>
                  <a:lnTo>
                    <a:pt x="25957" y="2684"/>
                  </a:lnTo>
                  <a:lnTo>
                    <a:pt x="25679" y="2453"/>
                  </a:lnTo>
                  <a:lnTo>
                    <a:pt x="25401" y="2268"/>
                  </a:lnTo>
                  <a:lnTo>
                    <a:pt x="25078" y="2175"/>
                  </a:lnTo>
                  <a:lnTo>
                    <a:pt x="24707" y="2129"/>
                  </a:lnTo>
                  <a:lnTo>
                    <a:pt x="24384" y="2175"/>
                  </a:lnTo>
                  <a:lnTo>
                    <a:pt x="24060" y="2268"/>
                  </a:lnTo>
                  <a:lnTo>
                    <a:pt x="23782" y="2453"/>
                  </a:lnTo>
                  <a:lnTo>
                    <a:pt x="23505" y="2684"/>
                  </a:lnTo>
                  <a:lnTo>
                    <a:pt x="23505" y="2731"/>
                  </a:lnTo>
                  <a:lnTo>
                    <a:pt x="23273" y="2962"/>
                  </a:lnTo>
                  <a:lnTo>
                    <a:pt x="22996" y="3193"/>
                  </a:lnTo>
                  <a:lnTo>
                    <a:pt x="22718" y="3378"/>
                  </a:lnTo>
                  <a:lnTo>
                    <a:pt x="22440" y="3517"/>
                  </a:lnTo>
                  <a:lnTo>
                    <a:pt x="22116" y="3656"/>
                  </a:lnTo>
                  <a:lnTo>
                    <a:pt x="21793" y="3702"/>
                  </a:lnTo>
                  <a:lnTo>
                    <a:pt x="21469" y="3795"/>
                  </a:lnTo>
                  <a:lnTo>
                    <a:pt x="20775" y="3795"/>
                  </a:lnTo>
                  <a:lnTo>
                    <a:pt x="20451" y="3702"/>
                  </a:lnTo>
                  <a:lnTo>
                    <a:pt x="20127" y="3610"/>
                  </a:lnTo>
                  <a:lnTo>
                    <a:pt x="19803" y="3517"/>
                  </a:lnTo>
                  <a:lnTo>
                    <a:pt x="19525" y="3332"/>
                  </a:lnTo>
                  <a:lnTo>
                    <a:pt x="19202" y="3147"/>
                  </a:lnTo>
                  <a:lnTo>
                    <a:pt x="18970" y="2962"/>
                  </a:lnTo>
                  <a:lnTo>
                    <a:pt x="18739" y="2684"/>
                  </a:lnTo>
                  <a:lnTo>
                    <a:pt x="18461" y="2453"/>
                  </a:lnTo>
                  <a:lnTo>
                    <a:pt x="18184" y="2268"/>
                  </a:lnTo>
                  <a:lnTo>
                    <a:pt x="17860" y="2175"/>
                  </a:lnTo>
                  <a:lnTo>
                    <a:pt x="17490" y="2129"/>
                  </a:lnTo>
                  <a:lnTo>
                    <a:pt x="17166" y="2175"/>
                  </a:lnTo>
                  <a:lnTo>
                    <a:pt x="16842" y="2268"/>
                  </a:lnTo>
                  <a:lnTo>
                    <a:pt x="16518" y="2453"/>
                  </a:lnTo>
                  <a:lnTo>
                    <a:pt x="16287" y="2684"/>
                  </a:lnTo>
                  <a:lnTo>
                    <a:pt x="16055" y="2962"/>
                  </a:lnTo>
                  <a:lnTo>
                    <a:pt x="15778" y="3147"/>
                  </a:lnTo>
                  <a:lnTo>
                    <a:pt x="15500" y="3332"/>
                  </a:lnTo>
                  <a:lnTo>
                    <a:pt x="15223" y="3517"/>
                  </a:lnTo>
                  <a:lnTo>
                    <a:pt x="14899" y="3610"/>
                  </a:lnTo>
                  <a:lnTo>
                    <a:pt x="14575" y="3702"/>
                  </a:lnTo>
                  <a:lnTo>
                    <a:pt x="14251" y="3795"/>
                  </a:lnTo>
                  <a:lnTo>
                    <a:pt x="13557" y="3795"/>
                  </a:lnTo>
                  <a:lnTo>
                    <a:pt x="13233" y="3702"/>
                  </a:lnTo>
                  <a:lnTo>
                    <a:pt x="12909" y="3610"/>
                  </a:lnTo>
                  <a:lnTo>
                    <a:pt x="12585" y="3517"/>
                  </a:lnTo>
                  <a:lnTo>
                    <a:pt x="12261" y="3332"/>
                  </a:lnTo>
                  <a:lnTo>
                    <a:pt x="11984" y="3147"/>
                  </a:lnTo>
                  <a:lnTo>
                    <a:pt x="11752" y="2962"/>
                  </a:lnTo>
                  <a:lnTo>
                    <a:pt x="11521" y="2684"/>
                  </a:lnTo>
                  <a:lnTo>
                    <a:pt x="11244" y="2453"/>
                  </a:lnTo>
                  <a:lnTo>
                    <a:pt x="10966" y="2268"/>
                  </a:lnTo>
                  <a:lnTo>
                    <a:pt x="10642" y="2175"/>
                  </a:lnTo>
                  <a:lnTo>
                    <a:pt x="10272" y="2129"/>
                  </a:lnTo>
                  <a:lnTo>
                    <a:pt x="9948" y="2175"/>
                  </a:lnTo>
                  <a:lnTo>
                    <a:pt x="9624" y="2268"/>
                  </a:lnTo>
                  <a:lnTo>
                    <a:pt x="9300" y="2453"/>
                  </a:lnTo>
                  <a:lnTo>
                    <a:pt x="9069" y="2684"/>
                  </a:lnTo>
                  <a:lnTo>
                    <a:pt x="8838" y="2962"/>
                  </a:lnTo>
                  <a:lnTo>
                    <a:pt x="8560" y="3147"/>
                  </a:lnTo>
                  <a:lnTo>
                    <a:pt x="8282" y="3332"/>
                  </a:lnTo>
                  <a:lnTo>
                    <a:pt x="8005" y="3517"/>
                  </a:lnTo>
                  <a:lnTo>
                    <a:pt x="7681" y="3610"/>
                  </a:lnTo>
                  <a:lnTo>
                    <a:pt x="7357" y="3702"/>
                  </a:lnTo>
                  <a:lnTo>
                    <a:pt x="6987" y="3795"/>
                  </a:lnTo>
                  <a:lnTo>
                    <a:pt x="6339" y="3795"/>
                  </a:lnTo>
                  <a:lnTo>
                    <a:pt x="5969" y="3702"/>
                  </a:lnTo>
                  <a:lnTo>
                    <a:pt x="5645" y="3610"/>
                  </a:lnTo>
                  <a:lnTo>
                    <a:pt x="5368" y="3517"/>
                  </a:lnTo>
                  <a:lnTo>
                    <a:pt x="5044" y="3332"/>
                  </a:lnTo>
                  <a:lnTo>
                    <a:pt x="4766" y="3147"/>
                  </a:lnTo>
                  <a:lnTo>
                    <a:pt x="4535" y="2962"/>
                  </a:lnTo>
                  <a:lnTo>
                    <a:pt x="4257" y="2684"/>
                  </a:lnTo>
                  <a:lnTo>
                    <a:pt x="4026" y="2453"/>
                  </a:lnTo>
                  <a:lnTo>
                    <a:pt x="3748" y="2268"/>
                  </a:lnTo>
                  <a:lnTo>
                    <a:pt x="3424" y="2175"/>
                  </a:lnTo>
                  <a:lnTo>
                    <a:pt x="3054" y="2129"/>
                  </a:lnTo>
                  <a:lnTo>
                    <a:pt x="2777" y="2175"/>
                  </a:lnTo>
                  <a:lnTo>
                    <a:pt x="2499" y="2222"/>
                  </a:lnTo>
                  <a:lnTo>
                    <a:pt x="2268" y="2360"/>
                  </a:lnTo>
                  <a:lnTo>
                    <a:pt x="2036" y="2499"/>
                  </a:lnTo>
                  <a:lnTo>
                    <a:pt x="1435" y="1944"/>
                  </a:lnTo>
                  <a:lnTo>
                    <a:pt x="833" y="1528"/>
                  </a:lnTo>
                  <a:lnTo>
                    <a:pt x="1065" y="1296"/>
                  </a:lnTo>
                  <a:lnTo>
                    <a:pt x="1296" y="1111"/>
                  </a:lnTo>
                  <a:lnTo>
                    <a:pt x="1574" y="972"/>
                  </a:lnTo>
                  <a:lnTo>
                    <a:pt x="1851" y="834"/>
                  </a:lnTo>
                  <a:lnTo>
                    <a:pt x="2129" y="741"/>
                  </a:lnTo>
                  <a:lnTo>
                    <a:pt x="2453" y="649"/>
                  </a:lnTo>
                  <a:lnTo>
                    <a:pt x="2730" y="602"/>
                  </a:lnTo>
                  <a:lnTo>
                    <a:pt x="3378" y="602"/>
                  </a:lnTo>
                  <a:lnTo>
                    <a:pt x="3748" y="649"/>
                  </a:lnTo>
                  <a:lnTo>
                    <a:pt x="4072" y="741"/>
                  </a:lnTo>
                  <a:lnTo>
                    <a:pt x="4350" y="880"/>
                  </a:lnTo>
                  <a:lnTo>
                    <a:pt x="4674" y="1019"/>
                  </a:lnTo>
                  <a:lnTo>
                    <a:pt x="4951" y="1204"/>
                  </a:lnTo>
                  <a:lnTo>
                    <a:pt x="5229" y="1435"/>
                  </a:lnTo>
                  <a:lnTo>
                    <a:pt x="5460" y="1713"/>
                  </a:lnTo>
                  <a:lnTo>
                    <a:pt x="5691" y="1944"/>
                  </a:lnTo>
                  <a:lnTo>
                    <a:pt x="6015" y="2083"/>
                  </a:lnTo>
                  <a:lnTo>
                    <a:pt x="6339" y="2222"/>
                  </a:lnTo>
                  <a:lnTo>
                    <a:pt x="6663" y="2268"/>
                  </a:lnTo>
                  <a:lnTo>
                    <a:pt x="7033" y="2222"/>
                  </a:lnTo>
                  <a:lnTo>
                    <a:pt x="7357" y="2129"/>
                  </a:lnTo>
                  <a:lnTo>
                    <a:pt x="7635" y="1944"/>
                  </a:lnTo>
                  <a:lnTo>
                    <a:pt x="7912" y="1666"/>
                  </a:lnTo>
                  <a:lnTo>
                    <a:pt x="8144" y="1435"/>
                  </a:lnTo>
                  <a:lnTo>
                    <a:pt x="8375" y="1204"/>
                  </a:lnTo>
                  <a:lnTo>
                    <a:pt x="8653" y="1019"/>
                  </a:lnTo>
                  <a:lnTo>
                    <a:pt x="8976" y="880"/>
                  </a:lnTo>
                  <a:lnTo>
                    <a:pt x="9300" y="741"/>
                  </a:lnTo>
                  <a:lnTo>
                    <a:pt x="9624" y="649"/>
                  </a:lnTo>
                  <a:lnTo>
                    <a:pt x="9948" y="602"/>
                  </a:lnTo>
                  <a:lnTo>
                    <a:pt x="10642" y="602"/>
                  </a:lnTo>
                  <a:lnTo>
                    <a:pt x="10966" y="649"/>
                  </a:lnTo>
                  <a:lnTo>
                    <a:pt x="11290" y="741"/>
                  </a:lnTo>
                  <a:lnTo>
                    <a:pt x="11614" y="880"/>
                  </a:lnTo>
                  <a:lnTo>
                    <a:pt x="11891" y="1019"/>
                  </a:lnTo>
                  <a:lnTo>
                    <a:pt x="12169" y="1204"/>
                  </a:lnTo>
                  <a:lnTo>
                    <a:pt x="12446" y="1435"/>
                  </a:lnTo>
                  <a:lnTo>
                    <a:pt x="12678" y="1666"/>
                  </a:lnTo>
                  <a:lnTo>
                    <a:pt x="12909" y="1944"/>
                  </a:lnTo>
                  <a:lnTo>
                    <a:pt x="13233" y="2083"/>
                  </a:lnTo>
                  <a:lnTo>
                    <a:pt x="13557" y="2222"/>
                  </a:lnTo>
                  <a:lnTo>
                    <a:pt x="13881" y="2268"/>
                  </a:lnTo>
                  <a:lnTo>
                    <a:pt x="14251" y="2222"/>
                  </a:lnTo>
                  <a:lnTo>
                    <a:pt x="14575" y="2129"/>
                  </a:lnTo>
                  <a:lnTo>
                    <a:pt x="14852" y="1944"/>
                  </a:lnTo>
                  <a:lnTo>
                    <a:pt x="15130" y="1713"/>
                  </a:lnTo>
                  <a:lnTo>
                    <a:pt x="15361" y="1435"/>
                  </a:lnTo>
                  <a:lnTo>
                    <a:pt x="15593" y="1204"/>
                  </a:lnTo>
                  <a:lnTo>
                    <a:pt x="15870" y="1019"/>
                  </a:lnTo>
                  <a:lnTo>
                    <a:pt x="16194" y="880"/>
                  </a:lnTo>
                  <a:lnTo>
                    <a:pt x="16518" y="741"/>
                  </a:lnTo>
                  <a:lnTo>
                    <a:pt x="16842" y="649"/>
                  </a:lnTo>
                  <a:lnTo>
                    <a:pt x="17166" y="602"/>
                  </a:lnTo>
                  <a:lnTo>
                    <a:pt x="17860" y="602"/>
                  </a:lnTo>
                  <a:lnTo>
                    <a:pt x="18184" y="649"/>
                  </a:lnTo>
                  <a:lnTo>
                    <a:pt x="18508" y="741"/>
                  </a:lnTo>
                  <a:lnTo>
                    <a:pt x="18831" y="880"/>
                  </a:lnTo>
                  <a:lnTo>
                    <a:pt x="19109" y="1019"/>
                  </a:lnTo>
                  <a:lnTo>
                    <a:pt x="19387" y="1204"/>
                  </a:lnTo>
                  <a:lnTo>
                    <a:pt x="19664" y="1435"/>
                  </a:lnTo>
                  <a:lnTo>
                    <a:pt x="19896" y="1666"/>
                  </a:lnTo>
                  <a:lnTo>
                    <a:pt x="20173" y="1944"/>
                  </a:lnTo>
                  <a:lnTo>
                    <a:pt x="20451" y="2129"/>
                  </a:lnTo>
                  <a:lnTo>
                    <a:pt x="20775" y="2222"/>
                  </a:lnTo>
                  <a:lnTo>
                    <a:pt x="21099" y="2268"/>
                  </a:lnTo>
                  <a:lnTo>
                    <a:pt x="21469" y="2222"/>
                  </a:lnTo>
                  <a:lnTo>
                    <a:pt x="21793" y="2129"/>
                  </a:lnTo>
                  <a:lnTo>
                    <a:pt x="22070" y="1944"/>
                  </a:lnTo>
                  <a:lnTo>
                    <a:pt x="22348" y="1713"/>
                  </a:lnTo>
                  <a:lnTo>
                    <a:pt x="22348" y="1666"/>
                  </a:lnTo>
                  <a:lnTo>
                    <a:pt x="22579" y="1435"/>
                  </a:lnTo>
                  <a:lnTo>
                    <a:pt x="22857" y="1204"/>
                  </a:lnTo>
                  <a:lnTo>
                    <a:pt x="23134" y="1019"/>
                  </a:lnTo>
                  <a:lnTo>
                    <a:pt x="23412" y="880"/>
                  </a:lnTo>
                  <a:lnTo>
                    <a:pt x="23736" y="741"/>
                  </a:lnTo>
                  <a:lnTo>
                    <a:pt x="24060" y="649"/>
                  </a:lnTo>
                  <a:lnTo>
                    <a:pt x="24384" y="602"/>
                  </a:lnTo>
                  <a:lnTo>
                    <a:pt x="25078" y="602"/>
                  </a:lnTo>
                  <a:lnTo>
                    <a:pt x="25401" y="649"/>
                  </a:lnTo>
                  <a:lnTo>
                    <a:pt x="25725" y="741"/>
                  </a:lnTo>
                  <a:lnTo>
                    <a:pt x="26049" y="880"/>
                  </a:lnTo>
                  <a:lnTo>
                    <a:pt x="26327" y="1019"/>
                  </a:lnTo>
                  <a:lnTo>
                    <a:pt x="26604" y="1204"/>
                  </a:lnTo>
                  <a:lnTo>
                    <a:pt x="26882" y="1435"/>
                  </a:lnTo>
                  <a:lnTo>
                    <a:pt x="27113" y="1666"/>
                  </a:lnTo>
                  <a:lnTo>
                    <a:pt x="27391" y="1944"/>
                  </a:lnTo>
                  <a:lnTo>
                    <a:pt x="27669" y="2129"/>
                  </a:lnTo>
                  <a:lnTo>
                    <a:pt x="27992" y="2222"/>
                  </a:lnTo>
                  <a:lnTo>
                    <a:pt x="28363" y="2268"/>
                  </a:lnTo>
                  <a:lnTo>
                    <a:pt x="28686" y="2222"/>
                  </a:lnTo>
                  <a:lnTo>
                    <a:pt x="29010" y="2083"/>
                  </a:lnTo>
                  <a:lnTo>
                    <a:pt x="29334" y="1944"/>
                  </a:lnTo>
                  <a:lnTo>
                    <a:pt x="29566" y="1666"/>
                  </a:lnTo>
                  <a:lnTo>
                    <a:pt x="29797" y="1435"/>
                  </a:lnTo>
                  <a:lnTo>
                    <a:pt x="30075" y="1204"/>
                  </a:lnTo>
                  <a:lnTo>
                    <a:pt x="30352" y="1019"/>
                  </a:lnTo>
                  <a:lnTo>
                    <a:pt x="30630" y="880"/>
                  </a:lnTo>
                  <a:lnTo>
                    <a:pt x="30954" y="741"/>
                  </a:lnTo>
                  <a:lnTo>
                    <a:pt x="31277" y="649"/>
                  </a:lnTo>
                  <a:lnTo>
                    <a:pt x="31601" y="602"/>
                  </a:lnTo>
                  <a:close/>
                  <a:moveTo>
                    <a:pt x="3054" y="1"/>
                  </a:moveTo>
                  <a:lnTo>
                    <a:pt x="2638" y="47"/>
                  </a:lnTo>
                  <a:lnTo>
                    <a:pt x="2268" y="93"/>
                  </a:lnTo>
                  <a:lnTo>
                    <a:pt x="1851" y="232"/>
                  </a:lnTo>
                  <a:lnTo>
                    <a:pt x="1481" y="371"/>
                  </a:lnTo>
                  <a:lnTo>
                    <a:pt x="1157" y="556"/>
                  </a:lnTo>
                  <a:lnTo>
                    <a:pt x="833" y="787"/>
                  </a:lnTo>
                  <a:lnTo>
                    <a:pt x="509" y="1019"/>
                  </a:lnTo>
                  <a:lnTo>
                    <a:pt x="232" y="1343"/>
                  </a:lnTo>
                  <a:lnTo>
                    <a:pt x="0" y="1620"/>
                  </a:lnTo>
                  <a:lnTo>
                    <a:pt x="1065" y="2407"/>
                  </a:lnTo>
                  <a:lnTo>
                    <a:pt x="2083" y="3286"/>
                  </a:lnTo>
                  <a:lnTo>
                    <a:pt x="2268" y="3054"/>
                  </a:lnTo>
                  <a:lnTo>
                    <a:pt x="2453" y="2916"/>
                  </a:lnTo>
                  <a:lnTo>
                    <a:pt x="2638" y="2823"/>
                  </a:lnTo>
                  <a:lnTo>
                    <a:pt x="2823" y="2731"/>
                  </a:lnTo>
                  <a:lnTo>
                    <a:pt x="3285" y="2731"/>
                  </a:lnTo>
                  <a:lnTo>
                    <a:pt x="3471" y="2823"/>
                  </a:lnTo>
                  <a:lnTo>
                    <a:pt x="3656" y="2916"/>
                  </a:lnTo>
                  <a:lnTo>
                    <a:pt x="3841" y="3054"/>
                  </a:lnTo>
                  <a:lnTo>
                    <a:pt x="4118" y="3378"/>
                  </a:lnTo>
                  <a:lnTo>
                    <a:pt x="4442" y="3610"/>
                  </a:lnTo>
                  <a:lnTo>
                    <a:pt x="4766" y="3841"/>
                  </a:lnTo>
                  <a:lnTo>
                    <a:pt x="5090" y="4026"/>
                  </a:lnTo>
                  <a:lnTo>
                    <a:pt x="5460" y="4165"/>
                  </a:lnTo>
                  <a:lnTo>
                    <a:pt x="5876" y="4304"/>
                  </a:lnTo>
                  <a:lnTo>
                    <a:pt x="6247" y="4350"/>
                  </a:lnTo>
                  <a:lnTo>
                    <a:pt x="7079" y="4350"/>
                  </a:lnTo>
                  <a:lnTo>
                    <a:pt x="7450" y="4304"/>
                  </a:lnTo>
                  <a:lnTo>
                    <a:pt x="7866" y="4165"/>
                  </a:lnTo>
                  <a:lnTo>
                    <a:pt x="8236" y="4026"/>
                  </a:lnTo>
                  <a:lnTo>
                    <a:pt x="8560" y="3841"/>
                  </a:lnTo>
                  <a:lnTo>
                    <a:pt x="8930" y="3610"/>
                  </a:lnTo>
                  <a:lnTo>
                    <a:pt x="9208" y="3378"/>
                  </a:lnTo>
                  <a:lnTo>
                    <a:pt x="9485" y="3054"/>
                  </a:lnTo>
                  <a:lnTo>
                    <a:pt x="9670" y="2916"/>
                  </a:lnTo>
                  <a:lnTo>
                    <a:pt x="9855" y="2823"/>
                  </a:lnTo>
                  <a:lnTo>
                    <a:pt x="10041" y="2731"/>
                  </a:lnTo>
                  <a:lnTo>
                    <a:pt x="10503" y="2731"/>
                  </a:lnTo>
                  <a:lnTo>
                    <a:pt x="10735" y="2823"/>
                  </a:lnTo>
                  <a:lnTo>
                    <a:pt x="10920" y="2916"/>
                  </a:lnTo>
                  <a:lnTo>
                    <a:pt x="11058" y="3054"/>
                  </a:lnTo>
                  <a:lnTo>
                    <a:pt x="11336" y="3378"/>
                  </a:lnTo>
                  <a:lnTo>
                    <a:pt x="11660" y="3610"/>
                  </a:lnTo>
                  <a:lnTo>
                    <a:pt x="11984" y="3841"/>
                  </a:lnTo>
                  <a:lnTo>
                    <a:pt x="12354" y="4026"/>
                  </a:lnTo>
                  <a:lnTo>
                    <a:pt x="12724" y="4165"/>
                  </a:lnTo>
                  <a:lnTo>
                    <a:pt x="13094" y="4304"/>
                  </a:lnTo>
                  <a:lnTo>
                    <a:pt x="13511" y="4350"/>
                  </a:lnTo>
                  <a:lnTo>
                    <a:pt x="14297" y="4350"/>
                  </a:lnTo>
                  <a:lnTo>
                    <a:pt x="14714" y="4304"/>
                  </a:lnTo>
                  <a:lnTo>
                    <a:pt x="15084" y="4165"/>
                  </a:lnTo>
                  <a:lnTo>
                    <a:pt x="15454" y="4026"/>
                  </a:lnTo>
                  <a:lnTo>
                    <a:pt x="15778" y="3841"/>
                  </a:lnTo>
                  <a:lnTo>
                    <a:pt x="16148" y="3610"/>
                  </a:lnTo>
                  <a:lnTo>
                    <a:pt x="16426" y="3378"/>
                  </a:lnTo>
                  <a:lnTo>
                    <a:pt x="16703" y="3054"/>
                  </a:lnTo>
                  <a:lnTo>
                    <a:pt x="16888" y="2916"/>
                  </a:lnTo>
                  <a:lnTo>
                    <a:pt x="17073" y="2823"/>
                  </a:lnTo>
                  <a:lnTo>
                    <a:pt x="17258" y="2731"/>
                  </a:lnTo>
                  <a:lnTo>
                    <a:pt x="17721" y="2731"/>
                  </a:lnTo>
                  <a:lnTo>
                    <a:pt x="17952" y="2823"/>
                  </a:lnTo>
                  <a:lnTo>
                    <a:pt x="18137" y="2916"/>
                  </a:lnTo>
                  <a:lnTo>
                    <a:pt x="18276" y="3054"/>
                  </a:lnTo>
                  <a:lnTo>
                    <a:pt x="18554" y="3378"/>
                  </a:lnTo>
                  <a:lnTo>
                    <a:pt x="18878" y="3610"/>
                  </a:lnTo>
                  <a:lnTo>
                    <a:pt x="19202" y="3841"/>
                  </a:lnTo>
                  <a:lnTo>
                    <a:pt x="19572" y="4026"/>
                  </a:lnTo>
                  <a:lnTo>
                    <a:pt x="19942" y="4165"/>
                  </a:lnTo>
                  <a:lnTo>
                    <a:pt x="20312" y="4304"/>
                  </a:lnTo>
                  <a:lnTo>
                    <a:pt x="20728" y="4350"/>
                  </a:lnTo>
                  <a:lnTo>
                    <a:pt x="21515" y="4350"/>
                  </a:lnTo>
                  <a:lnTo>
                    <a:pt x="21931" y="4304"/>
                  </a:lnTo>
                  <a:lnTo>
                    <a:pt x="22302" y="4165"/>
                  </a:lnTo>
                  <a:lnTo>
                    <a:pt x="22672" y="4026"/>
                  </a:lnTo>
                  <a:lnTo>
                    <a:pt x="22996" y="3841"/>
                  </a:lnTo>
                  <a:lnTo>
                    <a:pt x="23319" y="3656"/>
                  </a:lnTo>
                  <a:lnTo>
                    <a:pt x="23643" y="3378"/>
                  </a:lnTo>
                  <a:lnTo>
                    <a:pt x="23921" y="3101"/>
                  </a:lnTo>
                  <a:lnTo>
                    <a:pt x="23967" y="3054"/>
                  </a:lnTo>
                  <a:lnTo>
                    <a:pt x="24106" y="2916"/>
                  </a:lnTo>
                  <a:lnTo>
                    <a:pt x="24291" y="2823"/>
                  </a:lnTo>
                  <a:lnTo>
                    <a:pt x="24522" y="2731"/>
                  </a:lnTo>
                  <a:lnTo>
                    <a:pt x="24939" y="2731"/>
                  </a:lnTo>
                  <a:lnTo>
                    <a:pt x="25170" y="2823"/>
                  </a:lnTo>
                  <a:lnTo>
                    <a:pt x="25355" y="2916"/>
                  </a:lnTo>
                  <a:lnTo>
                    <a:pt x="25494" y="3054"/>
                  </a:lnTo>
                  <a:lnTo>
                    <a:pt x="25818" y="3378"/>
                  </a:lnTo>
                  <a:lnTo>
                    <a:pt x="26095" y="3610"/>
                  </a:lnTo>
                  <a:lnTo>
                    <a:pt x="26419" y="3841"/>
                  </a:lnTo>
                  <a:lnTo>
                    <a:pt x="26790" y="4026"/>
                  </a:lnTo>
                  <a:lnTo>
                    <a:pt x="27160" y="4165"/>
                  </a:lnTo>
                  <a:lnTo>
                    <a:pt x="27530" y="4304"/>
                  </a:lnTo>
                  <a:lnTo>
                    <a:pt x="27946" y="4350"/>
                  </a:lnTo>
                  <a:lnTo>
                    <a:pt x="28733" y="4350"/>
                  </a:lnTo>
                  <a:lnTo>
                    <a:pt x="29149" y="4304"/>
                  </a:lnTo>
                  <a:lnTo>
                    <a:pt x="29519" y="4165"/>
                  </a:lnTo>
                  <a:lnTo>
                    <a:pt x="29889" y="4026"/>
                  </a:lnTo>
                  <a:lnTo>
                    <a:pt x="30260" y="3841"/>
                  </a:lnTo>
                  <a:lnTo>
                    <a:pt x="30583" y="3610"/>
                  </a:lnTo>
                  <a:lnTo>
                    <a:pt x="30907" y="3378"/>
                  </a:lnTo>
                  <a:lnTo>
                    <a:pt x="31185" y="3054"/>
                  </a:lnTo>
                  <a:lnTo>
                    <a:pt x="31324" y="2916"/>
                  </a:lnTo>
                  <a:lnTo>
                    <a:pt x="31509" y="2823"/>
                  </a:lnTo>
                  <a:lnTo>
                    <a:pt x="31740" y="2731"/>
                  </a:lnTo>
                  <a:lnTo>
                    <a:pt x="32203" y="2731"/>
                  </a:lnTo>
                  <a:lnTo>
                    <a:pt x="32388" y="2823"/>
                  </a:lnTo>
                  <a:lnTo>
                    <a:pt x="32573" y="2916"/>
                  </a:lnTo>
                  <a:lnTo>
                    <a:pt x="32758" y="3054"/>
                  </a:lnTo>
                  <a:lnTo>
                    <a:pt x="33036" y="3378"/>
                  </a:lnTo>
                  <a:lnTo>
                    <a:pt x="33313" y="3610"/>
                  </a:lnTo>
                  <a:lnTo>
                    <a:pt x="33683" y="3841"/>
                  </a:lnTo>
                  <a:lnTo>
                    <a:pt x="34007" y="4026"/>
                  </a:lnTo>
                  <a:lnTo>
                    <a:pt x="34377" y="4165"/>
                  </a:lnTo>
                  <a:lnTo>
                    <a:pt x="34748" y="4304"/>
                  </a:lnTo>
                  <a:lnTo>
                    <a:pt x="35164" y="4350"/>
                  </a:lnTo>
                  <a:lnTo>
                    <a:pt x="35858" y="4350"/>
                  </a:lnTo>
                  <a:lnTo>
                    <a:pt x="35858" y="1666"/>
                  </a:lnTo>
                  <a:lnTo>
                    <a:pt x="35349" y="1666"/>
                  </a:lnTo>
                  <a:lnTo>
                    <a:pt x="35118" y="1574"/>
                  </a:lnTo>
                  <a:lnTo>
                    <a:pt x="34933" y="1481"/>
                  </a:lnTo>
                  <a:lnTo>
                    <a:pt x="34794" y="1296"/>
                  </a:lnTo>
                  <a:lnTo>
                    <a:pt x="34516" y="1019"/>
                  </a:lnTo>
                  <a:lnTo>
                    <a:pt x="34192" y="741"/>
                  </a:lnTo>
                  <a:lnTo>
                    <a:pt x="33868" y="556"/>
                  </a:lnTo>
                  <a:lnTo>
                    <a:pt x="33498" y="371"/>
                  </a:lnTo>
                  <a:lnTo>
                    <a:pt x="33128" y="186"/>
                  </a:lnTo>
                  <a:lnTo>
                    <a:pt x="32758" y="93"/>
                  </a:lnTo>
                  <a:lnTo>
                    <a:pt x="32342" y="47"/>
                  </a:lnTo>
                  <a:lnTo>
                    <a:pt x="31972" y="1"/>
                  </a:lnTo>
                  <a:lnTo>
                    <a:pt x="31555" y="47"/>
                  </a:lnTo>
                  <a:lnTo>
                    <a:pt x="31139" y="93"/>
                  </a:lnTo>
                  <a:lnTo>
                    <a:pt x="30769" y="186"/>
                  </a:lnTo>
                  <a:lnTo>
                    <a:pt x="30398" y="371"/>
                  </a:lnTo>
                  <a:lnTo>
                    <a:pt x="30028" y="556"/>
                  </a:lnTo>
                  <a:lnTo>
                    <a:pt x="29704" y="741"/>
                  </a:lnTo>
                  <a:lnTo>
                    <a:pt x="29427" y="1019"/>
                  </a:lnTo>
                  <a:lnTo>
                    <a:pt x="29149" y="1296"/>
                  </a:lnTo>
                  <a:lnTo>
                    <a:pt x="28964" y="1481"/>
                  </a:lnTo>
                  <a:lnTo>
                    <a:pt x="28779" y="1574"/>
                  </a:lnTo>
                  <a:lnTo>
                    <a:pt x="28548" y="1666"/>
                  </a:lnTo>
                  <a:lnTo>
                    <a:pt x="28131" y="1666"/>
                  </a:lnTo>
                  <a:lnTo>
                    <a:pt x="27900" y="1574"/>
                  </a:lnTo>
                  <a:lnTo>
                    <a:pt x="27715" y="1481"/>
                  </a:lnTo>
                  <a:lnTo>
                    <a:pt x="27576" y="1296"/>
                  </a:lnTo>
                  <a:lnTo>
                    <a:pt x="27298" y="1019"/>
                  </a:lnTo>
                  <a:lnTo>
                    <a:pt x="26975" y="741"/>
                  </a:lnTo>
                  <a:lnTo>
                    <a:pt x="26651" y="556"/>
                  </a:lnTo>
                  <a:lnTo>
                    <a:pt x="26281" y="371"/>
                  </a:lnTo>
                  <a:lnTo>
                    <a:pt x="25910" y="232"/>
                  </a:lnTo>
                  <a:lnTo>
                    <a:pt x="25540" y="93"/>
                  </a:lnTo>
                  <a:lnTo>
                    <a:pt x="25124" y="47"/>
                  </a:lnTo>
                  <a:lnTo>
                    <a:pt x="24707" y="1"/>
                  </a:lnTo>
                  <a:lnTo>
                    <a:pt x="24337" y="47"/>
                  </a:lnTo>
                  <a:lnTo>
                    <a:pt x="23921" y="93"/>
                  </a:lnTo>
                  <a:lnTo>
                    <a:pt x="23551" y="186"/>
                  </a:lnTo>
                  <a:lnTo>
                    <a:pt x="23181" y="371"/>
                  </a:lnTo>
                  <a:lnTo>
                    <a:pt x="22857" y="510"/>
                  </a:lnTo>
                  <a:lnTo>
                    <a:pt x="22533" y="741"/>
                  </a:lnTo>
                  <a:lnTo>
                    <a:pt x="22209" y="1019"/>
                  </a:lnTo>
                  <a:lnTo>
                    <a:pt x="21931" y="1296"/>
                  </a:lnTo>
                  <a:lnTo>
                    <a:pt x="21885" y="1296"/>
                  </a:lnTo>
                  <a:lnTo>
                    <a:pt x="21746" y="1481"/>
                  </a:lnTo>
                  <a:lnTo>
                    <a:pt x="21561" y="1574"/>
                  </a:lnTo>
                  <a:lnTo>
                    <a:pt x="21330" y="1666"/>
                  </a:lnTo>
                  <a:lnTo>
                    <a:pt x="20914" y="1666"/>
                  </a:lnTo>
                  <a:lnTo>
                    <a:pt x="20682" y="1574"/>
                  </a:lnTo>
                  <a:lnTo>
                    <a:pt x="20497" y="1481"/>
                  </a:lnTo>
                  <a:lnTo>
                    <a:pt x="20312" y="1296"/>
                  </a:lnTo>
                  <a:lnTo>
                    <a:pt x="20034" y="1019"/>
                  </a:lnTo>
                  <a:lnTo>
                    <a:pt x="19757" y="741"/>
                  </a:lnTo>
                  <a:lnTo>
                    <a:pt x="19433" y="556"/>
                  </a:lnTo>
                  <a:lnTo>
                    <a:pt x="19063" y="371"/>
                  </a:lnTo>
                  <a:lnTo>
                    <a:pt x="18693" y="232"/>
                  </a:lnTo>
                  <a:lnTo>
                    <a:pt x="18323" y="93"/>
                  </a:lnTo>
                  <a:lnTo>
                    <a:pt x="17906" y="47"/>
                  </a:lnTo>
                  <a:lnTo>
                    <a:pt x="17490" y="1"/>
                  </a:lnTo>
                  <a:lnTo>
                    <a:pt x="17120" y="47"/>
                  </a:lnTo>
                  <a:lnTo>
                    <a:pt x="16703" y="93"/>
                  </a:lnTo>
                  <a:lnTo>
                    <a:pt x="16333" y="232"/>
                  </a:lnTo>
                  <a:lnTo>
                    <a:pt x="15963" y="371"/>
                  </a:lnTo>
                  <a:lnTo>
                    <a:pt x="15593" y="556"/>
                  </a:lnTo>
                  <a:lnTo>
                    <a:pt x="15269" y="741"/>
                  </a:lnTo>
                  <a:lnTo>
                    <a:pt x="14945" y="1019"/>
                  </a:lnTo>
                  <a:lnTo>
                    <a:pt x="14667" y="1296"/>
                  </a:lnTo>
                  <a:lnTo>
                    <a:pt x="14529" y="1481"/>
                  </a:lnTo>
                  <a:lnTo>
                    <a:pt x="14343" y="1574"/>
                  </a:lnTo>
                  <a:lnTo>
                    <a:pt x="14112" y="1666"/>
                  </a:lnTo>
                  <a:lnTo>
                    <a:pt x="13649" y="1666"/>
                  </a:lnTo>
                  <a:lnTo>
                    <a:pt x="13464" y="1574"/>
                  </a:lnTo>
                  <a:lnTo>
                    <a:pt x="13279" y="1481"/>
                  </a:lnTo>
                  <a:lnTo>
                    <a:pt x="13094" y="1296"/>
                  </a:lnTo>
                  <a:lnTo>
                    <a:pt x="12817" y="1019"/>
                  </a:lnTo>
                  <a:lnTo>
                    <a:pt x="12539" y="741"/>
                  </a:lnTo>
                  <a:lnTo>
                    <a:pt x="12169" y="556"/>
                  </a:lnTo>
                  <a:lnTo>
                    <a:pt x="11845" y="371"/>
                  </a:lnTo>
                  <a:lnTo>
                    <a:pt x="11475" y="232"/>
                  </a:lnTo>
                  <a:lnTo>
                    <a:pt x="11058" y="93"/>
                  </a:lnTo>
                  <a:lnTo>
                    <a:pt x="10688" y="47"/>
                  </a:lnTo>
                  <a:lnTo>
                    <a:pt x="10272" y="1"/>
                  </a:lnTo>
                  <a:lnTo>
                    <a:pt x="9855" y="47"/>
                  </a:lnTo>
                  <a:lnTo>
                    <a:pt x="9485" y="93"/>
                  </a:lnTo>
                  <a:lnTo>
                    <a:pt x="9115" y="232"/>
                  </a:lnTo>
                  <a:lnTo>
                    <a:pt x="8745" y="371"/>
                  </a:lnTo>
                  <a:lnTo>
                    <a:pt x="8375" y="556"/>
                  </a:lnTo>
                  <a:lnTo>
                    <a:pt x="8051" y="787"/>
                  </a:lnTo>
                  <a:lnTo>
                    <a:pt x="7727" y="1019"/>
                  </a:lnTo>
                  <a:lnTo>
                    <a:pt x="7450" y="1343"/>
                  </a:lnTo>
                  <a:lnTo>
                    <a:pt x="7264" y="1481"/>
                  </a:lnTo>
                  <a:lnTo>
                    <a:pt x="7079" y="1574"/>
                  </a:lnTo>
                  <a:lnTo>
                    <a:pt x="6894" y="1666"/>
                  </a:lnTo>
                  <a:lnTo>
                    <a:pt x="6432" y="1666"/>
                  </a:lnTo>
                  <a:lnTo>
                    <a:pt x="6247" y="1574"/>
                  </a:lnTo>
                  <a:lnTo>
                    <a:pt x="6062" y="1481"/>
                  </a:lnTo>
                  <a:lnTo>
                    <a:pt x="5876" y="1296"/>
                  </a:lnTo>
                  <a:lnTo>
                    <a:pt x="5599" y="1019"/>
                  </a:lnTo>
                  <a:lnTo>
                    <a:pt x="5275" y="787"/>
                  </a:lnTo>
                  <a:lnTo>
                    <a:pt x="4951" y="556"/>
                  </a:lnTo>
                  <a:lnTo>
                    <a:pt x="4627" y="371"/>
                  </a:lnTo>
                  <a:lnTo>
                    <a:pt x="4257" y="232"/>
                  </a:lnTo>
                  <a:lnTo>
                    <a:pt x="3841" y="93"/>
                  </a:lnTo>
                  <a:lnTo>
                    <a:pt x="3471" y="47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4653500" y="-315351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7904613" y="47970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ONE_COLUMN_TEXT_1_1_2_1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>
            <a:spLocks noGrp="1"/>
          </p:cNvSpPr>
          <p:nvPr>
            <p:ph type="title"/>
          </p:nvPr>
        </p:nvSpPr>
        <p:spPr>
          <a:xfrm>
            <a:off x="712650" y="368825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229" name="Google Shape;229;p23"/>
          <p:cNvSpPr txBox="1">
            <a:spLocks noGrp="1"/>
          </p:cNvSpPr>
          <p:nvPr>
            <p:ph type="subTitle" idx="1"/>
          </p:nvPr>
        </p:nvSpPr>
        <p:spPr>
          <a:xfrm>
            <a:off x="816725" y="1118700"/>
            <a:ext cx="3755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0" name="Google Shape;230;p23"/>
          <p:cNvGrpSpPr/>
          <p:nvPr/>
        </p:nvGrpSpPr>
        <p:grpSpPr>
          <a:xfrm>
            <a:off x="-694745" y="-461154"/>
            <a:ext cx="10628775" cy="6665400"/>
            <a:chOff x="-694745" y="-461154"/>
            <a:chExt cx="10628775" cy="6665400"/>
          </a:xfrm>
        </p:grpSpPr>
        <p:sp>
          <p:nvSpPr>
            <p:cNvPr id="231" name="Google Shape;231;p23"/>
            <p:cNvSpPr/>
            <p:nvPr/>
          </p:nvSpPr>
          <p:spPr>
            <a:xfrm rot="423554">
              <a:off x="7096104" y="-317612"/>
              <a:ext cx="2592452" cy="4152015"/>
            </a:xfrm>
            <a:prstGeom prst="rect">
              <a:avLst/>
            </a:prstGeom>
            <a:solidFill>
              <a:srgbClr val="FF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3"/>
            <p:cNvSpPr/>
            <p:nvPr/>
          </p:nvSpPr>
          <p:spPr>
            <a:xfrm rot="-252847">
              <a:off x="-545850" y="1962495"/>
              <a:ext cx="2592409" cy="4152103"/>
            </a:xfrm>
            <a:prstGeom prst="rect">
              <a:avLst/>
            </a:prstGeom>
            <a:solidFill>
              <a:srgbClr val="FF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3"/>
          <p:cNvGrpSpPr/>
          <p:nvPr/>
        </p:nvGrpSpPr>
        <p:grpSpPr>
          <a:xfrm flipH="1">
            <a:off x="-248637" y="467993"/>
            <a:ext cx="9684300" cy="4943933"/>
            <a:chOff x="-316250" y="494830"/>
            <a:chExt cx="9684300" cy="4943933"/>
          </a:xfrm>
        </p:grpSpPr>
        <p:sp>
          <p:nvSpPr>
            <p:cNvPr id="234" name="Google Shape;234;p23"/>
            <p:cNvSpPr/>
            <p:nvPr/>
          </p:nvSpPr>
          <p:spPr>
            <a:xfrm>
              <a:off x="8774650" y="75505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493000" y="4344825"/>
              <a:ext cx="593425" cy="559850"/>
            </a:xfrm>
            <a:custGeom>
              <a:avLst/>
              <a:gdLst/>
              <a:ahLst/>
              <a:cxnLst/>
              <a:rect l="l" t="t" r="r" b="b"/>
              <a:pathLst>
                <a:path w="23737" h="22394" extrusionOk="0">
                  <a:moveTo>
                    <a:pt x="5645" y="0"/>
                  </a:moveTo>
                  <a:lnTo>
                    <a:pt x="5090" y="46"/>
                  </a:lnTo>
                  <a:lnTo>
                    <a:pt x="4581" y="139"/>
                  </a:lnTo>
                  <a:lnTo>
                    <a:pt x="4026" y="231"/>
                  </a:lnTo>
                  <a:lnTo>
                    <a:pt x="3517" y="416"/>
                  </a:lnTo>
                  <a:lnTo>
                    <a:pt x="3008" y="648"/>
                  </a:lnTo>
                  <a:lnTo>
                    <a:pt x="2545" y="925"/>
                  </a:lnTo>
                  <a:lnTo>
                    <a:pt x="2083" y="1296"/>
                  </a:lnTo>
                  <a:lnTo>
                    <a:pt x="1666" y="1666"/>
                  </a:lnTo>
                  <a:lnTo>
                    <a:pt x="1250" y="2082"/>
                  </a:lnTo>
                  <a:lnTo>
                    <a:pt x="926" y="2545"/>
                  </a:lnTo>
                  <a:lnTo>
                    <a:pt x="648" y="3054"/>
                  </a:lnTo>
                  <a:lnTo>
                    <a:pt x="417" y="3563"/>
                  </a:lnTo>
                  <a:lnTo>
                    <a:pt x="232" y="4072"/>
                  </a:lnTo>
                  <a:lnTo>
                    <a:pt x="93" y="4581"/>
                  </a:lnTo>
                  <a:lnTo>
                    <a:pt x="47" y="5136"/>
                  </a:lnTo>
                  <a:lnTo>
                    <a:pt x="1" y="5691"/>
                  </a:lnTo>
                  <a:lnTo>
                    <a:pt x="47" y="6200"/>
                  </a:lnTo>
                  <a:lnTo>
                    <a:pt x="93" y="6755"/>
                  </a:lnTo>
                  <a:lnTo>
                    <a:pt x="232" y="7264"/>
                  </a:lnTo>
                  <a:lnTo>
                    <a:pt x="417" y="7819"/>
                  </a:lnTo>
                  <a:lnTo>
                    <a:pt x="648" y="8282"/>
                  </a:lnTo>
                  <a:lnTo>
                    <a:pt x="926" y="8791"/>
                  </a:lnTo>
                  <a:lnTo>
                    <a:pt x="1250" y="9254"/>
                  </a:lnTo>
                  <a:lnTo>
                    <a:pt x="1666" y="9670"/>
                  </a:lnTo>
                  <a:lnTo>
                    <a:pt x="12493" y="20497"/>
                  </a:lnTo>
                  <a:lnTo>
                    <a:pt x="12632" y="20589"/>
                  </a:lnTo>
                  <a:lnTo>
                    <a:pt x="12817" y="20635"/>
                  </a:lnTo>
                  <a:lnTo>
                    <a:pt x="12956" y="20589"/>
                  </a:lnTo>
                  <a:lnTo>
                    <a:pt x="13141" y="20497"/>
                  </a:lnTo>
                  <a:lnTo>
                    <a:pt x="13233" y="20358"/>
                  </a:lnTo>
                  <a:lnTo>
                    <a:pt x="13233" y="20173"/>
                  </a:lnTo>
                  <a:lnTo>
                    <a:pt x="13233" y="20034"/>
                  </a:lnTo>
                  <a:lnTo>
                    <a:pt x="13141" y="19849"/>
                  </a:lnTo>
                  <a:lnTo>
                    <a:pt x="2268" y="9022"/>
                  </a:lnTo>
                  <a:lnTo>
                    <a:pt x="1944" y="8698"/>
                  </a:lnTo>
                  <a:lnTo>
                    <a:pt x="1666" y="8282"/>
                  </a:lnTo>
                  <a:lnTo>
                    <a:pt x="1435" y="7866"/>
                  </a:lnTo>
                  <a:lnTo>
                    <a:pt x="1250" y="7449"/>
                  </a:lnTo>
                  <a:lnTo>
                    <a:pt x="1111" y="7033"/>
                  </a:lnTo>
                  <a:lnTo>
                    <a:pt x="972" y="6570"/>
                  </a:lnTo>
                  <a:lnTo>
                    <a:pt x="926" y="6107"/>
                  </a:lnTo>
                  <a:lnTo>
                    <a:pt x="880" y="5691"/>
                  </a:lnTo>
                  <a:lnTo>
                    <a:pt x="926" y="5228"/>
                  </a:lnTo>
                  <a:lnTo>
                    <a:pt x="972" y="4766"/>
                  </a:lnTo>
                  <a:lnTo>
                    <a:pt x="1111" y="4303"/>
                  </a:lnTo>
                  <a:lnTo>
                    <a:pt x="1250" y="3887"/>
                  </a:lnTo>
                  <a:lnTo>
                    <a:pt x="1435" y="3470"/>
                  </a:lnTo>
                  <a:lnTo>
                    <a:pt x="1666" y="3054"/>
                  </a:lnTo>
                  <a:lnTo>
                    <a:pt x="1944" y="2684"/>
                  </a:lnTo>
                  <a:lnTo>
                    <a:pt x="2268" y="2313"/>
                  </a:lnTo>
                  <a:lnTo>
                    <a:pt x="2638" y="1990"/>
                  </a:lnTo>
                  <a:lnTo>
                    <a:pt x="3054" y="1712"/>
                  </a:lnTo>
                  <a:lnTo>
                    <a:pt x="3425" y="1481"/>
                  </a:lnTo>
                  <a:lnTo>
                    <a:pt x="3887" y="1249"/>
                  </a:lnTo>
                  <a:lnTo>
                    <a:pt x="4304" y="1110"/>
                  </a:lnTo>
                  <a:lnTo>
                    <a:pt x="4766" y="1018"/>
                  </a:lnTo>
                  <a:lnTo>
                    <a:pt x="5183" y="925"/>
                  </a:lnTo>
                  <a:lnTo>
                    <a:pt x="6108" y="925"/>
                  </a:lnTo>
                  <a:lnTo>
                    <a:pt x="6571" y="1018"/>
                  </a:lnTo>
                  <a:lnTo>
                    <a:pt x="7033" y="1110"/>
                  </a:lnTo>
                  <a:lnTo>
                    <a:pt x="7450" y="1249"/>
                  </a:lnTo>
                  <a:lnTo>
                    <a:pt x="7866" y="1481"/>
                  </a:lnTo>
                  <a:lnTo>
                    <a:pt x="8283" y="1712"/>
                  </a:lnTo>
                  <a:lnTo>
                    <a:pt x="8653" y="1990"/>
                  </a:lnTo>
                  <a:lnTo>
                    <a:pt x="9023" y="2313"/>
                  </a:lnTo>
                  <a:lnTo>
                    <a:pt x="21747" y="15037"/>
                  </a:lnTo>
                  <a:lnTo>
                    <a:pt x="21978" y="15315"/>
                  </a:lnTo>
                  <a:lnTo>
                    <a:pt x="22209" y="15592"/>
                  </a:lnTo>
                  <a:lnTo>
                    <a:pt x="22394" y="15916"/>
                  </a:lnTo>
                  <a:lnTo>
                    <a:pt x="22579" y="16286"/>
                  </a:lnTo>
                  <a:lnTo>
                    <a:pt x="22672" y="16610"/>
                  </a:lnTo>
                  <a:lnTo>
                    <a:pt x="22764" y="16980"/>
                  </a:lnTo>
                  <a:lnTo>
                    <a:pt x="22811" y="17350"/>
                  </a:lnTo>
                  <a:lnTo>
                    <a:pt x="22857" y="17721"/>
                  </a:lnTo>
                  <a:lnTo>
                    <a:pt x="22811" y="18044"/>
                  </a:lnTo>
                  <a:lnTo>
                    <a:pt x="22764" y="18415"/>
                  </a:lnTo>
                  <a:lnTo>
                    <a:pt x="22672" y="18785"/>
                  </a:lnTo>
                  <a:lnTo>
                    <a:pt x="22579" y="19109"/>
                  </a:lnTo>
                  <a:lnTo>
                    <a:pt x="22394" y="19479"/>
                  </a:lnTo>
                  <a:lnTo>
                    <a:pt x="22209" y="19803"/>
                  </a:lnTo>
                  <a:lnTo>
                    <a:pt x="21978" y="20080"/>
                  </a:lnTo>
                  <a:lnTo>
                    <a:pt x="21747" y="20404"/>
                  </a:lnTo>
                  <a:lnTo>
                    <a:pt x="21376" y="20728"/>
                  </a:lnTo>
                  <a:lnTo>
                    <a:pt x="20960" y="20959"/>
                  </a:lnTo>
                  <a:lnTo>
                    <a:pt x="20405" y="21237"/>
                  </a:lnTo>
                  <a:lnTo>
                    <a:pt x="19803" y="21422"/>
                  </a:lnTo>
                  <a:lnTo>
                    <a:pt x="19202" y="21514"/>
                  </a:lnTo>
                  <a:lnTo>
                    <a:pt x="18554" y="21468"/>
                  </a:lnTo>
                  <a:lnTo>
                    <a:pt x="17953" y="21329"/>
                  </a:lnTo>
                  <a:lnTo>
                    <a:pt x="17397" y="21144"/>
                  </a:lnTo>
                  <a:lnTo>
                    <a:pt x="16842" y="20820"/>
                  </a:lnTo>
                  <a:lnTo>
                    <a:pt x="16611" y="20589"/>
                  </a:lnTo>
                  <a:lnTo>
                    <a:pt x="16333" y="20404"/>
                  </a:lnTo>
                  <a:lnTo>
                    <a:pt x="4627" y="8652"/>
                  </a:lnTo>
                  <a:lnTo>
                    <a:pt x="4442" y="8467"/>
                  </a:lnTo>
                  <a:lnTo>
                    <a:pt x="4257" y="8236"/>
                  </a:lnTo>
                  <a:lnTo>
                    <a:pt x="4119" y="7958"/>
                  </a:lnTo>
                  <a:lnTo>
                    <a:pt x="4026" y="7727"/>
                  </a:lnTo>
                  <a:lnTo>
                    <a:pt x="3841" y="7218"/>
                  </a:lnTo>
                  <a:lnTo>
                    <a:pt x="3795" y="6663"/>
                  </a:lnTo>
                  <a:lnTo>
                    <a:pt x="3841" y="6107"/>
                  </a:lnTo>
                  <a:lnTo>
                    <a:pt x="3980" y="5598"/>
                  </a:lnTo>
                  <a:lnTo>
                    <a:pt x="4119" y="5321"/>
                  </a:lnTo>
                  <a:lnTo>
                    <a:pt x="4257" y="5089"/>
                  </a:lnTo>
                  <a:lnTo>
                    <a:pt x="4442" y="4858"/>
                  </a:lnTo>
                  <a:lnTo>
                    <a:pt x="4627" y="4627"/>
                  </a:lnTo>
                  <a:lnTo>
                    <a:pt x="4859" y="4442"/>
                  </a:lnTo>
                  <a:lnTo>
                    <a:pt x="5090" y="4257"/>
                  </a:lnTo>
                  <a:lnTo>
                    <a:pt x="5322" y="4118"/>
                  </a:lnTo>
                  <a:lnTo>
                    <a:pt x="5553" y="4025"/>
                  </a:lnTo>
                  <a:lnTo>
                    <a:pt x="6108" y="3840"/>
                  </a:lnTo>
                  <a:lnTo>
                    <a:pt x="6663" y="3794"/>
                  </a:lnTo>
                  <a:lnTo>
                    <a:pt x="7172" y="3840"/>
                  </a:lnTo>
                  <a:lnTo>
                    <a:pt x="7727" y="4025"/>
                  </a:lnTo>
                  <a:lnTo>
                    <a:pt x="7959" y="4118"/>
                  </a:lnTo>
                  <a:lnTo>
                    <a:pt x="8190" y="4257"/>
                  </a:lnTo>
                  <a:lnTo>
                    <a:pt x="8421" y="4442"/>
                  </a:lnTo>
                  <a:lnTo>
                    <a:pt x="8653" y="4627"/>
                  </a:lnTo>
                  <a:lnTo>
                    <a:pt x="18508" y="14482"/>
                  </a:lnTo>
                  <a:lnTo>
                    <a:pt x="18647" y="14574"/>
                  </a:lnTo>
                  <a:lnTo>
                    <a:pt x="18832" y="14621"/>
                  </a:lnTo>
                  <a:lnTo>
                    <a:pt x="18971" y="14574"/>
                  </a:lnTo>
                  <a:lnTo>
                    <a:pt x="19156" y="14482"/>
                  </a:lnTo>
                  <a:lnTo>
                    <a:pt x="19248" y="14343"/>
                  </a:lnTo>
                  <a:lnTo>
                    <a:pt x="19248" y="14158"/>
                  </a:lnTo>
                  <a:lnTo>
                    <a:pt x="19248" y="14019"/>
                  </a:lnTo>
                  <a:lnTo>
                    <a:pt x="19156" y="13834"/>
                  </a:lnTo>
                  <a:lnTo>
                    <a:pt x="9301" y="4025"/>
                  </a:lnTo>
                  <a:lnTo>
                    <a:pt x="9023" y="3748"/>
                  </a:lnTo>
                  <a:lnTo>
                    <a:pt x="8699" y="3516"/>
                  </a:lnTo>
                  <a:lnTo>
                    <a:pt x="8375" y="3331"/>
                  </a:lnTo>
                  <a:lnTo>
                    <a:pt x="8051" y="3192"/>
                  </a:lnTo>
                  <a:lnTo>
                    <a:pt x="7727" y="3054"/>
                  </a:lnTo>
                  <a:lnTo>
                    <a:pt x="7357" y="2961"/>
                  </a:lnTo>
                  <a:lnTo>
                    <a:pt x="6987" y="2915"/>
                  </a:lnTo>
                  <a:lnTo>
                    <a:pt x="6293" y="2915"/>
                  </a:lnTo>
                  <a:lnTo>
                    <a:pt x="5923" y="2961"/>
                  </a:lnTo>
                  <a:lnTo>
                    <a:pt x="5553" y="3054"/>
                  </a:lnTo>
                  <a:lnTo>
                    <a:pt x="5229" y="3192"/>
                  </a:lnTo>
                  <a:lnTo>
                    <a:pt x="4905" y="3331"/>
                  </a:lnTo>
                  <a:lnTo>
                    <a:pt x="4581" y="3516"/>
                  </a:lnTo>
                  <a:lnTo>
                    <a:pt x="4257" y="3748"/>
                  </a:lnTo>
                  <a:lnTo>
                    <a:pt x="3980" y="4025"/>
                  </a:lnTo>
                  <a:lnTo>
                    <a:pt x="3748" y="4303"/>
                  </a:lnTo>
                  <a:lnTo>
                    <a:pt x="3517" y="4581"/>
                  </a:lnTo>
                  <a:lnTo>
                    <a:pt x="3332" y="4904"/>
                  </a:lnTo>
                  <a:lnTo>
                    <a:pt x="3147" y="5228"/>
                  </a:lnTo>
                  <a:lnTo>
                    <a:pt x="3054" y="5598"/>
                  </a:lnTo>
                  <a:lnTo>
                    <a:pt x="2962" y="5922"/>
                  </a:lnTo>
                  <a:lnTo>
                    <a:pt x="2916" y="6292"/>
                  </a:lnTo>
                  <a:lnTo>
                    <a:pt x="2916" y="6663"/>
                  </a:lnTo>
                  <a:lnTo>
                    <a:pt x="2916" y="7033"/>
                  </a:lnTo>
                  <a:lnTo>
                    <a:pt x="2962" y="7357"/>
                  </a:lnTo>
                  <a:lnTo>
                    <a:pt x="3054" y="7727"/>
                  </a:lnTo>
                  <a:lnTo>
                    <a:pt x="3193" y="8051"/>
                  </a:lnTo>
                  <a:lnTo>
                    <a:pt x="3332" y="8374"/>
                  </a:lnTo>
                  <a:lnTo>
                    <a:pt x="3517" y="8698"/>
                  </a:lnTo>
                  <a:lnTo>
                    <a:pt x="3748" y="9022"/>
                  </a:lnTo>
                  <a:lnTo>
                    <a:pt x="3980" y="9300"/>
                  </a:lnTo>
                  <a:lnTo>
                    <a:pt x="15732" y="21005"/>
                  </a:lnTo>
                  <a:lnTo>
                    <a:pt x="16009" y="21329"/>
                  </a:lnTo>
                  <a:lnTo>
                    <a:pt x="16333" y="21561"/>
                  </a:lnTo>
                  <a:lnTo>
                    <a:pt x="16703" y="21792"/>
                  </a:lnTo>
                  <a:lnTo>
                    <a:pt x="17074" y="21977"/>
                  </a:lnTo>
                  <a:lnTo>
                    <a:pt x="17444" y="22116"/>
                  </a:lnTo>
                  <a:lnTo>
                    <a:pt x="17814" y="22255"/>
                  </a:lnTo>
                  <a:lnTo>
                    <a:pt x="18184" y="22301"/>
                  </a:lnTo>
                  <a:lnTo>
                    <a:pt x="18600" y="22394"/>
                  </a:lnTo>
                  <a:lnTo>
                    <a:pt x="19387" y="22394"/>
                  </a:lnTo>
                  <a:lnTo>
                    <a:pt x="19757" y="22347"/>
                  </a:lnTo>
                  <a:lnTo>
                    <a:pt x="20127" y="22255"/>
                  </a:lnTo>
                  <a:lnTo>
                    <a:pt x="20544" y="22162"/>
                  </a:lnTo>
                  <a:lnTo>
                    <a:pt x="20914" y="22023"/>
                  </a:lnTo>
                  <a:lnTo>
                    <a:pt x="21284" y="21838"/>
                  </a:lnTo>
                  <a:lnTo>
                    <a:pt x="21608" y="21607"/>
                  </a:lnTo>
                  <a:lnTo>
                    <a:pt x="21978" y="21329"/>
                  </a:lnTo>
                  <a:lnTo>
                    <a:pt x="22348" y="21005"/>
                  </a:lnTo>
                  <a:lnTo>
                    <a:pt x="22672" y="20682"/>
                  </a:lnTo>
                  <a:lnTo>
                    <a:pt x="22950" y="20265"/>
                  </a:lnTo>
                  <a:lnTo>
                    <a:pt x="23181" y="19895"/>
                  </a:lnTo>
                  <a:lnTo>
                    <a:pt x="23412" y="19479"/>
                  </a:lnTo>
                  <a:lnTo>
                    <a:pt x="23551" y="19016"/>
                  </a:lnTo>
                  <a:lnTo>
                    <a:pt x="23644" y="18600"/>
                  </a:lnTo>
                  <a:lnTo>
                    <a:pt x="23736" y="18137"/>
                  </a:lnTo>
                  <a:lnTo>
                    <a:pt x="23736" y="17721"/>
                  </a:lnTo>
                  <a:lnTo>
                    <a:pt x="23736" y="17258"/>
                  </a:lnTo>
                  <a:lnTo>
                    <a:pt x="23644" y="16795"/>
                  </a:lnTo>
                  <a:lnTo>
                    <a:pt x="23551" y="16379"/>
                  </a:lnTo>
                  <a:lnTo>
                    <a:pt x="23412" y="15916"/>
                  </a:lnTo>
                  <a:lnTo>
                    <a:pt x="23181" y="15500"/>
                  </a:lnTo>
                  <a:lnTo>
                    <a:pt x="22950" y="15130"/>
                  </a:lnTo>
                  <a:lnTo>
                    <a:pt x="22672" y="14713"/>
                  </a:lnTo>
                  <a:lnTo>
                    <a:pt x="22348" y="14389"/>
                  </a:lnTo>
                  <a:lnTo>
                    <a:pt x="9671" y="1666"/>
                  </a:lnTo>
                  <a:lnTo>
                    <a:pt x="9208" y="1296"/>
                  </a:lnTo>
                  <a:lnTo>
                    <a:pt x="8745" y="925"/>
                  </a:lnTo>
                  <a:lnTo>
                    <a:pt x="8283" y="648"/>
                  </a:lnTo>
                  <a:lnTo>
                    <a:pt x="7774" y="416"/>
                  </a:lnTo>
                  <a:lnTo>
                    <a:pt x="7265" y="231"/>
                  </a:lnTo>
                  <a:lnTo>
                    <a:pt x="6756" y="139"/>
                  </a:lnTo>
                  <a:lnTo>
                    <a:pt x="6201" y="46"/>
                  </a:lnTo>
                  <a:lnTo>
                    <a:pt x="56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-316250" y="494830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7904613" y="47970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3_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8"/>
          <p:cNvGrpSpPr/>
          <p:nvPr/>
        </p:nvGrpSpPr>
        <p:grpSpPr>
          <a:xfrm flipH="1">
            <a:off x="-277937" y="467993"/>
            <a:ext cx="9713600" cy="4943933"/>
            <a:chOff x="-316250" y="494830"/>
            <a:chExt cx="9713600" cy="4943933"/>
          </a:xfrm>
        </p:grpSpPr>
        <p:sp>
          <p:nvSpPr>
            <p:cNvPr id="287" name="Google Shape;287;p28"/>
            <p:cNvSpPr/>
            <p:nvPr/>
          </p:nvSpPr>
          <p:spPr>
            <a:xfrm>
              <a:off x="8803950" y="83260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493000" y="4344825"/>
              <a:ext cx="593425" cy="559850"/>
            </a:xfrm>
            <a:custGeom>
              <a:avLst/>
              <a:gdLst/>
              <a:ahLst/>
              <a:cxnLst/>
              <a:rect l="l" t="t" r="r" b="b"/>
              <a:pathLst>
                <a:path w="23737" h="22394" extrusionOk="0">
                  <a:moveTo>
                    <a:pt x="5645" y="0"/>
                  </a:moveTo>
                  <a:lnTo>
                    <a:pt x="5090" y="46"/>
                  </a:lnTo>
                  <a:lnTo>
                    <a:pt x="4581" y="139"/>
                  </a:lnTo>
                  <a:lnTo>
                    <a:pt x="4026" y="231"/>
                  </a:lnTo>
                  <a:lnTo>
                    <a:pt x="3517" y="416"/>
                  </a:lnTo>
                  <a:lnTo>
                    <a:pt x="3008" y="648"/>
                  </a:lnTo>
                  <a:lnTo>
                    <a:pt x="2545" y="925"/>
                  </a:lnTo>
                  <a:lnTo>
                    <a:pt x="2083" y="1296"/>
                  </a:lnTo>
                  <a:lnTo>
                    <a:pt x="1666" y="1666"/>
                  </a:lnTo>
                  <a:lnTo>
                    <a:pt x="1250" y="2082"/>
                  </a:lnTo>
                  <a:lnTo>
                    <a:pt x="926" y="2545"/>
                  </a:lnTo>
                  <a:lnTo>
                    <a:pt x="648" y="3054"/>
                  </a:lnTo>
                  <a:lnTo>
                    <a:pt x="417" y="3563"/>
                  </a:lnTo>
                  <a:lnTo>
                    <a:pt x="232" y="4072"/>
                  </a:lnTo>
                  <a:lnTo>
                    <a:pt x="93" y="4581"/>
                  </a:lnTo>
                  <a:lnTo>
                    <a:pt x="47" y="5136"/>
                  </a:lnTo>
                  <a:lnTo>
                    <a:pt x="1" y="5691"/>
                  </a:lnTo>
                  <a:lnTo>
                    <a:pt x="47" y="6200"/>
                  </a:lnTo>
                  <a:lnTo>
                    <a:pt x="93" y="6755"/>
                  </a:lnTo>
                  <a:lnTo>
                    <a:pt x="232" y="7264"/>
                  </a:lnTo>
                  <a:lnTo>
                    <a:pt x="417" y="7819"/>
                  </a:lnTo>
                  <a:lnTo>
                    <a:pt x="648" y="8282"/>
                  </a:lnTo>
                  <a:lnTo>
                    <a:pt x="926" y="8791"/>
                  </a:lnTo>
                  <a:lnTo>
                    <a:pt x="1250" y="9254"/>
                  </a:lnTo>
                  <a:lnTo>
                    <a:pt x="1666" y="9670"/>
                  </a:lnTo>
                  <a:lnTo>
                    <a:pt x="12493" y="20497"/>
                  </a:lnTo>
                  <a:lnTo>
                    <a:pt x="12632" y="20589"/>
                  </a:lnTo>
                  <a:lnTo>
                    <a:pt x="12817" y="20635"/>
                  </a:lnTo>
                  <a:lnTo>
                    <a:pt x="12956" y="20589"/>
                  </a:lnTo>
                  <a:lnTo>
                    <a:pt x="13141" y="20497"/>
                  </a:lnTo>
                  <a:lnTo>
                    <a:pt x="13233" y="20358"/>
                  </a:lnTo>
                  <a:lnTo>
                    <a:pt x="13233" y="20173"/>
                  </a:lnTo>
                  <a:lnTo>
                    <a:pt x="13233" y="20034"/>
                  </a:lnTo>
                  <a:lnTo>
                    <a:pt x="13141" y="19849"/>
                  </a:lnTo>
                  <a:lnTo>
                    <a:pt x="2268" y="9022"/>
                  </a:lnTo>
                  <a:lnTo>
                    <a:pt x="1944" y="8698"/>
                  </a:lnTo>
                  <a:lnTo>
                    <a:pt x="1666" y="8282"/>
                  </a:lnTo>
                  <a:lnTo>
                    <a:pt x="1435" y="7866"/>
                  </a:lnTo>
                  <a:lnTo>
                    <a:pt x="1250" y="7449"/>
                  </a:lnTo>
                  <a:lnTo>
                    <a:pt x="1111" y="7033"/>
                  </a:lnTo>
                  <a:lnTo>
                    <a:pt x="972" y="6570"/>
                  </a:lnTo>
                  <a:lnTo>
                    <a:pt x="926" y="6107"/>
                  </a:lnTo>
                  <a:lnTo>
                    <a:pt x="880" y="5691"/>
                  </a:lnTo>
                  <a:lnTo>
                    <a:pt x="926" y="5228"/>
                  </a:lnTo>
                  <a:lnTo>
                    <a:pt x="972" y="4766"/>
                  </a:lnTo>
                  <a:lnTo>
                    <a:pt x="1111" y="4303"/>
                  </a:lnTo>
                  <a:lnTo>
                    <a:pt x="1250" y="3887"/>
                  </a:lnTo>
                  <a:lnTo>
                    <a:pt x="1435" y="3470"/>
                  </a:lnTo>
                  <a:lnTo>
                    <a:pt x="1666" y="3054"/>
                  </a:lnTo>
                  <a:lnTo>
                    <a:pt x="1944" y="2684"/>
                  </a:lnTo>
                  <a:lnTo>
                    <a:pt x="2268" y="2313"/>
                  </a:lnTo>
                  <a:lnTo>
                    <a:pt x="2638" y="1990"/>
                  </a:lnTo>
                  <a:lnTo>
                    <a:pt x="3054" y="1712"/>
                  </a:lnTo>
                  <a:lnTo>
                    <a:pt x="3425" y="1481"/>
                  </a:lnTo>
                  <a:lnTo>
                    <a:pt x="3887" y="1249"/>
                  </a:lnTo>
                  <a:lnTo>
                    <a:pt x="4304" y="1110"/>
                  </a:lnTo>
                  <a:lnTo>
                    <a:pt x="4766" y="1018"/>
                  </a:lnTo>
                  <a:lnTo>
                    <a:pt x="5183" y="925"/>
                  </a:lnTo>
                  <a:lnTo>
                    <a:pt x="6108" y="925"/>
                  </a:lnTo>
                  <a:lnTo>
                    <a:pt x="6571" y="1018"/>
                  </a:lnTo>
                  <a:lnTo>
                    <a:pt x="7033" y="1110"/>
                  </a:lnTo>
                  <a:lnTo>
                    <a:pt x="7450" y="1249"/>
                  </a:lnTo>
                  <a:lnTo>
                    <a:pt x="7866" y="1481"/>
                  </a:lnTo>
                  <a:lnTo>
                    <a:pt x="8283" y="1712"/>
                  </a:lnTo>
                  <a:lnTo>
                    <a:pt x="8653" y="1990"/>
                  </a:lnTo>
                  <a:lnTo>
                    <a:pt x="9023" y="2313"/>
                  </a:lnTo>
                  <a:lnTo>
                    <a:pt x="21747" y="15037"/>
                  </a:lnTo>
                  <a:lnTo>
                    <a:pt x="21978" y="15315"/>
                  </a:lnTo>
                  <a:lnTo>
                    <a:pt x="22209" y="15592"/>
                  </a:lnTo>
                  <a:lnTo>
                    <a:pt x="22394" y="15916"/>
                  </a:lnTo>
                  <a:lnTo>
                    <a:pt x="22579" y="16286"/>
                  </a:lnTo>
                  <a:lnTo>
                    <a:pt x="22672" y="16610"/>
                  </a:lnTo>
                  <a:lnTo>
                    <a:pt x="22764" y="16980"/>
                  </a:lnTo>
                  <a:lnTo>
                    <a:pt x="22811" y="17350"/>
                  </a:lnTo>
                  <a:lnTo>
                    <a:pt x="22857" y="17721"/>
                  </a:lnTo>
                  <a:lnTo>
                    <a:pt x="22811" y="18044"/>
                  </a:lnTo>
                  <a:lnTo>
                    <a:pt x="22764" y="18415"/>
                  </a:lnTo>
                  <a:lnTo>
                    <a:pt x="22672" y="18785"/>
                  </a:lnTo>
                  <a:lnTo>
                    <a:pt x="22579" y="19109"/>
                  </a:lnTo>
                  <a:lnTo>
                    <a:pt x="22394" y="19479"/>
                  </a:lnTo>
                  <a:lnTo>
                    <a:pt x="22209" y="19803"/>
                  </a:lnTo>
                  <a:lnTo>
                    <a:pt x="21978" y="20080"/>
                  </a:lnTo>
                  <a:lnTo>
                    <a:pt x="21747" y="20404"/>
                  </a:lnTo>
                  <a:lnTo>
                    <a:pt x="21376" y="20728"/>
                  </a:lnTo>
                  <a:lnTo>
                    <a:pt x="20960" y="20959"/>
                  </a:lnTo>
                  <a:lnTo>
                    <a:pt x="20405" y="21237"/>
                  </a:lnTo>
                  <a:lnTo>
                    <a:pt x="19803" y="21422"/>
                  </a:lnTo>
                  <a:lnTo>
                    <a:pt x="19202" y="21514"/>
                  </a:lnTo>
                  <a:lnTo>
                    <a:pt x="18554" y="21468"/>
                  </a:lnTo>
                  <a:lnTo>
                    <a:pt x="17953" y="21329"/>
                  </a:lnTo>
                  <a:lnTo>
                    <a:pt x="17397" y="21144"/>
                  </a:lnTo>
                  <a:lnTo>
                    <a:pt x="16842" y="20820"/>
                  </a:lnTo>
                  <a:lnTo>
                    <a:pt x="16611" y="20589"/>
                  </a:lnTo>
                  <a:lnTo>
                    <a:pt x="16333" y="20404"/>
                  </a:lnTo>
                  <a:lnTo>
                    <a:pt x="4627" y="8652"/>
                  </a:lnTo>
                  <a:lnTo>
                    <a:pt x="4442" y="8467"/>
                  </a:lnTo>
                  <a:lnTo>
                    <a:pt x="4257" y="8236"/>
                  </a:lnTo>
                  <a:lnTo>
                    <a:pt x="4119" y="7958"/>
                  </a:lnTo>
                  <a:lnTo>
                    <a:pt x="4026" y="7727"/>
                  </a:lnTo>
                  <a:lnTo>
                    <a:pt x="3841" y="7218"/>
                  </a:lnTo>
                  <a:lnTo>
                    <a:pt x="3795" y="6663"/>
                  </a:lnTo>
                  <a:lnTo>
                    <a:pt x="3841" y="6107"/>
                  </a:lnTo>
                  <a:lnTo>
                    <a:pt x="3980" y="5598"/>
                  </a:lnTo>
                  <a:lnTo>
                    <a:pt x="4119" y="5321"/>
                  </a:lnTo>
                  <a:lnTo>
                    <a:pt x="4257" y="5089"/>
                  </a:lnTo>
                  <a:lnTo>
                    <a:pt x="4442" y="4858"/>
                  </a:lnTo>
                  <a:lnTo>
                    <a:pt x="4627" y="4627"/>
                  </a:lnTo>
                  <a:lnTo>
                    <a:pt x="4859" y="4442"/>
                  </a:lnTo>
                  <a:lnTo>
                    <a:pt x="5090" y="4257"/>
                  </a:lnTo>
                  <a:lnTo>
                    <a:pt x="5322" y="4118"/>
                  </a:lnTo>
                  <a:lnTo>
                    <a:pt x="5553" y="4025"/>
                  </a:lnTo>
                  <a:lnTo>
                    <a:pt x="6108" y="3840"/>
                  </a:lnTo>
                  <a:lnTo>
                    <a:pt x="6663" y="3794"/>
                  </a:lnTo>
                  <a:lnTo>
                    <a:pt x="7172" y="3840"/>
                  </a:lnTo>
                  <a:lnTo>
                    <a:pt x="7727" y="4025"/>
                  </a:lnTo>
                  <a:lnTo>
                    <a:pt x="7959" y="4118"/>
                  </a:lnTo>
                  <a:lnTo>
                    <a:pt x="8190" y="4257"/>
                  </a:lnTo>
                  <a:lnTo>
                    <a:pt x="8421" y="4442"/>
                  </a:lnTo>
                  <a:lnTo>
                    <a:pt x="8653" y="4627"/>
                  </a:lnTo>
                  <a:lnTo>
                    <a:pt x="18508" y="14482"/>
                  </a:lnTo>
                  <a:lnTo>
                    <a:pt x="18647" y="14574"/>
                  </a:lnTo>
                  <a:lnTo>
                    <a:pt x="18832" y="14621"/>
                  </a:lnTo>
                  <a:lnTo>
                    <a:pt x="18971" y="14574"/>
                  </a:lnTo>
                  <a:lnTo>
                    <a:pt x="19156" y="14482"/>
                  </a:lnTo>
                  <a:lnTo>
                    <a:pt x="19248" y="14343"/>
                  </a:lnTo>
                  <a:lnTo>
                    <a:pt x="19248" y="14158"/>
                  </a:lnTo>
                  <a:lnTo>
                    <a:pt x="19248" y="14019"/>
                  </a:lnTo>
                  <a:lnTo>
                    <a:pt x="19156" y="13834"/>
                  </a:lnTo>
                  <a:lnTo>
                    <a:pt x="9301" y="4025"/>
                  </a:lnTo>
                  <a:lnTo>
                    <a:pt x="9023" y="3748"/>
                  </a:lnTo>
                  <a:lnTo>
                    <a:pt x="8699" y="3516"/>
                  </a:lnTo>
                  <a:lnTo>
                    <a:pt x="8375" y="3331"/>
                  </a:lnTo>
                  <a:lnTo>
                    <a:pt x="8051" y="3192"/>
                  </a:lnTo>
                  <a:lnTo>
                    <a:pt x="7727" y="3054"/>
                  </a:lnTo>
                  <a:lnTo>
                    <a:pt x="7357" y="2961"/>
                  </a:lnTo>
                  <a:lnTo>
                    <a:pt x="6987" y="2915"/>
                  </a:lnTo>
                  <a:lnTo>
                    <a:pt x="6293" y="2915"/>
                  </a:lnTo>
                  <a:lnTo>
                    <a:pt x="5923" y="2961"/>
                  </a:lnTo>
                  <a:lnTo>
                    <a:pt x="5553" y="3054"/>
                  </a:lnTo>
                  <a:lnTo>
                    <a:pt x="5229" y="3192"/>
                  </a:lnTo>
                  <a:lnTo>
                    <a:pt x="4905" y="3331"/>
                  </a:lnTo>
                  <a:lnTo>
                    <a:pt x="4581" y="3516"/>
                  </a:lnTo>
                  <a:lnTo>
                    <a:pt x="4257" y="3748"/>
                  </a:lnTo>
                  <a:lnTo>
                    <a:pt x="3980" y="4025"/>
                  </a:lnTo>
                  <a:lnTo>
                    <a:pt x="3748" y="4303"/>
                  </a:lnTo>
                  <a:lnTo>
                    <a:pt x="3517" y="4581"/>
                  </a:lnTo>
                  <a:lnTo>
                    <a:pt x="3332" y="4904"/>
                  </a:lnTo>
                  <a:lnTo>
                    <a:pt x="3147" y="5228"/>
                  </a:lnTo>
                  <a:lnTo>
                    <a:pt x="3054" y="5598"/>
                  </a:lnTo>
                  <a:lnTo>
                    <a:pt x="2962" y="5922"/>
                  </a:lnTo>
                  <a:lnTo>
                    <a:pt x="2916" y="6292"/>
                  </a:lnTo>
                  <a:lnTo>
                    <a:pt x="2916" y="6663"/>
                  </a:lnTo>
                  <a:lnTo>
                    <a:pt x="2916" y="7033"/>
                  </a:lnTo>
                  <a:lnTo>
                    <a:pt x="2962" y="7357"/>
                  </a:lnTo>
                  <a:lnTo>
                    <a:pt x="3054" y="7727"/>
                  </a:lnTo>
                  <a:lnTo>
                    <a:pt x="3193" y="8051"/>
                  </a:lnTo>
                  <a:lnTo>
                    <a:pt x="3332" y="8374"/>
                  </a:lnTo>
                  <a:lnTo>
                    <a:pt x="3517" y="8698"/>
                  </a:lnTo>
                  <a:lnTo>
                    <a:pt x="3748" y="9022"/>
                  </a:lnTo>
                  <a:lnTo>
                    <a:pt x="3980" y="9300"/>
                  </a:lnTo>
                  <a:lnTo>
                    <a:pt x="15732" y="21005"/>
                  </a:lnTo>
                  <a:lnTo>
                    <a:pt x="16009" y="21329"/>
                  </a:lnTo>
                  <a:lnTo>
                    <a:pt x="16333" y="21561"/>
                  </a:lnTo>
                  <a:lnTo>
                    <a:pt x="16703" y="21792"/>
                  </a:lnTo>
                  <a:lnTo>
                    <a:pt x="17074" y="21977"/>
                  </a:lnTo>
                  <a:lnTo>
                    <a:pt x="17444" y="22116"/>
                  </a:lnTo>
                  <a:lnTo>
                    <a:pt x="17814" y="22255"/>
                  </a:lnTo>
                  <a:lnTo>
                    <a:pt x="18184" y="22301"/>
                  </a:lnTo>
                  <a:lnTo>
                    <a:pt x="18600" y="22394"/>
                  </a:lnTo>
                  <a:lnTo>
                    <a:pt x="19387" y="22394"/>
                  </a:lnTo>
                  <a:lnTo>
                    <a:pt x="19757" y="22347"/>
                  </a:lnTo>
                  <a:lnTo>
                    <a:pt x="20127" y="22255"/>
                  </a:lnTo>
                  <a:lnTo>
                    <a:pt x="20544" y="22162"/>
                  </a:lnTo>
                  <a:lnTo>
                    <a:pt x="20914" y="22023"/>
                  </a:lnTo>
                  <a:lnTo>
                    <a:pt x="21284" y="21838"/>
                  </a:lnTo>
                  <a:lnTo>
                    <a:pt x="21608" y="21607"/>
                  </a:lnTo>
                  <a:lnTo>
                    <a:pt x="21978" y="21329"/>
                  </a:lnTo>
                  <a:lnTo>
                    <a:pt x="22348" y="21005"/>
                  </a:lnTo>
                  <a:lnTo>
                    <a:pt x="22672" y="20682"/>
                  </a:lnTo>
                  <a:lnTo>
                    <a:pt x="22950" y="20265"/>
                  </a:lnTo>
                  <a:lnTo>
                    <a:pt x="23181" y="19895"/>
                  </a:lnTo>
                  <a:lnTo>
                    <a:pt x="23412" y="19479"/>
                  </a:lnTo>
                  <a:lnTo>
                    <a:pt x="23551" y="19016"/>
                  </a:lnTo>
                  <a:lnTo>
                    <a:pt x="23644" y="18600"/>
                  </a:lnTo>
                  <a:lnTo>
                    <a:pt x="23736" y="18137"/>
                  </a:lnTo>
                  <a:lnTo>
                    <a:pt x="23736" y="17721"/>
                  </a:lnTo>
                  <a:lnTo>
                    <a:pt x="23736" y="17258"/>
                  </a:lnTo>
                  <a:lnTo>
                    <a:pt x="23644" y="16795"/>
                  </a:lnTo>
                  <a:lnTo>
                    <a:pt x="23551" y="16379"/>
                  </a:lnTo>
                  <a:lnTo>
                    <a:pt x="23412" y="15916"/>
                  </a:lnTo>
                  <a:lnTo>
                    <a:pt x="23181" y="15500"/>
                  </a:lnTo>
                  <a:lnTo>
                    <a:pt x="22950" y="15130"/>
                  </a:lnTo>
                  <a:lnTo>
                    <a:pt x="22672" y="14713"/>
                  </a:lnTo>
                  <a:lnTo>
                    <a:pt x="22348" y="14389"/>
                  </a:lnTo>
                  <a:lnTo>
                    <a:pt x="9671" y="1666"/>
                  </a:lnTo>
                  <a:lnTo>
                    <a:pt x="9208" y="1296"/>
                  </a:lnTo>
                  <a:lnTo>
                    <a:pt x="8745" y="925"/>
                  </a:lnTo>
                  <a:lnTo>
                    <a:pt x="8283" y="648"/>
                  </a:lnTo>
                  <a:lnTo>
                    <a:pt x="7774" y="416"/>
                  </a:lnTo>
                  <a:lnTo>
                    <a:pt x="7265" y="231"/>
                  </a:lnTo>
                  <a:lnTo>
                    <a:pt x="6756" y="139"/>
                  </a:lnTo>
                  <a:lnTo>
                    <a:pt x="6201" y="46"/>
                  </a:lnTo>
                  <a:lnTo>
                    <a:pt x="56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-316250" y="494830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904613" y="47970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28"/>
          <p:cNvSpPr/>
          <p:nvPr/>
        </p:nvSpPr>
        <p:spPr>
          <a:xfrm>
            <a:off x="2049275" y="1167100"/>
            <a:ext cx="4616700" cy="33981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8"/>
          <p:cNvSpPr txBox="1">
            <a:spLocks noGrp="1"/>
          </p:cNvSpPr>
          <p:nvPr>
            <p:ph type="title"/>
          </p:nvPr>
        </p:nvSpPr>
        <p:spPr>
          <a:xfrm>
            <a:off x="712650" y="368825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CUSTOM_24_1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6"/>
          <p:cNvSpPr/>
          <p:nvPr/>
        </p:nvSpPr>
        <p:spPr>
          <a:xfrm>
            <a:off x="1012175" y="1218750"/>
            <a:ext cx="4616700" cy="33981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6"/>
          <p:cNvSpPr txBox="1">
            <a:spLocks noGrp="1"/>
          </p:cNvSpPr>
          <p:nvPr>
            <p:ph type="title" hasCustomPrompt="1"/>
          </p:nvPr>
        </p:nvSpPr>
        <p:spPr>
          <a:xfrm>
            <a:off x="1607750" y="1022500"/>
            <a:ext cx="963900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373" name="Google Shape;373;p36"/>
          <p:cNvSpPr txBox="1">
            <a:spLocks noGrp="1"/>
          </p:cNvSpPr>
          <p:nvPr>
            <p:ph type="title" idx="2"/>
          </p:nvPr>
        </p:nvSpPr>
        <p:spPr>
          <a:xfrm>
            <a:off x="1409550" y="2076075"/>
            <a:ext cx="2659800" cy="11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1"/>
          </p:nvPr>
        </p:nvSpPr>
        <p:spPr>
          <a:xfrm>
            <a:off x="1409550" y="3114250"/>
            <a:ext cx="2975400" cy="8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flipH="1">
            <a:off x="-811559" y="860489"/>
            <a:ext cx="10301342" cy="3650274"/>
            <a:chOff x="-444434" y="403289"/>
            <a:chExt cx="10301342" cy="3650274"/>
          </a:xfrm>
        </p:grpSpPr>
        <p:sp>
          <p:nvSpPr>
            <p:cNvPr id="376" name="Google Shape;376;p36"/>
            <p:cNvSpPr/>
            <p:nvPr/>
          </p:nvSpPr>
          <p:spPr>
            <a:xfrm>
              <a:off x="2038350" y="261035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8355627" y="403289"/>
              <a:ext cx="1501282" cy="162018"/>
            </a:xfrm>
            <a:custGeom>
              <a:avLst/>
              <a:gdLst/>
              <a:ahLst/>
              <a:cxnLst/>
              <a:rect l="l" t="t" r="r" b="b"/>
              <a:pathLst>
                <a:path w="35165" h="3795" extrusionOk="0">
                  <a:moveTo>
                    <a:pt x="2268" y="0"/>
                  </a:moveTo>
                  <a:lnTo>
                    <a:pt x="1898" y="93"/>
                  </a:lnTo>
                  <a:lnTo>
                    <a:pt x="1528" y="185"/>
                  </a:lnTo>
                  <a:lnTo>
                    <a:pt x="1204" y="324"/>
                  </a:lnTo>
                  <a:lnTo>
                    <a:pt x="880" y="463"/>
                  </a:lnTo>
                  <a:lnTo>
                    <a:pt x="556" y="694"/>
                  </a:lnTo>
                  <a:lnTo>
                    <a:pt x="278" y="925"/>
                  </a:lnTo>
                  <a:lnTo>
                    <a:pt x="47" y="1203"/>
                  </a:lnTo>
                  <a:lnTo>
                    <a:pt x="1" y="1249"/>
                  </a:lnTo>
                  <a:lnTo>
                    <a:pt x="834" y="1897"/>
                  </a:lnTo>
                  <a:lnTo>
                    <a:pt x="1620" y="2591"/>
                  </a:lnTo>
                  <a:lnTo>
                    <a:pt x="1852" y="2360"/>
                  </a:lnTo>
                  <a:lnTo>
                    <a:pt x="2083" y="2221"/>
                  </a:lnTo>
                  <a:lnTo>
                    <a:pt x="2361" y="2128"/>
                  </a:lnTo>
                  <a:lnTo>
                    <a:pt x="2916" y="2128"/>
                  </a:lnTo>
                  <a:lnTo>
                    <a:pt x="3193" y="2221"/>
                  </a:lnTo>
                  <a:lnTo>
                    <a:pt x="3425" y="2360"/>
                  </a:lnTo>
                  <a:lnTo>
                    <a:pt x="3656" y="2591"/>
                  </a:lnTo>
                  <a:lnTo>
                    <a:pt x="3887" y="2869"/>
                  </a:lnTo>
                  <a:lnTo>
                    <a:pt x="4165" y="3100"/>
                  </a:lnTo>
                  <a:lnTo>
                    <a:pt x="4489" y="3285"/>
                  </a:lnTo>
                  <a:lnTo>
                    <a:pt x="4813" y="3470"/>
                  </a:lnTo>
                  <a:lnTo>
                    <a:pt x="5137" y="3609"/>
                  </a:lnTo>
                  <a:lnTo>
                    <a:pt x="5507" y="3702"/>
                  </a:lnTo>
                  <a:lnTo>
                    <a:pt x="5877" y="3748"/>
                  </a:lnTo>
                  <a:lnTo>
                    <a:pt x="6247" y="3794"/>
                  </a:lnTo>
                  <a:lnTo>
                    <a:pt x="6617" y="3748"/>
                  </a:lnTo>
                  <a:lnTo>
                    <a:pt x="6987" y="3702"/>
                  </a:lnTo>
                  <a:lnTo>
                    <a:pt x="7357" y="3609"/>
                  </a:lnTo>
                  <a:lnTo>
                    <a:pt x="7681" y="3470"/>
                  </a:lnTo>
                  <a:lnTo>
                    <a:pt x="8005" y="3285"/>
                  </a:lnTo>
                  <a:lnTo>
                    <a:pt x="8329" y="3100"/>
                  </a:lnTo>
                  <a:lnTo>
                    <a:pt x="8607" y="2869"/>
                  </a:lnTo>
                  <a:lnTo>
                    <a:pt x="8884" y="2591"/>
                  </a:lnTo>
                  <a:lnTo>
                    <a:pt x="8884" y="2545"/>
                  </a:lnTo>
                  <a:lnTo>
                    <a:pt x="9069" y="2360"/>
                  </a:lnTo>
                  <a:lnTo>
                    <a:pt x="9301" y="2221"/>
                  </a:lnTo>
                  <a:lnTo>
                    <a:pt x="9578" y="2128"/>
                  </a:lnTo>
                  <a:lnTo>
                    <a:pt x="10134" y="2128"/>
                  </a:lnTo>
                  <a:lnTo>
                    <a:pt x="10411" y="2221"/>
                  </a:lnTo>
                  <a:lnTo>
                    <a:pt x="10642" y="2360"/>
                  </a:lnTo>
                  <a:lnTo>
                    <a:pt x="10874" y="2591"/>
                  </a:lnTo>
                  <a:lnTo>
                    <a:pt x="11105" y="2869"/>
                  </a:lnTo>
                  <a:lnTo>
                    <a:pt x="11429" y="3100"/>
                  </a:lnTo>
                  <a:lnTo>
                    <a:pt x="11707" y="3285"/>
                  </a:lnTo>
                  <a:lnTo>
                    <a:pt x="12030" y="3470"/>
                  </a:lnTo>
                  <a:lnTo>
                    <a:pt x="12401" y="3609"/>
                  </a:lnTo>
                  <a:lnTo>
                    <a:pt x="12725" y="3702"/>
                  </a:lnTo>
                  <a:lnTo>
                    <a:pt x="13095" y="3748"/>
                  </a:lnTo>
                  <a:lnTo>
                    <a:pt x="13465" y="3794"/>
                  </a:lnTo>
                  <a:lnTo>
                    <a:pt x="13835" y="3748"/>
                  </a:lnTo>
                  <a:lnTo>
                    <a:pt x="14205" y="3702"/>
                  </a:lnTo>
                  <a:lnTo>
                    <a:pt x="14575" y="3609"/>
                  </a:lnTo>
                  <a:lnTo>
                    <a:pt x="14899" y="3470"/>
                  </a:lnTo>
                  <a:lnTo>
                    <a:pt x="15223" y="3285"/>
                  </a:lnTo>
                  <a:lnTo>
                    <a:pt x="15547" y="3100"/>
                  </a:lnTo>
                  <a:lnTo>
                    <a:pt x="15824" y="2869"/>
                  </a:lnTo>
                  <a:lnTo>
                    <a:pt x="16102" y="2591"/>
                  </a:lnTo>
                  <a:lnTo>
                    <a:pt x="16287" y="2360"/>
                  </a:lnTo>
                  <a:lnTo>
                    <a:pt x="16518" y="2221"/>
                  </a:lnTo>
                  <a:lnTo>
                    <a:pt x="16796" y="2128"/>
                  </a:lnTo>
                  <a:lnTo>
                    <a:pt x="17398" y="2128"/>
                  </a:lnTo>
                  <a:lnTo>
                    <a:pt x="17629" y="2221"/>
                  </a:lnTo>
                  <a:lnTo>
                    <a:pt x="17860" y="2360"/>
                  </a:lnTo>
                  <a:lnTo>
                    <a:pt x="18092" y="2591"/>
                  </a:lnTo>
                  <a:lnTo>
                    <a:pt x="18369" y="2869"/>
                  </a:lnTo>
                  <a:lnTo>
                    <a:pt x="18647" y="3100"/>
                  </a:lnTo>
                  <a:lnTo>
                    <a:pt x="18924" y="3285"/>
                  </a:lnTo>
                  <a:lnTo>
                    <a:pt x="19248" y="3470"/>
                  </a:lnTo>
                  <a:lnTo>
                    <a:pt x="19618" y="3609"/>
                  </a:lnTo>
                  <a:lnTo>
                    <a:pt x="19942" y="3702"/>
                  </a:lnTo>
                  <a:lnTo>
                    <a:pt x="20312" y="3748"/>
                  </a:lnTo>
                  <a:lnTo>
                    <a:pt x="20683" y="3794"/>
                  </a:lnTo>
                  <a:lnTo>
                    <a:pt x="21053" y="3748"/>
                  </a:lnTo>
                  <a:lnTo>
                    <a:pt x="21423" y="3702"/>
                  </a:lnTo>
                  <a:lnTo>
                    <a:pt x="21793" y="3609"/>
                  </a:lnTo>
                  <a:lnTo>
                    <a:pt x="22117" y="3470"/>
                  </a:lnTo>
                  <a:lnTo>
                    <a:pt x="22441" y="3285"/>
                  </a:lnTo>
                  <a:lnTo>
                    <a:pt x="22765" y="3100"/>
                  </a:lnTo>
                  <a:lnTo>
                    <a:pt x="23042" y="2869"/>
                  </a:lnTo>
                  <a:lnTo>
                    <a:pt x="23274" y="2591"/>
                  </a:lnTo>
                  <a:lnTo>
                    <a:pt x="23320" y="2591"/>
                  </a:lnTo>
                  <a:lnTo>
                    <a:pt x="23505" y="2360"/>
                  </a:lnTo>
                  <a:lnTo>
                    <a:pt x="23783" y="2221"/>
                  </a:lnTo>
                  <a:lnTo>
                    <a:pt x="24014" y="2128"/>
                  </a:lnTo>
                  <a:lnTo>
                    <a:pt x="24615" y="2128"/>
                  </a:lnTo>
                  <a:lnTo>
                    <a:pt x="24847" y="2221"/>
                  </a:lnTo>
                  <a:lnTo>
                    <a:pt x="25124" y="2360"/>
                  </a:lnTo>
                  <a:lnTo>
                    <a:pt x="25309" y="2591"/>
                  </a:lnTo>
                  <a:lnTo>
                    <a:pt x="25587" y="2869"/>
                  </a:lnTo>
                  <a:lnTo>
                    <a:pt x="25865" y="3100"/>
                  </a:lnTo>
                  <a:lnTo>
                    <a:pt x="26188" y="3285"/>
                  </a:lnTo>
                  <a:lnTo>
                    <a:pt x="26512" y="3470"/>
                  </a:lnTo>
                  <a:lnTo>
                    <a:pt x="26836" y="3609"/>
                  </a:lnTo>
                  <a:lnTo>
                    <a:pt x="27206" y="3702"/>
                  </a:lnTo>
                  <a:lnTo>
                    <a:pt x="27576" y="3748"/>
                  </a:lnTo>
                  <a:lnTo>
                    <a:pt x="27947" y="3794"/>
                  </a:lnTo>
                  <a:lnTo>
                    <a:pt x="28317" y="3748"/>
                  </a:lnTo>
                  <a:lnTo>
                    <a:pt x="28687" y="3702"/>
                  </a:lnTo>
                  <a:lnTo>
                    <a:pt x="29011" y="3609"/>
                  </a:lnTo>
                  <a:lnTo>
                    <a:pt x="29381" y="3470"/>
                  </a:lnTo>
                  <a:lnTo>
                    <a:pt x="29705" y="3285"/>
                  </a:lnTo>
                  <a:lnTo>
                    <a:pt x="29982" y="3100"/>
                  </a:lnTo>
                  <a:lnTo>
                    <a:pt x="30260" y="2869"/>
                  </a:lnTo>
                  <a:lnTo>
                    <a:pt x="30538" y="2591"/>
                  </a:lnTo>
                  <a:lnTo>
                    <a:pt x="30769" y="2360"/>
                  </a:lnTo>
                  <a:lnTo>
                    <a:pt x="31000" y="2221"/>
                  </a:lnTo>
                  <a:lnTo>
                    <a:pt x="31232" y="2128"/>
                  </a:lnTo>
                  <a:lnTo>
                    <a:pt x="31833" y="2128"/>
                  </a:lnTo>
                  <a:lnTo>
                    <a:pt x="32111" y="2221"/>
                  </a:lnTo>
                  <a:lnTo>
                    <a:pt x="32342" y="2360"/>
                  </a:lnTo>
                  <a:lnTo>
                    <a:pt x="32527" y="2591"/>
                  </a:lnTo>
                  <a:lnTo>
                    <a:pt x="32805" y="2869"/>
                  </a:lnTo>
                  <a:lnTo>
                    <a:pt x="33082" y="3100"/>
                  </a:lnTo>
                  <a:lnTo>
                    <a:pt x="33406" y="3285"/>
                  </a:lnTo>
                  <a:lnTo>
                    <a:pt x="33730" y="3470"/>
                  </a:lnTo>
                  <a:lnTo>
                    <a:pt x="34054" y="3609"/>
                  </a:lnTo>
                  <a:lnTo>
                    <a:pt x="34424" y="3702"/>
                  </a:lnTo>
                  <a:lnTo>
                    <a:pt x="34794" y="3748"/>
                  </a:lnTo>
                  <a:lnTo>
                    <a:pt x="35164" y="3794"/>
                  </a:lnTo>
                  <a:lnTo>
                    <a:pt x="35164" y="1666"/>
                  </a:lnTo>
                  <a:lnTo>
                    <a:pt x="34887" y="1619"/>
                  </a:lnTo>
                  <a:lnTo>
                    <a:pt x="34609" y="1527"/>
                  </a:lnTo>
                  <a:lnTo>
                    <a:pt x="34378" y="1388"/>
                  </a:lnTo>
                  <a:lnTo>
                    <a:pt x="34147" y="1203"/>
                  </a:lnTo>
                  <a:lnTo>
                    <a:pt x="33869" y="925"/>
                  </a:lnTo>
                  <a:lnTo>
                    <a:pt x="33591" y="694"/>
                  </a:lnTo>
                  <a:lnTo>
                    <a:pt x="33314" y="463"/>
                  </a:lnTo>
                  <a:lnTo>
                    <a:pt x="32990" y="324"/>
                  </a:lnTo>
                  <a:lnTo>
                    <a:pt x="32620" y="185"/>
                  </a:lnTo>
                  <a:lnTo>
                    <a:pt x="32296" y="93"/>
                  </a:lnTo>
                  <a:lnTo>
                    <a:pt x="31926" y="0"/>
                  </a:lnTo>
                  <a:lnTo>
                    <a:pt x="31185" y="0"/>
                  </a:lnTo>
                  <a:lnTo>
                    <a:pt x="30815" y="93"/>
                  </a:lnTo>
                  <a:lnTo>
                    <a:pt x="30445" y="185"/>
                  </a:lnTo>
                  <a:lnTo>
                    <a:pt x="30121" y="324"/>
                  </a:lnTo>
                  <a:lnTo>
                    <a:pt x="29797" y="463"/>
                  </a:lnTo>
                  <a:lnTo>
                    <a:pt x="29473" y="694"/>
                  </a:lnTo>
                  <a:lnTo>
                    <a:pt x="29196" y="925"/>
                  </a:lnTo>
                  <a:lnTo>
                    <a:pt x="28965" y="1203"/>
                  </a:lnTo>
                  <a:lnTo>
                    <a:pt x="28918" y="1203"/>
                  </a:lnTo>
                  <a:lnTo>
                    <a:pt x="28733" y="1388"/>
                  </a:lnTo>
                  <a:lnTo>
                    <a:pt x="28502" y="1527"/>
                  </a:lnTo>
                  <a:lnTo>
                    <a:pt x="28224" y="1619"/>
                  </a:lnTo>
                  <a:lnTo>
                    <a:pt x="27947" y="1666"/>
                  </a:lnTo>
                  <a:lnTo>
                    <a:pt x="27623" y="1619"/>
                  </a:lnTo>
                  <a:lnTo>
                    <a:pt x="27391" y="1527"/>
                  </a:lnTo>
                  <a:lnTo>
                    <a:pt x="27114" y="1388"/>
                  </a:lnTo>
                  <a:lnTo>
                    <a:pt x="26929" y="1203"/>
                  </a:lnTo>
                  <a:lnTo>
                    <a:pt x="26651" y="925"/>
                  </a:lnTo>
                  <a:lnTo>
                    <a:pt x="26374" y="694"/>
                  </a:lnTo>
                  <a:lnTo>
                    <a:pt x="26096" y="463"/>
                  </a:lnTo>
                  <a:lnTo>
                    <a:pt x="25772" y="324"/>
                  </a:lnTo>
                  <a:lnTo>
                    <a:pt x="25402" y="185"/>
                  </a:lnTo>
                  <a:lnTo>
                    <a:pt x="25032" y="93"/>
                  </a:lnTo>
                  <a:lnTo>
                    <a:pt x="24708" y="0"/>
                  </a:lnTo>
                  <a:lnTo>
                    <a:pt x="23968" y="0"/>
                  </a:lnTo>
                  <a:lnTo>
                    <a:pt x="23597" y="93"/>
                  </a:lnTo>
                  <a:lnTo>
                    <a:pt x="23227" y="185"/>
                  </a:lnTo>
                  <a:lnTo>
                    <a:pt x="22903" y="324"/>
                  </a:lnTo>
                  <a:lnTo>
                    <a:pt x="22580" y="463"/>
                  </a:lnTo>
                  <a:lnTo>
                    <a:pt x="22256" y="694"/>
                  </a:lnTo>
                  <a:lnTo>
                    <a:pt x="21978" y="925"/>
                  </a:lnTo>
                  <a:lnTo>
                    <a:pt x="21747" y="1157"/>
                  </a:lnTo>
                  <a:lnTo>
                    <a:pt x="21700" y="1203"/>
                  </a:lnTo>
                  <a:lnTo>
                    <a:pt x="21515" y="1388"/>
                  </a:lnTo>
                  <a:lnTo>
                    <a:pt x="21238" y="1527"/>
                  </a:lnTo>
                  <a:lnTo>
                    <a:pt x="21006" y="1619"/>
                  </a:lnTo>
                  <a:lnTo>
                    <a:pt x="20683" y="1666"/>
                  </a:lnTo>
                  <a:lnTo>
                    <a:pt x="20405" y="1619"/>
                  </a:lnTo>
                  <a:lnTo>
                    <a:pt x="20127" y="1527"/>
                  </a:lnTo>
                  <a:lnTo>
                    <a:pt x="19896" y="1388"/>
                  </a:lnTo>
                  <a:lnTo>
                    <a:pt x="19711" y="1203"/>
                  </a:lnTo>
                  <a:lnTo>
                    <a:pt x="19433" y="925"/>
                  </a:lnTo>
                  <a:lnTo>
                    <a:pt x="19156" y="694"/>
                  </a:lnTo>
                  <a:lnTo>
                    <a:pt x="18832" y="463"/>
                  </a:lnTo>
                  <a:lnTo>
                    <a:pt x="18508" y="324"/>
                  </a:lnTo>
                  <a:lnTo>
                    <a:pt x="18184" y="185"/>
                  </a:lnTo>
                  <a:lnTo>
                    <a:pt x="17814" y="93"/>
                  </a:lnTo>
                  <a:lnTo>
                    <a:pt x="17444" y="0"/>
                  </a:lnTo>
                  <a:lnTo>
                    <a:pt x="16704" y="0"/>
                  </a:lnTo>
                  <a:lnTo>
                    <a:pt x="16333" y="93"/>
                  </a:lnTo>
                  <a:lnTo>
                    <a:pt x="16010" y="185"/>
                  </a:lnTo>
                  <a:lnTo>
                    <a:pt x="15639" y="324"/>
                  </a:lnTo>
                  <a:lnTo>
                    <a:pt x="15316" y="463"/>
                  </a:lnTo>
                  <a:lnTo>
                    <a:pt x="15038" y="694"/>
                  </a:lnTo>
                  <a:lnTo>
                    <a:pt x="14760" y="925"/>
                  </a:lnTo>
                  <a:lnTo>
                    <a:pt x="14483" y="1203"/>
                  </a:lnTo>
                  <a:lnTo>
                    <a:pt x="14251" y="1388"/>
                  </a:lnTo>
                  <a:lnTo>
                    <a:pt x="14020" y="1527"/>
                  </a:lnTo>
                  <a:lnTo>
                    <a:pt x="13742" y="1619"/>
                  </a:lnTo>
                  <a:lnTo>
                    <a:pt x="13465" y="1666"/>
                  </a:lnTo>
                  <a:lnTo>
                    <a:pt x="13187" y="1619"/>
                  </a:lnTo>
                  <a:lnTo>
                    <a:pt x="12910" y="1527"/>
                  </a:lnTo>
                  <a:lnTo>
                    <a:pt x="12678" y="1388"/>
                  </a:lnTo>
                  <a:lnTo>
                    <a:pt x="12493" y="1203"/>
                  </a:lnTo>
                  <a:lnTo>
                    <a:pt x="12216" y="925"/>
                  </a:lnTo>
                  <a:lnTo>
                    <a:pt x="11938" y="694"/>
                  </a:lnTo>
                  <a:lnTo>
                    <a:pt x="11614" y="463"/>
                  </a:lnTo>
                  <a:lnTo>
                    <a:pt x="11290" y="324"/>
                  </a:lnTo>
                  <a:lnTo>
                    <a:pt x="10966" y="185"/>
                  </a:lnTo>
                  <a:lnTo>
                    <a:pt x="10596" y="93"/>
                  </a:lnTo>
                  <a:lnTo>
                    <a:pt x="10226" y="0"/>
                  </a:lnTo>
                  <a:lnTo>
                    <a:pt x="9486" y="0"/>
                  </a:lnTo>
                  <a:lnTo>
                    <a:pt x="9116" y="93"/>
                  </a:lnTo>
                  <a:lnTo>
                    <a:pt x="8792" y="185"/>
                  </a:lnTo>
                  <a:lnTo>
                    <a:pt x="8422" y="324"/>
                  </a:lnTo>
                  <a:lnTo>
                    <a:pt x="8098" y="463"/>
                  </a:lnTo>
                  <a:lnTo>
                    <a:pt x="7820" y="694"/>
                  </a:lnTo>
                  <a:lnTo>
                    <a:pt x="7496" y="925"/>
                  </a:lnTo>
                  <a:lnTo>
                    <a:pt x="7265" y="1203"/>
                  </a:lnTo>
                  <a:lnTo>
                    <a:pt x="7034" y="1388"/>
                  </a:lnTo>
                  <a:lnTo>
                    <a:pt x="6802" y="1527"/>
                  </a:lnTo>
                  <a:lnTo>
                    <a:pt x="6525" y="1619"/>
                  </a:lnTo>
                  <a:lnTo>
                    <a:pt x="6247" y="1666"/>
                  </a:lnTo>
                  <a:lnTo>
                    <a:pt x="5969" y="1619"/>
                  </a:lnTo>
                  <a:lnTo>
                    <a:pt x="5692" y="1527"/>
                  </a:lnTo>
                  <a:lnTo>
                    <a:pt x="5460" y="1388"/>
                  </a:lnTo>
                  <a:lnTo>
                    <a:pt x="5229" y="1203"/>
                  </a:lnTo>
                  <a:lnTo>
                    <a:pt x="4998" y="925"/>
                  </a:lnTo>
                  <a:lnTo>
                    <a:pt x="4720" y="694"/>
                  </a:lnTo>
                  <a:lnTo>
                    <a:pt x="4396" y="463"/>
                  </a:lnTo>
                  <a:lnTo>
                    <a:pt x="4072" y="324"/>
                  </a:lnTo>
                  <a:lnTo>
                    <a:pt x="3749" y="185"/>
                  </a:lnTo>
                  <a:lnTo>
                    <a:pt x="3378" y="93"/>
                  </a:lnTo>
                  <a:lnTo>
                    <a:pt x="3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-444434" y="720195"/>
              <a:ext cx="1530868" cy="185712"/>
            </a:xfrm>
            <a:custGeom>
              <a:avLst/>
              <a:gdLst/>
              <a:ahLst/>
              <a:cxnLst/>
              <a:rect l="l" t="t" r="r" b="b"/>
              <a:pathLst>
                <a:path w="35858" h="4350" extrusionOk="0">
                  <a:moveTo>
                    <a:pt x="32295" y="602"/>
                  </a:moveTo>
                  <a:lnTo>
                    <a:pt x="32619" y="649"/>
                  </a:lnTo>
                  <a:lnTo>
                    <a:pt x="32943" y="741"/>
                  </a:lnTo>
                  <a:lnTo>
                    <a:pt x="33267" y="880"/>
                  </a:lnTo>
                  <a:lnTo>
                    <a:pt x="33591" y="1019"/>
                  </a:lnTo>
                  <a:lnTo>
                    <a:pt x="33868" y="1204"/>
                  </a:lnTo>
                  <a:lnTo>
                    <a:pt x="34100" y="1435"/>
                  </a:lnTo>
                  <a:lnTo>
                    <a:pt x="34331" y="1666"/>
                  </a:lnTo>
                  <a:lnTo>
                    <a:pt x="34563" y="1898"/>
                  </a:lnTo>
                  <a:lnTo>
                    <a:pt x="34794" y="2037"/>
                  </a:lnTo>
                  <a:lnTo>
                    <a:pt x="35025" y="2175"/>
                  </a:lnTo>
                  <a:lnTo>
                    <a:pt x="35303" y="2222"/>
                  </a:lnTo>
                  <a:lnTo>
                    <a:pt x="35303" y="3795"/>
                  </a:lnTo>
                  <a:lnTo>
                    <a:pt x="34979" y="3749"/>
                  </a:lnTo>
                  <a:lnTo>
                    <a:pt x="34701" y="3656"/>
                  </a:lnTo>
                  <a:lnTo>
                    <a:pt x="34424" y="3563"/>
                  </a:lnTo>
                  <a:lnTo>
                    <a:pt x="34146" y="3425"/>
                  </a:lnTo>
                  <a:lnTo>
                    <a:pt x="33868" y="3286"/>
                  </a:lnTo>
                  <a:lnTo>
                    <a:pt x="33637" y="3101"/>
                  </a:lnTo>
                  <a:lnTo>
                    <a:pt x="33406" y="2916"/>
                  </a:lnTo>
                  <a:lnTo>
                    <a:pt x="33174" y="2684"/>
                  </a:lnTo>
                  <a:lnTo>
                    <a:pt x="32943" y="2453"/>
                  </a:lnTo>
                  <a:lnTo>
                    <a:pt x="32619" y="2268"/>
                  </a:lnTo>
                  <a:lnTo>
                    <a:pt x="32295" y="2175"/>
                  </a:lnTo>
                  <a:lnTo>
                    <a:pt x="31972" y="2129"/>
                  </a:lnTo>
                  <a:lnTo>
                    <a:pt x="31601" y="2175"/>
                  </a:lnTo>
                  <a:lnTo>
                    <a:pt x="31277" y="2268"/>
                  </a:lnTo>
                  <a:lnTo>
                    <a:pt x="31000" y="2453"/>
                  </a:lnTo>
                  <a:lnTo>
                    <a:pt x="30722" y="2731"/>
                  </a:lnTo>
                  <a:lnTo>
                    <a:pt x="30491" y="2962"/>
                  </a:lnTo>
                  <a:lnTo>
                    <a:pt x="30213" y="3193"/>
                  </a:lnTo>
                  <a:lnTo>
                    <a:pt x="29936" y="3378"/>
                  </a:lnTo>
                  <a:lnTo>
                    <a:pt x="29658" y="3517"/>
                  </a:lnTo>
                  <a:lnTo>
                    <a:pt x="29334" y="3656"/>
                  </a:lnTo>
                  <a:lnTo>
                    <a:pt x="29010" y="3702"/>
                  </a:lnTo>
                  <a:lnTo>
                    <a:pt x="28686" y="3795"/>
                  </a:lnTo>
                  <a:lnTo>
                    <a:pt x="27992" y="3795"/>
                  </a:lnTo>
                  <a:lnTo>
                    <a:pt x="27669" y="3702"/>
                  </a:lnTo>
                  <a:lnTo>
                    <a:pt x="27345" y="3610"/>
                  </a:lnTo>
                  <a:lnTo>
                    <a:pt x="27021" y="3517"/>
                  </a:lnTo>
                  <a:lnTo>
                    <a:pt x="26743" y="3332"/>
                  </a:lnTo>
                  <a:lnTo>
                    <a:pt x="26466" y="3147"/>
                  </a:lnTo>
                  <a:lnTo>
                    <a:pt x="26188" y="2962"/>
                  </a:lnTo>
                  <a:lnTo>
                    <a:pt x="25957" y="2684"/>
                  </a:lnTo>
                  <a:lnTo>
                    <a:pt x="25679" y="2453"/>
                  </a:lnTo>
                  <a:lnTo>
                    <a:pt x="25401" y="2268"/>
                  </a:lnTo>
                  <a:lnTo>
                    <a:pt x="25078" y="2175"/>
                  </a:lnTo>
                  <a:lnTo>
                    <a:pt x="24707" y="2129"/>
                  </a:lnTo>
                  <a:lnTo>
                    <a:pt x="24384" y="2175"/>
                  </a:lnTo>
                  <a:lnTo>
                    <a:pt x="24060" y="2268"/>
                  </a:lnTo>
                  <a:lnTo>
                    <a:pt x="23782" y="2453"/>
                  </a:lnTo>
                  <a:lnTo>
                    <a:pt x="23505" y="2684"/>
                  </a:lnTo>
                  <a:lnTo>
                    <a:pt x="23505" y="2731"/>
                  </a:lnTo>
                  <a:lnTo>
                    <a:pt x="23273" y="2962"/>
                  </a:lnTo>
                  <a:lnTo>
                    <a:pt x="22996" y="3193"/>
                  </a:lnTo>
                  <a:lnTo>
                    <a:pt x="22718" y="3378"/>
                  </a:lnTo>
                  <a:lnTo>
                    <a:pt x="22440" y="3517"/>
                  </a:lnTo>
                  <a:lnTo>
                    <a:pt x="22116" y="3656"/>
                  </a:lnTo>
                  <a:lnTo>
                    <a:pt x="21793" y="3702"/>
                  </a:lnTo>
                  <a:lnTo>
                    <a:pt x="21469" y="3795"/>
                  </a:lnTo>
                  <a:lnTo>
                    <a:pt x="20775" y="3795"/>
                  </a:lnTo>
                  <a:lnTo>
                    <a:pt x="20451" y="3702"/>
                  </a:lnTo>
                  <a:lnTo>
                    <a:pt x="20127" y="3610"/>
                  </a:lnTo>
                  <a:lnTo>
                    <a:pt x="19803" y="3517"/>
                  </a:lnTo>
                  <a:lnTo>
                    <a:pt x="19525" y="3332"/>
                  </a:lnTo>
                  <a:lnTo>
                    <a:pt x="19202" y="3147"/>
                  </a:lnTo>
                  <a:lnTo>
                    <a:pt x="18970" y="2962"/>
                  </a:lnTo>
                  <a:lnTo>
                    <a:pt x="18739" y="2684"/>
                  </a:lnTo>
                  <a:lnTo>
                    <a:pt x="18461" y="2453"/>
                  </a:lnTo>
                  <a:lnTo>
                    <a:pt x="18184" y="2268"/>
                  </a:lnTo>
                  <a:lnTo>
                    <a:pt x="17860" y="2175"/>
                  </a:lnTo>
                  <a:lnTo>
                    <a:pt x="17490" y="2129"/>
                  </a:lnTo>
                  <a:lnTo>
                    <a:pt x="17166" y="2175"/>
                  </a:lnTo>
                  <a:lnTo>
                    <a:pt x="16842" y="2268"/>
                  </a:lnTo>
                  <a:lnTo>
                    <a:pt x="16518" y="2453"/>
                  </a:lnTo>
                  <a:lnTo>
                    <a:pt x="16287" y="2684"/>
                  </a:lnTo>
                  <a:lnTo>
                    <a:pt x="16055" y="2962"/>
                  </a:lnTo>
                  <a:lnTo>
                    <a:pt x="15778" y="3147"/>
                  </a:lnTo>
                  <a:lnTo>
                    <a:pt x="15500" y="3332"/>
                  </a:lnTo>
                  <a:lnTo>
                    <a:pt x="15223" y="3517"/>
                  </a:lnTo>
                  <a:lnTo>
                    <a:pt x="14899" y="3610"/>
                  </a:lnTo>
                  <a:lnTo>
                    <a:pt x="14575" y="3702"/>
                  </a:lnTo>
                  <a:lnTo>
                    <a:pt x="14251" y="3795"/>
                  </a:lnTo>
                  <a:lnTo>
                    <a:pt x="13557" y="3795"/>
                  </a:lnTo>
                  <a:lnTo>
                    <a:pt x="13233" y="3702"/>
                  </a:lnTo>
                  <a:lnTo>
                    <a:pt x="12909" y="3610"/>
                  </a:lnTo>
                  <a:lnTo>
                    <a:pt x="12585" y="3517"/>
                  </a:lnTo>
                  <a:lnTo>
                    <a:pt x="12261" y="3332"/>
                  </a:lnTo>
                  <a:lnTo>
                    <a:pt x="11984" y="3147"/>
                  </a:lnTo>
                  <a:lnTo>
                    <a:pt x="11752" y="2962"/>
                  </a:lnTo>
                  <a:lnTo>
                    <a:pt x="11521" y="2684"/>
                  </a:lnTo>
                  <a:lnTo>
                    <a:pt x="11244" y="2453"/>
                  </a:lnTo>
                  <a:lnTo>
                    <a:pt x="10966" y="2268"/>
                  </a:lnTo>
                  <a:lnTo>
                    <a:pt x="10642" y="2175"/>
                  </a:lnTo>
                  <a:lnTo>
                    <a:pt x="10272" y="2129"/>
                  </a:lnTo>
                  <a:lnTo>
                    <a:pt x="9948" y="2175"/>
                  </a:lnTo>
                  <a:lnTo>
                    <a:pt x="9624" y="2268"/>
                  </a:lnTo>
                  <a:lnTo>
                    <a:pt x="9300" y="2453"/>
                  </a:lnTo>
                  <a:lnTo>
                    <a:pt x="9069" y="2684"/>
                  </a:lnTo>
                  <a:lnTo>
                    <a:pt x="8838" y="2962"/>
                  </a:lnTo>
                  <a:lnTo>
                    <a:pt x="8560" y="3147"/>
                  </a:lnTo>
                  <a:lnTo>
                    <a:pt x="8282" y="3332"/>
                  </a:lnTo>
                  <a:lnTo>
                    <a:pt x="8005" y="3517"/>
                  </a:lnTo>
                  <a:lnTo>
                    <a:pt x="7681" y="3610"/>
                  </a:lnTo>
                  <a:lnTo>
                    <a:pt x="7357" y="3702"/>
                  </a:lnTo>
                  <a:lnTo>
                    <a:pt x="6987" y="3795"/>
                  </a:lnTo>
                  <a:lnTo>
                    <a:pt x="6339" y="3795"/>
                  </a:lnTo>
                  <a:lnTo>
                    <a:pt x="5969" y="3702"/>
                  </a:lnTo>
                  <a:lnTo>
                    <a:pt x="5645" y="3610"/>
                  </a:lnTo>
                  <a:lnTo>
                    <a:pt x="5368" y="3517"/>
                  </a:lnTo>
                  <a:lnTo>
                    <a:pt x="5044" y="3332"/>
                  </a:lnTo>
                  <a:lnTo>
                    <a:pt x="4766" y="3147"/>
                  </a:lnTo>
                  <a:lnTo>
                    <a:pt x="4535" y="2962"/>
                  </a:lnTo>
                  <a:lnTo>
                    <a:pt x="4257" y="2684"/>
                  </a:lnTo>
                  <a:lnTo>
                    <a:pt x="4026" y="2453"/>
                  </a:lnTo>
                  <a:lnTo>
                    <a:pt x="3748" y="2268"/>
                  </a:lnTo>
                  <a:lnTo>
                    <a:pt x="3424" y="2175"/>
                  </a:lnTo>
                  <a:lnTo>
                    <a:pt x="3054" y="2129"/>
                  </a:lnTo>
                  <a:lnTo>
                    <a:pt x="2777" y="2175"/>
                  </a:lnTo>
                  <a:lnTo>
                    <a:pt x="2499" y="2222"/>
                  </a:lnTo>
                  <a:lnTo>
                    <a:pt x="2268" y="2360"/>
                  </a:lnTo>
                  <a:lnTo>
                    <a:pt x="2036" y="2499"/>
                  </a:lnTo>
                  <a:lnTo>
                    <a:pt x="1435" y="1944"/>
                  </a:lnTo>
                  <a:lnTo>
                    <a:pt x="833" y="1528"/>
                  </a:lnTo>
                  <a:lnTo>
                    <a:pt x="1065" y="1296"/>
                  </a:lnTo>
                  <a:lnTo>
                    <a:pt x="1296" y="1111"/>
                  </a:lnTo>
                  <a:lnTo>
                    <a:pt x="1574" y="972"/>
                  </a:lnTo>
                  <a:lnTo>
                    <a:pt x="1851" y="834"/>
                  </a:lnTo>
                  <a:lnTo>
                    <a:pt x="2129" y="741"/>
                  </a:lnTo>
                  <a:lnTo>
                    <a:pt x="2453" y="649"/>
                  </a:lnTo>
                  <a:lnTo>
                    <a:pt x="2730" y="602"/>
                  </a:lnTo>
                  <a:lnTo>
                    <a:pt x="3378" y="602"/>
                  </a:lnTo>
                  <a:lnTo>
                    <a:pt x="3748" y="649"/>
                  </a:lnTo>
                  <a:lnTo>
                    <a:pt x="4072" y="741"/>
                  </a:lnTo>
                  <a:lnTo>
                    <a:pt x="4350" y="880"/>
                  </a:lnTo>
                  <a:lnTo>
                    <a:pt x="4674" y="1019"/>
                  </a:lnTo>
                  <a:lnTo>
                    <a:pt x="4951" y="1204"/>
                  </a:lnTo>
                  <a:lnTo>
                    <a:pt x="5229" y="1435"/>
                  </a:lnTo>
                  <a:lnTo>
                    <a:pt x="5460" y="1713"/>
                  </a:lnTo>
                  <a:lnTo>
                    <a:pt x="5691" y="1944"/>
                  </a:lnTo>
                  <a:lnTo>
                    <a:pt x="6015" y="2083"/>
                  </a:lnTo>
                  <a:lnTo>
                    <a:pt x="6339" y="2222"/>
                  </a:lnTo>
                  <a:lnTo>
                    <a:pt x="6663" y="2268"/>
                  </a:lnTo>
                  <a:lnTo>
                    <a:pt x="7033" y="2222"/>
                  </a:lnTo>
                  <a:lnTo>
                    <a:pt x="7357" y="2129"/>
                  </a:lnTo>
                  <a:lnTo>
                    <a:pt x="7635" y="1944"/>
                  </a:lnTo>
                  <a:lnTo>
                    <a:pt x="7912" y="1666"/>
                  </a:lnTo>
                  <a:lnTo>
                    <a:pt x="8144" y="1435"/>
                  </a:lnTo>
                  <a:lnTo>
                    <a:pt x="8375" y="1204"/>
                  </a:lnTo>
                  <a:lnTo>
                    <a:pt x="8653" y="1019"/>
                  </a:lnTo>
                  <a:lnTo>
                    <a:pt x="8976" y="880"/>
                  </a:lnTo>
                  <a:lnTo>
                    <a:pt x="9300" y="741"/>
                  </a:lnTo>
                  <a:lnTo>
                    <a:pt x="9624" y="649"/>
                  </a:lnTo>
                  <a:lnTo>
                    <a:pt x="9948" y="602"/>
                  </a:lnTo>
                  <a:lnTo>
                    <a:pt x="10642" y="602"/>
                  </a:lnTo>
                  <a:lnTo>
                    <a:pt x="10966" y="649"/>
                  </a:lnTo>
                  <a:lnTo>
                    <a:pt x="11290" y="741"/>
                  </a:lnTo>
                  <a:lnTo>
                    <a:pt x="11614" y="880"/>
                  </a:lnTo>
                  <a:lnTo>
                    <a:pt x="11891" y="1019"/>
                  </a:lnTo>
                  <a:lnTo>
                    <a:pt x="12169" y="1204"/>
                  </a:lnTo>
                  <a:lnTo>
                    <a:pt x="12446" y="1435"/>
                  </a:lnTo>
                  <a:lnTo>
                    <a:pt x="12678" y="1666"/>
                  </a:lnTo>
                  <a:lnTo>
                    <a:pt x="12909" y="1944"/>
                  </a:lnTo>
                  <a:lnTo>
                    <a:pt x="13233" y="2083"/>
                  </a:lnTo>
                  <a:lnTo>
                    <a:pt x="13557" y="2222"/>
                  </a:lnTo>
                  <a:lnTo>
                    <a:pt x="13881" y="2268"/>
                  </a:lnTo>
                  <a:lnTo>
                    <a:pt x="14251" y="2222"/>
                  </a:lnTo>
                  <a:lnTo>
                    <a:pt x="14575" y="2129"/>
                  </a:lnTo>
                  <a:lnTo>
                    <a:pt x="14852" y="1944"/>
                  </a:lnTo>
                  <a:lnTo>
                    <a:pt x="15130" y="1713"/>
                  </a:lnTo>
                  <a:lnTo>
                    <a:pt x="15361" y="1435"/>
                  </a:lnTo>
                  <a:lnTo>
                    <a:pt x="15593" y="1204"/>
                  </a:lnTo>
                  <a:lnTo>
                    <a:pt x="15870" y="1019"/>
                  </a:lnTo>
                  <a:lnTo>
                    <a:pt x="16194" y="880"/>
                  </a:lnTo>
                  <a:lnTo>
                    <a:pt x="16518" y="741"/>
                  </a:lnTo>
                  <a:lnTo>
                    <a:pt x="16842" y="649"/>
                  </a:lnTo>
                  <a:lnTo>
                    <a:pt x="17166" y="602"/>
                  </a:lnTo>
                  <a:lnTo>
                    <a:pt x="17860" y="602"/>
                  </a:lnTo>
                  <a:lnTo>
                    <a:pt x="18184" y="649"/>
                  </a:lnTo>
                  <a:lnTo>
                    <a:pt x="18508" y="741"/>
                  </a:lnTo>
                  <a:lnTo>
                    <a:pt x="18831" y="880"/>
                  </a:lnTo>
                  <a:lnTo>
                    <a:pt x="19109" y="1019"/>
                  </a:lnTo>
                  <a:lnTo>
                    <a:pt x="19387" y="1204"/>
                  </a:lnTo>
                  <a:lnTo>
                    <a:pt x="19664" y="1435"/>
                  </a:lnTo>
                  <a:lnTo>
                    <a:pt x="19896" y="1666"/>
                  </a:lnTo>
                  <a:lnTo>
                    <a:pt x="20173" y="1944"/>
                  </a:lnTo>
                  <a:lnTo>
                    <a:pt x="20451" y="2129"/>
                  </a:lnTo>
                  <a:lnTo>
                    <a:pt x="20775" y="2222"/>
                  </a:lnTo>
                  <a:lnTo>
                    <a:pt x="21099" y="2268"/>
                  </a:lnTo>
                  <a:lnTo>
                    <a:pt x="21469" y="2222"/>
                  </a:lnTo>
                  <a:lnTo>
                    <a:pt x="21793" y="2129"/>
                  </a:lnTo>
                  <a:lnTo>
                    <a:pt x="22070" y="1944"/>
                  </a:lnTo>
                  <a:lnTo>
                    <a:pt x="22348" y="1713"/>
                  </a:lnTo>
                  <a:lnTo>
                    <a:pt x="22348" y="1666"/>
                  </a:lnTo>
                  <a:lnTo>
                    <a:pt x="22579" y="1435"/>
                  </a:lnTo>
                  <a:lnTo>
                    <a:pt x="22857" y="1204"/>
                  </a:lnTo>
                  <a:lnTo>
                    <a:pt x="23134" y="1019"/>
                  </a:lnTo>
                  <a:lnTo>
                    <a:pt x="23412" y="880"/>
                  </a:lnTo>
                  <a:lnTo>
                    <a:pt x="23736" y="741"/>
                  </a:lnTo>
                  <a:lnTo>
                    <a:pt x="24060" y="649"/>
                  </a:lnTo>
                  <a:lnTo>
                    <a:pt x="24384" y="602"/>
                  </a:lnTo>
                  <a:lnTo>
                    <a:pt x="25078" y="602"/>
                  </a:lnTo>
                  <a:lnTo>
                    <a:pt x="25401" y="649"/>
                  </a:lnTo>
                  <a:lnTo>
                    <a:pt x="25725" y="741"/>
                  </a:lnTo>
                  <a:lnTo>
                    <a:pt x="26049" y="880"/>
                  </a:lnTo>
                  <a:lnTo>
                    <a:pt x="26327" y="1019"/>
                  </a:lnTo>
                  <a:lnTo>
                    <a:pt x="26604" y="1204"/>
                  </a:lnTo>
                  <a:lnTo>
                    <a:pt x="26882" y="1435"/>
                  </a:lnTo>
                  <a:lnTo>
                    <a:pt x="27113" y="1666"/>
                  </a:lnTo>
                  <a:lnTo>
                    <a:pt x="27391" y="1944"/>
                  </a:lnTo>
                  <a:lnTo>
                    <a:pt x="27669" y="2129"/>
                  </a:lnTo>
                  <a:lnTo>
                    <a:pt x="27992" y="2222"/>
                  </a:lnTo>
                  <a:lnTo>
                    <a:pt x="28363" y="2268"/>
                  </a:lnTo>
                  <a:lnTo>
                    <a:pt x="28686" y="2222"/>
                  </a:lnTo>
                  <a:lnTo>
                    <a:pt x="29010" y="2083"/>
                  </a:lnTo>
                  <a:lnTo>
                    <a:pt x="29334" y="1944"/>
                  </a:lnTo>
                  <a:lnTo>
                    <a:pt x="29566" y="1666"/>
                  </a:lnTo>
                  <a:lnTo>
                    <a:pt x="29797" y="1435"/>
                  </a:lnTo>
                  <a:lnTo>
                    <a:pt x="30075" y="1204"/>
                  </a:lnTo>
                  <a:lnTo>
                    <a:pt x="30352" y="1019"/>
                  </a:lnTo>
                  <a:lnTo>
                    <a:pt x="30630" y="880"/>
                  </a:lnTo>
                  <a:lnTo>
                    <a:pt x="30954" y="741"/>
                  </a:lnTo>
                  <a:lnTo>
                    <a:pt x="31277" y="649"/>
                  </a:lnTo>
                  <a:lnTo>
                    <a:pt x="31601" y="602"/>
                  </a:lnTo>
                  <a:close/>
                  <a:moveTo>
                    <a:pt x="3054" y="1"/>
                  </a:moveTo>
                  <a:lnTo>
                    <a:pt x="2638" y="47"/>
                  </a:lnTo>
                  <a:lnTo>
                    <a:pt x="2268" y="93"/>
                  </a:lnTo>
                  <a:lnTo>
                    <a:pt x="1851" y="232"/>
                  </a:lnTo>
                  <a:lnTo>
                    <a:pt x="1481" y="371"/>
                  </a:lnTo>
                  <a:lnTo>
                    <a:pt x="1157" y="556"/>
                  </a:lnTo>
                  <a:lnTo>
                    <a:pt x="833" y="787"/>
                  </a:lnTo>
                  <a:lnTo>
                    <a:pt x="509" y="1019"/>
                  </a:lnTo>
                  <a:lnTo>
                    <a:pt x="232" y="1343"/>
                  </a:lnTo>
                  <a:lnTo>
                    <a:pt x="0" y="1620"/>
                  </a:lnTo>
                  <a:lnTo>
                    <a:pt x="1065" y="2407"/>
                  </a:lnTo>
                  <a:lnTo>
                    <a:pt x="2083" y="3286"/>
                  </a:lnTo>
                  <a:lnTo>
                    <a:pt x="2268" y="3054"/>
                  </a:lnTo>
                  <a:lnTo>
                    <a:pt x="2453" y="2916"/>
                  </a:lnTo>
                  <a:lnTo>
                    <a:pt x="2638" y="2823"/>
                  </a:lnTo>
                  <a:lnTo>
                    <a:pt x="2823" y="2731"/>
                  </a:lnTo>
                  <a:lnTo>
                    <a:pt x="3285" y="2731"/>
                  </a:lnTo>
                  <a:lnTo>
                    <a:pt x="3471" y="2823"/>
                  </a:lnTo>
                  <a:lnTo>
                    <a:pt x="3656" y="2916"/>
                  </a:lnTo>
                  <a:lnTo>
                    <a:pt x="3841" y="3054"/>
                  </a:lnTo>
                  <a:lnTo>
                    <a:pt x="4118" y="3378"/>
                  </a:lnTo>
                  <a:lnTo>
                    <a:pt x="4442" y="3610"/>
                  </a:lnTo>
                  <a:lnTo>
                    <a:pt x="4766" y="3841"/>
                  </a:lnTo>
                  <a:lnTo>
                    <a:pt x="5090" y="4026"/>
                  </a:lnTo>
                  <a:lnTo>
                    <a:pt x="5460" y="4165"/>
                  </a:lnTo>
                  <a:lnTo>
                    <a:pt x="5876" y="4304"/>
                  </a:lnTo>
                  <a:lnTo>
                    <a:pt x="6247" y="4350"/>
                  </a:lnTo>
                  <a:lnTo>
                    <a:pt x="7079" y="4350"/>
                  </a:lnTo>
                  <a:lnTo>
                    <a:pt x="7450" y="4304"/>
                  </a:lnTo>
                  <a:lnTo>
                    <a:pt x="7866" y="4165"/>
                  </a:lnTo>
                  <a:lnTo>
                    <a:pt x="8236" y="4026"/>
                  </a:lnTo>
                  <a:lnTo>
                    <a:pt x="8560" y="3841"/>
                  </a:lnTo>
                  <a:lnTo>
                    <a:pt x="8930" y="3610"/>
                  </a:lnTo>
                  <a:lnTo>
                    <a:pt x="9208" y="3378"/>
                  </a:lnTo>
                  <a:lnTo>
                    <a:pt x="9485" y="3054"/>
                  </a:lnTo>
                  <a:lnTo>
                    <a:pt x="9670" y="2916"/>
                  </a:lnTo>
                  <a:lnTo>
                    <a:pt x="9855" y="2823"/>
                  </a:lnTo>
                  <a:lnTo>
                    <a:pt x="10041" y="2731"/>
                  </a:lnTo>
                  <a:lnTo>
                    <a:pt x="10503" y="2731"/>
                  </a:lnTo>
                  <a:lnTo>
                    <a:pt x="10735" y="2823"/>
                  </a:lnTo>
                  <a:lnTo>
                    <a:pt x="10920" y="2916"/>
                  </a:lnTo>
                  <a:lnTo>
                    <a:pt x="11058" y="3054"/>
                  </a:lnTo>
                  <a:lnTo>
                    <a:pt x="11336" y="3378"/>
                  </a:lnTo>
                  <a:lnTo>
                    <a:pt x="11660" y="3610"/>
                  </a:lnTo>
                  <a:lnTo>
                    <a:pt x="11984" y="3841"/>
                  </a:lnTo>
                  <a:lnTo>
                    <a:pt x="12354" y="4026"/>
                  </a:lnTo>
                  <a:lnTo>
                    <a:pt x="12724" y="4165"/>
                  </a:lnTo>
                  <a:lnTo>
                    <a:pt x="13094" y="4304"/>
                  </a:lnTo>
                  <a:lnTo>
                    <a:pt x="13511" y="4350"/>
                  </a:lnTo>
                  <a:lnTo>
                    <a:pt x="14297" y="4350"/>
                  </a:lnTo>
                  <a:lnTo>
                    <a:pt x="14714" y="4304"/>
                  </a:lnTo>
                  <a:lnTo>
                    <a:pt x="15084" y="4165"/>
                  </a:lnTo>
                  <a:lnTo>
                    <a:pt x="15454" y="4026"/>
                  </a:lnTo>
                  <a:lnTo>
                    <a:pt x="15778" y="3841"/>
                  </a:lnTo>
                  <a:lnTo>
                    <a:pt x="16148" y="3610"/>
                  </a:lnTo>
                  <a:lnTo>
                    <a:pt x="16426" y="3378"/>
                  </a:lnTo>
                  <a:lnTo>
                    <a:pt x="16703" y="3054"/>
                  </a:lnTo>
                  <a:lnTo>
                    <a:pt x="16888" y="2916"/>
                  </a:lnTo>
                  <a:lnTo>
                    <a:pt x="17073" y="2823"/>
                  </a:lnTo>
                  <a:lnTo>
                    <a:pt x="17258" y="2731"/>
                  </a:lnTo>
                  <a:lnTo>
                    <a:pt x="17721" y="2731"/>
                  </a:lnTo>
                  <a:lnTo>
                    <a:pt x="17952" y="2823"/>
                  </a:lnTo>
                  <a:lnTo>
                    <a:pt x="18137" y="2916"/>
                  </a:lnTo>
                  <a:lnTo>
                    <a:pt x="18276" y="3054"/>
                  </a:lnTo>
                  <a:lnTo>
                    <a:pt x="18554" y="3378"/>
                  </a:lnTo>
                  <a:lnTo>
                    <a:pt x="18878" y="3610"/>
                  </a:lnTo>
                  <a:lnTo>
                    <a:pt x="19202" y="3841"/>
                  </a:lnTo>
                  <a:lnTo>
                    <a:pt x="19572" y="4026"/>
                  </a:lnTo>
                  <a:lnTo>
                    <a:pt x="19942" y="4165"/>
                  </a:lnTo>
                  <a:lnTo>
                    <a:pt x="20312" y="4304"/>
                  </a:lnTo>
                  <a:lnTo>
                    <a:pt x="20728" y="4350"/>
                  </a:lnTo>
                  <a:lnTo>
                    <a:pt x="21515" y="4350"/>
                  </a:lnTo>
                  <a:lnTo>
                    <a:pt x="21931" y="4304"/>
                  </a:lnTo>
                  <a:lnTo>
                    <a:pt x="22302" y="4165"/>
                  </a:lnTo>
                  <a:lnTo>
                    <a:pt x="22672" y="4026"/>
                  </a:lnTo>
                  <a:lnTo>
                    <a:pt x="22996" y="3841"/>
                  </a:lnTo>
                  <a:lnTo>
                    <a:pt x="23319" y="3656"/>
                  </a:lnTo>
                  <a:lnTo>
                    <a:pt x="23643" y="3378"/>
                  </a:lnTo>
                  <a:lnTo>
                    <a:pt x="23921" y="3101"/>
                  </a:lnTo>
                  <a:lnTo>
                    <a:pt x="23967" y="3054"/>
                  </a:lnTo>
                  <a:lnTo>
                    <a:pt x="24106" y="2916"/>
                  </a:lnTo>
                  <a:lnTo>
                    <a:pt x="24291" y="2823"/>
                  </a:lnTo>
                  <a:lnTo>
                    <a:pt x="24522" y="2731"/>
                  </a:lnTo>
                  <a:lnTo>
                    <a:pt x="24939" y="2731"/>
                  </a:lnTo>
                  <a:lnTo>
                    <a:pt x="25170" y="2823"/>
                  </a:lnTo>
                  <a:lnTo>
                    <a:pt x="25355" y="2916"/>
                  </a:lnTo>
                  <a:lnTo>
                    <a:pt x="25494" y="3054"/>
                  </a:lnTo>
                  <a:lnTo>
                    <a:pt x="25818" y="3378"/>
                  </a:lnTo>
                  <a:lnTo>
                    <a:pt x="26095" y="3610"/>
                  </a:lnTo>
                  <a:lnTo>
                    <a:pt x="26419" y="3841"/>
                  </a:lnTo>
                  <a:lnTo>
                    <a:pt x="26790" y="4026"/>
                  </a:lnTo>
                  <a:lnTo>
                    <a:pt x="27160" y="4165"/>
                  </a:lnTo>
                  <a:lnTo>
                    <a:pt x="27530" y="4304"/>
                  </a:lnTo>
                  <a:lnTo>
                    <a:pt x="27946" y="4350"/>
                  </a:lnTo>
                  <a:lnTo>
                    <a:pt x="28733" y="4350"/>
                  </a:lnTo>
                  <a:lnTo>
                    <a:pt x="29149" y="4304"/>
                  </a:lnTo>
                  <a:lnTo>
                    <a:pt x="29519" y="4165"/>
                  </a:lnTo>
                  <a:lnTo>
                    <a:pt x="29889" y="4026"/>
                  </a:lnTo>
                  <a:lnTo>
                    <a:pt x="30260" y="3841"/>
                  </a:lnTo>
                  <a:lnTo>
                    <a:pt x="30583" y="3610"/>
                  </a:lnTo>
                  <a:lnTo>
                    <a:pt x="30907" y="3378"/>
                  </a:lnTo>
                  <a:lnTo>
                    <a:pt x="31185" y="3054"/>
                  </a:lnTo>
                  <a:lnTo>
                    <a:pt x="31324" y="2916"/>
                  </a:lnTo>
                  <a:lnTo>
                    <a:pt x="31509" y="2823"/>
                  </a:lnTo>
                  <a:lnTo>
                    <a:pt x="31740" y="2731"/>
                  </a:lnTo>
                  <a:lnTo>
                    <a:pt x="32203" y="2731"/>
                  </a:lnTo>
                  <a:lnTo>
                    <a:pt x="32388" y="2823"/>
                  </a:lnTo>
                  <a:lnTo>
                    <a:pt x="32573" y="2916"/>
                  </a:lnTo>
                  <a:lnTo>
                    <a:pt x="32758" y="3054"/>
                  </a:lnTo>
                  <a:lnTo>
                    <a:pt x="33036" y="3378"/>
                  </a:lnTo>
                  <a:lnTo>
                    <a:pt x="33313" y="3610"/>
                  </a:lnTo>
                  <a:lnTo>
                    <a:pt x="33683" y="3841"/>
                  </a:lnTo>
                  <a:lnTo>
                    <a:pt x="34007" y="4026"/>
                  </a:lnTo>
                  <a:lnTo>
                    <a:pt x="34377" y="4165"/>
                  </a:lnTo>
                  <a:lnTo>
                    <a:pt x="34748" y="4304"/>
                  </a:lnTo>
                  <a:lnTo>
                    <a:pt x="35164" y="4350"/>
                  </a:lnTo>
                  <a:lnTo>
                    <a:pt x="35858" y="4350"/>
                  </a:lnTo>
                  <a:lnTo>
                    <a:pt x="35858" y="1666"/>
                  </a:lnTo>
                  <a:lnTo>
                    <a:pt x="35349" y="1666"/>
                  </a:lnTo>
                  <a:lnTo>
                    <a:pt x="35118" y="1574"/>
                  </a:lnTo>
                  <a:lnTo>
                    <a:pt x="34933" y="1481"/>
                  </a:lnTo>
                  <a:lnTo>
                    <a:pt x="34794" y="1296"/>
                  </a:lnTo>
                  <a:lnTo>
                    <a:pt x="34516" y="1019"/>
                  </a:lnTo>
                  <a:lnTo>
                    <a:pt x="34192" y="741"/>
                  </a:lnTo>
                  <a:lnTo>
                    <a:pt x="33868" y="556"/>
                  </a:lnTo>
                  <a:lnTo>
                    <a:pt x="33498" y="371"/>
                  </a:lnTo>
                  <a:lnTo>
                    <a:pt x="33128" y="186"/>
                  </a:lnTo>
                  <a:lnTo>
                    <a:pt x="32758" y="93"/>
                  </a:lnTo>
                  <a:lnTo>
                    <a:pt x="32342" y="47"/>
                  </a:lnTo>
                  <a:lnTo>
                    <a:pt x="31972" y="1"/>
                  </a:lnTo>
                  <a:lnTo>
                    <a:pt x="31555" y="47"/>
                  </a:lnTo>
                  <a:lnTo>
                    <a:pt x="31139" y="93"/>
                  </a:lnTo>
                  <a:lnTo>
                    <a:pt x="30769" y="186"/>
                  </a:lnTo>
                  <a:lnTo>
                    <a:pt x="30398" y="371"/>
                  </a:lnTo>
                  <a:lnTo>
                    <a:pt x="30028" y="556"/>
                  </a:lnTo>
                  <a:lnTo>
                    <a:pt x="29704" y="741"/>
                  </a:lnTo>
                  <a:lnTo>
                    <a:pt x="29427" y="1019"/>
                  </a:lnTo>
                  <a:lnTo>
                    <a:pt x="29149" y="1296"/>
                  </a:lnTo>
                  <a:lnTo>
                    <a:pt x="28964" y="1481"/>
                  </a:lnTo>
                  <a:lnTo>
                    <a:pt x="28779" y="1574"/>
                  </a:lnTo>
                  <a:lnTo>
                    <a:pt x="28548" y="1666"/>
                  </a:lnTo>
                  <a:lnTo>
                    <a:pt x="28131" y="1666"/>
                  </a:lnTo>
                  <a:lnTo>
                    <a:pt x="27900" y="1574"/>
                  </a:lnTo>
                  <a:lnTo>
                    <a:pt x="27715" y="1481"/>
                  </a:lnTo>
                  <a:lnTo>
                    <a:pt x="27576" y="1296"/>
                  </a:lnTo>
                  <a:lnTo>
                    <a:pt x="27298" y="1019"/>
                  </a:lnTo>
                  <a:lnTo>
                    <a:pt x="26975" y="741"/>
                  </a:lnTo>
                  <a:lnTo>
                    <a:pt x="26651" y="556"/>
                  </a:lnTo>
                  <a:lnTo>
                    <a:pt x="26281" y="371"/>
                  </a:lnTo>
                  <a:lnTo>
                    <a:pt x="25910" y="232"/>
                  </a:lnTo>
                  <a:lnTo>
                    <a:pt x="25540" y="93"/>
                  </a:lnTo>
                  <a:lnTo>
                    <a:pt x="25124" y="47"/>
                  </a:lnTo>
                  <a:lnTo>
                    <a:pt x="24707" y="1"/>
                  </a:lnTo>
                  <a:lnTo>
                    <a:pt x="24337" y="47"/>
                  </a:lnTo>
                  <a:lnTo>
                    <a:pt x="23921" y="93"/>
                  </a:lnTo>
                  <a:lnTo>
                    <a:pt x="23551" y="186"/>
                  </a:lnTo>
                  <a:lnTo>
                    <a:pt x="23181" y="371"/>
                  </a:lnTo>
                  <a:lnTo>
                    <a:pt x="22857" y="510"/>
                  </a:lnTo>
                  <a:lnTo>
                    <a:pt x="22533" y="741"/>
                  </a:lnTo>
                  <a:lnTo>
                    <a:pt x="22209" y="1019"/>
                  </a:lnTo>
                  <a:lnTo>
                    <a:pt x="21931" y="1296"/>
                  </a:lnTo>
                  <a:lnTo>
                    <a:pt x="21885" y="1296"/>
                  </a:lnTo>
                  <a:lnTo>
                    <a:pt x="21746" y="1481"/>
                  </a:lnTo>
                  <a:lnTo>
                    <a:pt x="21561" y="1574"/>
                  </a:lnTo>
                  <a:lnTo>
                    <a:pt x="21330" y="1666"/>
                  </a:lnTo>
                  <a:lnTo>
                    <a:pt x="20914" y="1666"/>
                  </a:lnTo>
                  <a:lnTo>
                    <a:pt x="20682" y="1574"/>
                  </a:lnTo>
                  <a:lnTo>
                    <a:pt x="20497" y="1481"/>
                  </a:lnTo>
                  <a:lnTo>
                    <a:pt x="20312" y="1296"/>
                  </a:lnTo>
                  <a:lnTo>
                    <a:pt x="20034" y="1019"/>
                  </a:lnTo>
                  <a:lnTo>
                    <a:pt x="19757" y="741"/>
                  </a:lnTo>
                  <a:lnTo>
                    <a:pt x="19433" y="556"/>
                  </a:lnTo>
                  <a:lnTo>
                    <a:pt x="19063" y="371"/>
                  </a:lnTo>
                  <a:lnTo>
                    <a:pt x="18693" y="232"/>
                  </a:lnTo>
                  <a:lnTo>
                    <a:pt x="18323" y="93"/>
                  </a:lnTo>
                  <a:lnTo>
                    <a:pt x="17906" y="47"/>
                  </a:lnTo>
                  <a:lnTo>
                    <a:pt x="17490" y="1"/>
                  </a:lnTo>
                  <a:lnTo>
                    <a:pt x="17120" y="47"/>
                  </a:lnTo>
                  <a:lnTo>
                    <a:pt x="16703" y="93"/>
                  </a:lnTo>
                  <a:lnTo>
                    <a:pt x="16333" y="232"/>
                  </a:lnTo>
                  <a:lnTo>
                    <a:pt x="15963" y="371"/>
                  </a:lnTo>
                  <a:lnTo>
                    <a:pt x="15593" y="556"/>
                  </a:lnTo>
                  <a:lnTo>
                    <a:pt x="15269" y="741"/>
                  </a:lnTo>
                  <a:lnTo>
                    <a:pt x="14945" y="1019"/>
                  </a:lnTo>
                  <a:lnTo>
                    <a:pt x="14667" y="1296"/>
                  </a:lnTo>
                  <a:lnTo>
                    <a:pt x="14529" y="1481"/>
                  </a:lnTo>
                  <a:lnTo>
                    <a:pt x="14343" y="1574"/>
                  </a:lnTo>
                  <a:lnTo>
                    <a:pt x="14112" y="1666"/>
                  </a:lnTo>
                  <a:lnTo>
                    <a:pt x="13649" y="1666"/>
                  </a:lnTo>
                  <a:lnTo>
                    <a:pt x="13464" y="1574"/>
                  </a:lnTo>
                  <a:lnTo>
                    <a:pt x="13279" y="1481"/>
                  </a:lnTo>
                  <a:lnTo>
                    <a:pt x="13094" y="1296"/>
                  </a:lnTo>
                  <a:lnTo>
                    <a:pt x="12817" y="1019"/>
                  </a:lnTo>
                  <a:lnTo>
                    <a:pt x="12539" y="741"/>
                  </a:lnTo>
                  <a:lnTo>
                    <a:pt x="12169" y="556"/>
                  </a:lnTo>
                  <a:lnTo>
                    <a:pt x="11845" y="371"/>
                  </a:lnTo>
                  <a:lnTo>
                    <a:pt x="11475" y="232"/>
                  </a:lnTo>
                  <a:lnTo>
                    <a:pt x="11058" y="93"/>
                  </a:lnTo>
                  <a:lnTo>
                    <a:pt x="10688" y="47"/>
                  </a:lnTo>
                  <a:lnTo>
                    <a:pt x="10272" y="1"/>
                  </a:lnTo>
                  <a:lnTo>
                    <a:pt x="9855" y="47"/>
                  </a:lnTo>
                  <a:lnTo>
                    <a:pt x="9485" y="93"/>
                  </a:lnTo>
                  <a:lnTo>
                    <a:pt x="9115" y="232"/>
                  </a:lnTo>
                  <a:lnTo>
                    <a:pt x="8745" y="371"/>
                  </a:lnTo>
                  <a:lnTo>
                    <a:pt x="8375" y="556"/>
                  </a:lnTo>
                  <a:lnTo>
                    <a:pt x="8051" y="787"/>
                  </a:lnTo>
                  <a:lnTo>
                    <a:pt x="7727" y="1019"/>
                  </a:lnTo>
                  <a:lnTo>
                    <a:pt x="7450" y="1343"/>
                  </a:lnTo>
                  <a:lnTo>
                    <a:pt x="7264" y="1481"/>
                  </a:lnTo>
                  <a:lnTo>
                    <a:pt x="7079" y="1574"/>
                  </a:lnTo>
                  <a:lnTo>
                    <a:pt x="6894" y="1666"/>
                  </a:lnTo>
                  <a:lnTo>
                    <a:pt x="6432" y="1666"/>
                  </a:lnTo>
                  <a:lnTo>
                    <a:pt x="6247" y="1574"/>
                  </a:lnTo>
                  <a:lnTo>
                    <a:pt x="6062" y="1481"/>
                  </a:lnTo>
                  <a:lnTo>
                    <a:pt x="5876" y="1296"/>
                  </a:lnTo>
                  <a:lnTo>
                    <a:pt x="5599" y="1019"/>
                  </a:lnTo>
                  <a:lnTo>
                    <a:pt x="5275" y="787"/>
                  </a:lnTo>
                  <a:lnTo>
                    <a:pt x="4951" y="556"/>
                  </a:lnTo>
                  <a:lnTo>
                    <a:pt x="4627" y="371"/>
                  </a:lnTo>
                  <a:lnTo>
                    <a:pt x="4257" y="232"/>
                  </a:lnTo>
                  <a:lnTo>
                    <a:pt x="3841" y="93"/>
                  </a:lnTo>
                  <a:lnTo>
                    <a:pt x="3471" y="47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-324750" y="3118205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>
              <a:off x="8690388" y="34118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7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41"/>
          <p:cNvGrpSpPr/>
          <p:nvPr/>
        </p:nvGrpSpPr>
        <p:grpSpPr>
          <a:xfrm>
            <a:off x="-1697845" y="-390917"/>
            <a:ext cx="12592400" cy="7143562"/>
            <a:chOff x="-1697845" y="-390917"/>
            <a:chExt cx="12592400" cy="7143562"/>
          </a:xfrm>
        </p:grpSpPr>
        <p:sp>
          <p:nvSpPr>
            <p:cNvPr id="442" name="Google Shape;442;p41"/>
            <p:cNvSpPr/>
            <p:nvPr/>
          </p:nvSpPr>
          <p:spPr>
            <a:xfrm rot="423554">
              <a:off x="8056629" y="2457088"/>
              <a:ext cx="2592452" cy="4152015"/>
            </a:xfrm>
            <a:prstGeom prst="rect">
              <a:avLst/>
            </a:prstGeom>
            <a:solidFill>
              <a:srgbClr val="FF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1"/>
            <p:cNvSpPr/>
            <p:nvPr/>
          </p:nvSpPr>
          <p:spPr>
            <a:xfrm rot="-252847">
              <a:off x="-1548950" y="-301268"/>
              <a:ext cx="2592409" cy="4152103"/>
            </a:xfrm>
            <a:prstGeom prst="rect">
              <a:avLst/>
            </a:prstGeom>
            <a:solidFill>
              <a:srgbClr val="FF9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41"/>
          <p:cNvGrpSpPr/>
          <p:nvPr/>
        </p:nvGrpSpPr>
        <p:grpSpPr>
          <a:xfrm>
            <a:off x="-524184" y="357500"/>
            <a:ext cx="10143192" cy="5081263"/>
            <a:chOff x="-524184" y="357500"/>
            <a:chExt cx="10143192" cy="5081263"/>
          </a:xfrm>
        </p:grpSpPr>
        <p:sp>
          <p:nvSpPr>
            <p:cNvPr id="445" name="Google Shape;445;p41"/>
            <p:cNvSpPr/>
            <p:nvPr/>
          </p:nvSpPr>
          <p:spPr>
            <a:xfrm>
              <a:off x="8210550" y="357500"/>
              <a:ext cx="593400" cy="559875"/>
            </a:xfrm>
            <a:custGeom>
              <a:avLst/>
              <a:gdLst/>
              <a:ahLst/>
              <a:cxnLst/>
              <a:rect l="l" t="t" r="r" b="b"/>
              <a:pathLst>
                <a:path w="23736" h="22395" extrusionOk="0">
                  <a:moveTo>
                    <a:pt x="4350" y="1"/>
                  </a:moveTo>
                  <a:lnTo>
                    <a:pt x="3979" y="47"/>
                  </a:lnTo>
                  <a:lnTo>
                    <a:pt x="3563" y="139"/>
                  </a:lnTo>
                  <a:lnTo>
                    <a:pt x="3193" y="232"/>
                  </a:lnTo>
                  <a:lnTo>
                    <a:pt x="2823" y="371"/>
                  </a:lnTo>
                  <a:lnTo>
                    <a:pt x="2453" y="556"/>
                  </a:lnTo>
                  <a:lnTo>
                    <a:pt x="2129" y="787"/>
                  </a:lnTo>
                  <a:lnTo>
                    <a:pt x="1712" y="1065"/>
                  </a:lnTo>
                  <a:lnTo>
                    <a:pt x="1342" y="1389"/>
                  </a:lnTo>
                  <a:lnTo>
                    <a:pt x="1018" y="1759"/>
                  </a:lnTo>
                  <a:lnTo>
                    <a:pt x="741" y="2129"/>
                  </a:lnTo>
                  <a:lnTo>
                    <a:pt x="509" y="2499"/>
                  </a:lnTo>
                  <a:lnTo>
                    <a:pt x="324" y="2916"/>
                  </a:lnTo>
                  <a:lnTo>
                    <a:pt x="186" y="3378"/>
                  </a:lnTo>
                  <a:lnTo>
                    <a:pt x="93" y="3795"/>
                  </a:lnTo>
                  <a:lnTo>
                    <a:pt x="0" y="4257"/>
                  </a:lnTo>
                  <a:lnTo>
                    <a:pt x="0" y="4720"/>
                  </a:lnTo>
                  <a:lnTo>
                    <a:pt x="0" y="5136"/>
                  </a:lnTo>
                  <a:lnTo>
                    <a:pt x="93" y="5599"/>
                  </a:lnTo>
                  <a:lnTo>
                    <a:pt x="186" y="6015"/>
                  </a:lnTo>
                  <a:lnTo>
                    <a:pt x="324" y="6478"/>
                  </a:lnTo>
                  <a:lnTo>
                    <a:pt x="509" y="6895"/>
                  </a:lnTo>
                  <a:lnTo>
                    <a:pt x="741" y="7265"/>
                  </a:lnTo>
                  <a:lnTo>
                    <a:pt x="1018" y="7681"/>
                  </a:lnTo>
                  <a:lnTo>
                    <a:pt x="1342" y="8005"/>
                  </a:lnTo>
                  <a:lnTo>
                    <a:pt x="14066" y="20729"/>
                  </a:lnTo>
                  <a:lnTo>
                    <a:pt x="14482" y="21099"/>
                  </a:lnTo>
                  <a:lnTo>
                    <a:pt x="14945" y="21469"/>
                  </a:lnTo>
                  <a:lnTo>
                    <a:pt x="15454" y="21746"/>
                  </a:lnTo>
                  <a:lnTo>
                    <a:pt x="15917" y="21978"/>
                  </a:lnTo>
                  <a:lnTo>
                    <a:pt x="16472" y="22163"/>
                  </a:lnTo>
                  <a:lnTo>
                    <a:pt x="16981" y="22255"/>
                  </a:lnTo>
                  <a:lnTo>
                    <a:pt x="17536" y="22348"/>
                  </a:lnTo>
                  <a:lnTo>
                    <a:pt x="18091" y="22394"/>
                  </a:lnTo>
                  <a:lnTo>
                    <a:pt x="18600" y="22348"/>
                  </a:lnTo>
                  <a:lnTo>
                    <a:pt x="19155" y="22255"/>
                  </a:lnTo>
                  <a:lnTo>
                    <a:pt x="19664" y="22163"/>
                  </a:lnTo>
                  <a:lnTo>
                    <a:pt x="20219" y="21978"/>
                  </a:lnTo>
                  <a:lnTo>
                    <a:pt x="20682" y="21746"/>
                  </a:lnTo>
                  <a:lnTo>
                    <a:pt x="21191" y="21469"/>
                  </a:lnTo>
                  <a:lnTo>
                    <a:pt x="21654" y="21099"/>
                  </a:lnTo>
                  <a:lnTo>
                    <a:pt x="22070" y="20729"/>
                  </a:lnTo>
                  <a:lnTo>
                    <a:pt x="22440" y="20312"/>
                  </a:lnTo>
                  <a:lnTo>
                    <a:pt x="22810" y="19849"/>
                  </a:lnTo>
                  <a:lnTo>
                    <a:pt x="23088" y="19341"/>
                  </a:lnTo>
                  <a:lnTo>
                    <a:pt x="23319" y="18878"/>
                  </a:lnTo>
                  <a:lnTo>
                    <a:pt x="23505" y="18323"/>
                  </a:lnTo>
                  <a:lnTo>
                    <a:pt x="23643" y="17814"/>
                  </a:lnTo>
                  <a:lnTo>
                    <a:pt x="23690" y="17258"/>
                  </a:lnTo>
                  <a:lnTo>
                    <a:pt x="23736" y="16703"/>
                  </a:lnTo>
                  <a:lnTo>
                    <a:pt x="23690" y="16194"/>
                  </a:lnTo>
                  <a:lnTo>
                    <a:pt x="23643" y="15639"/>
                  </a:lnTo>
                  <a:lnTo>
                    <a:pt x="23505" y="15130"/>
                  </a:lnTo>
                  <a:lnTo>
                    <a:pt x="23319" y="14575"/>
                  </a:lnTo>
                  <a:lnTo>
                    <a:pt x="23088" y="14112"/>
                  </a:lnTo>
                  <a:lnTo>
                    <a:pt x="22810" y="13603"/>
                  </a:lnTo>
                  <a:lnTo>
                    <a:pt x="22440" y="13141"/>
                  </a:lnTo>
                  <a:lnTo>
                    <a:pt x="22070" y="12724"/>
                  </a:lnTo>
                  <a:lnTo>
                    <a:pt x="11244" y="1898"/>
                  </a:lnTo>
                  <a:lnTo>
                    <a:pt x="11105" y="1805"/>
                  </a:lnTo>
                  <a:lnTo>
                    <a:pt x="10920" y="1759"/>
                  </a:lnTo>
                  <a:lnTo>
                    <a:pt x="10735" y="1805"/>
                  </a:lnTo>
                  <a:lnTo>
                    <a:pt x="10596" y="1898"/>
                  </a:lnTo>
                  <a:lnTo>
                    <a:pt x="10503" y="2036"/>
                  </a:lnTo>
                  <a:lnTo>
                    <a:pt x="10457" y="2222"/>
                  </a:lnTo>
                  <a:lnTo>
                    <a:pt x="10503" y="2360"/>
                  </a:lnTo>
                  <a:lnTo>
                    <a:pt x="10596" y="2545"/>
                  </a:lnTo>
                  <a:lnTo>
                    <a:pt x="21422" y="13372"/>
                  </a:lnTo>
                  <a:lnTo>
                    <a:pt x="21746" y="13742"/>
                  </a:lnTo>
                  <a:lnTo>
                    <a:pt x="22024" y="14112"/>
                  </a:lnTo>
                  <a:lnTo>
                    <a:pt x="22302" y="14529"/>
                  </a:lnTo>
                  <a:lnTo>
                    <a:pt x="22487" y="14945"/>
                  </a:lnTo>
                  <a:lnTo>
                    <a:pt x="22625" y="15362"/>
                  </a:lnTo>
                  <a:lnTo>
                    <a:pt x="22718" y="15824"/>
                  </a:lnTo>
                  <a:lnTo>
                    <a:pt x="22810" y="16287"/>
                  </a:lnTo>
                  <a:lnTo>
                    <a:pt x="22810" y="16703"/>
                  </a:lnTo>
                  <a:lnTo>
                    <a:pt x="22810" y="17166"/>
                  </a:lnTo>
                  <a:lnTo>
                    <a:pt x="22718" y="17629"/>
                  </a:lnTo>
                  <a:lnTo>
                    <a:pt x="22625" y="18091"/>
                  </a:lnTo>
                  <a:lnTo>
                    <a:pt x="22487" y="18508"/>
                  </a:lnTo>
                  <a:lnTo>
                    <a:pt x="22302" y="18924"/>
                  </a:lnTo>
                  <a:lnTo>
                    <a:pt x="22024" y="19341"/>
                  </a:lnTo>
                  <a:lnTo>
                    <a:pt x="21746" y="19711"/>
                  </a:lnTo>
                  <a:lnTo>
                    <a:pt x="21422" y="20081"/>
                  </a:lnTo>
                  <a:lnTo>
                    <a:pt x="21052" y="20405"/>
                  </a:lnTo>
                  <a:lnTo>
                    <a:pt x="20682" y="20682"/>
                  </a:lnTo>
                  <a:lnTo>
                    <a:pt x="20266" y="20960"/>
                  </a:lnTo>
                  <a:lnTo>
                    <a:pt x="19849" y="21145"/>
                  </a:lnTo>
                  <a:lnTo>
                    <a:pt x="19433" y="21284"/>
                  </a:lnTo>
                  <a:lnTo>
                    <a:pt x="18970" y="21376"/>
                  </a:lnTo>
                  <a:lnTo>
                    <a:pt x="18508" y="21469"/>
                  </a:lnTo>
                  <a:lnTo>
                    <a:pt x="17628" y="21469"/>
                  </a:lnTo>
                  <a:lnTo>
                    <a:pt x="17166" y="21376"/>
                  </a:lnTo>
                  <a:lnTo>
                    <a:pt x="16703" y="21284"/>
                  </a:lnTo>
                  <a:lnTo>
                    <a:pt x="16287" y="21145"/>
                  </a:lnTo>
                  <a:lnTo>
                    <a:pt x="15870" y="20914"/>
                  </a:lnTo>
                  <a:lnTo>
                    <a:pt x="15454" y="20682"/>
                  </a:lnTo>
                  <a:lnTo>
                    <a:pt x="15084" y="20405"/>
                  </a:lnTo>
                  <a:lnTo>
                    <a:pt x="14714" y="20081"/>
                  </a:lnTo>
                  <a:lnTo>
                    <a:pt x="1990" y="7403"/>
                  </a:lnTo>
                  <a:lnTo>
                    <a:pt x="1759" y="7080"/>
                  </a:lnTo>
                  <a:lnTo>
                    <a:pt x="1527" y="6802"/>
                  </a:lnTo>
                  <a:lnTo>
                    <a:pt x="1342" y="6478"/>
                  </a:lnTo>
                  <a:lnTo>
                    <a:pt x="1157" y="6108"/>
                  </a:lnTo>
                  <a:lnTo>
                    <a:pt x="1065" y="5784"/>
                  </a:lnTo>
                  <a:lnTo>
                    <a:pt x="972" y="5414"/>
                  </a:lnTo>
                  <a:lnTo>
                    <a:pt x="926" y="5044"/>
                  </a:lnTo>
                  <a:lnTo>
                    <a:pt x="880" y="4720"/>
                  </a:lnTo>
                  <a:lnTo>
                    <a:pt x="926" y="4350"/>
                  </a:lnTo>
                  <a:lnTo>
                    <a:pt x="972" y="3980"/>
                  </a:lnTo>
                  <a:lnTo>
                    <a:pt x="1065" y="3610"/>
                  </a:lnTo>
                  <a:lnTo>
                    <a:pt x="1157" y="3286"/>
                  </a:lnTo>
                  <a:lnTo>
                    <a:pt x="1342" y="2916"/>
                  </a:lnTo>
                  <a:lnTo>
                    <a:pt x="1527" y="2592"/>
                  </a:lnTo>
                  <a:lnTo>
                    <a:pt x="1759" y="2314"/>
                  </a:lnTo>
                  <a:lnTo>
                    <a:pt x="1990" y="2036"/>
                  </a:lnTo>
                  <a:lnTo>
                    <a:pt x="2360" y="1713"/>
                  </a:lnTo>
                  <a:lnTo>
                    <a:pt x="2777" y="1435"/>
                  </a:lnTo>
                  <a:lnTo>
                    <a:pt x="3332" y="1157"/>
                  </a:lnTo>
                  <a:lnTo>
                    <a:pt x="3933" y="972"/>
                  </a:lnTo>
                  <a:lnTo>
                    <a:pt x="4535" y="926"/>
                  </a:lnTo>
                  <a:lnTo>
                    <a:pt x="5136" y="926"/>
                  </a:lnTo>
                  <a:lnTo>
                    <a:pt x="5738" y="1065"/>
                  </a:lnTo>
                  <a:lnTo>
                    <a:pt x="6339" y="1250"/>
                  </a:lnTo>
                  <a:lnTo>
                    <a:pt x="6894" y="1574"/>
                  </a:lnTo>
                  <a:lnTo>
                    <a:pt x="7126" y="1805"/>
                  </a:lnTo>
                  <a:lnTo>
                    <a:pt x="7357" y="1990"/>
                  </a:lnTo>
                  <a:lnTo>
                    <a:pt x="19109" y="13742"/>
                  </a:lnTo>
                  <a:lnTo>
                    <a:pt x="19294" y="13927"/>
                  </a:lnTo>
                  <a:lnTo>
                    <a:pt x="19479" y="14159"/>
                  </a:lnTo>
                  <a:lnTo>
                    <a:pt x="19618" y="14436"/>
                  </a:lnTo>
                  <a:lnTo>
                    <a:pt x="19711" y="14667"/>
                  </a:lnTo>
                  <a:lnTo>
                    <a:pt x="19896" y="15223"/>
                  </a:lnTo>
                  <a:lnTo>
                    <a:pt x="19942" y="15732"/>
                  </a:lnTo>
                  <a:lnTo>
                    <a:pt x="19896" y="16287"/>
                  </a:lnTo>
                  <a:lnTo>
                    <a:pt x="19711" y="16796"/>
                  </a:lnTo>
                  <a:lnTo>
                    <a:pt x="19618" y="17073"/>
                  </a:lnTo>
                  <a:lnTo>
                    <a:pt x="19479" y="17305"/>
                  </a:lnTo>
                  <a:lnTo>
                    <a:pt x="19294" y="17536"/>
                  </a:lnTo>
                  <a:lnTo>
                    <a:pt x="19109" y="17767"/>
                  </a:lnTo>
                  <a:lnTo>
                    <a:pt x="18878" y="17952"/>
                  </a:lnTo>
                  <a:lnTo>
                    <a:pt x="18646" y="18138"/>
                  </a:lnTo>
                  <a:lnTo>
                    <a:pt x="18415" y="18276"/>
                  </a:lnTo>
                  <a:lnTo>
                    <a:pt x="18137" y="18369"/>
                  </a:lnTo>
                  <a:lnTo>
                    <a:pt x="17628" y="18554"/>
                  </a:lnTo>
                  <a:lnTo>
                    <a:pt x="17073" y="18600"/>
                  </a:lnTo>
                  <a:lnTo>
                    <a:pt x="16518" y="18554"/>
                  </a:lnTo>
                  <a:lnTo>
                    <a:pt x="16009" y="18369"/>
                  </a:lnTo>
                  <a:lnTo>
                    <a:pt x="15778" y="18276"/>
                  </a:lnTo>
                  <a:lnTo>
                    <a:pt x="15500" y="18138"/>
                  </a:lnTo>
                  <a:lnTo>
                    <a:pt x="15269" y="17952"/>
                  </a:lnTo>
                  <a:lnTo>
                    <a:pt x="15084" y="17767"/>
                  </a:lnTo>
                  <a:lnTo>
                    <a:pt x="5229" y="7912"/>
                  </a:lnTo>
                  <a:lnTo>
                    <a:pt x="5090" y="7820"/>
                  </a:lnTo>
                  <a:lnTo>
                    <a:pt x="4905" y="7774"/>
                  </a:lnTo>
                  <a:lnTo>
                    <a:pt x="4720" y="7820"/>
                  </a:lnTo>
                  <a:lnTo>
                    <a:pt x="4581" y="7912"/>
                  </a:lnTo>
                  <a:lnTo>
                    <a:pt x="4488" y="8051"/>
                  </a:lnTo>
                  <a:lnTo>
                    <a:pt x="4442" y="8236"/>
                  </a:lnTo>
                  <a:lnTo>
                    <a:pt x="4488" y="8375"/>
                  </a:lnTo>
                  <a:lnTo>
                    <a:pt x="4581" y="8560"/>
                  </a:lnTo>
                  <a:lnTo>
                    <a:pt x="14436" y="18415"/>
                  </a:lnTo>
                  <a:lnTo>
                    <a:pt x="14714" y="18647"/>
                  </a:lnTo>
                  <a:lnTo>
                    <a:pt x="15037" y="18878"/>
                  </a:lnTo>
                  <a:lnTo>
                    <a:pt x="15315" y="19063"/>
                  </a:lnTo>
                  <a:lnTo>
                    <a:pt x="15685" y="19202"/>
                  </a:lnTo>
                  <a:lnTo>
                    <a:pt x="16009" y="19341"/>
                  </a:lnTo>
                  <a:lnTo>
                    <a:pt x="16379" y="19433"/>
                  </a:lnTo>
                  <a:lnTo>
                    <a:pt x="16703" y="19479"/>
                  </a:lnTo>
                  <a:lnTo>
                    <a:pt x="17443" y="19479"/>
                  </a:lnTo>
                  <a:lnTo>
                    <a:pt x="17814" y="19433"/>
                  </a:lnTo>
                  <a:lnTo>
                    <a:pt x="18137" y="19341"/>
                  </a:lnTo>
                  <a:lnTo>
                    <a:pt x="18508" y="19202"/>
                  </a:lnTo>
                  <a:lnTo>
                    <a:pt x="18831" y="19063"/>
                  </a:lnTo>
                  <a:lnTo>
                    <a:pt x="19155" y="18878"/>
                  </a:lnTo>
                  <a:lnTo>
                    <a:pt x="19433" y="18647"/>
                  </a:lnTo>
                  <a:lnTo>
                    <a:pt x="19757" y="18415"/>
                  </a:lnTo>
                  <a:lnTo>
                    <a:pt x="19988" y="18091"/>
                  </a:lnTo>
                  <a:lnTo>
                    <a:pt x="20219" y="17814"/>
                  </a:lnTo>
                  <a:lnTo>
                    <a:pt x="20405" y="17490"/>
                  </a:lnTo>
                  <a:lnTo>
                    <a:pt x="20543" y="17166"/>
                  </a:lnTo>
                  <a:lnTo>
                    <a:pt x="20682" y="16796"/>
                  </a:lnTo>
                  <a:lnTo>
                    <a:pt x="20775" y="16472"/>
                  </a:lnTo>
                  <a:lnTo>
                    <a:pt x="20821" y="16102"/>
                  </a:lnTo>
                  <a:lnTo>
                    <a:pt x="20821" y="15732"/>
                  </a:lnTo>
                  <a:lnTo>
                    <a:pt x="20821" y="15408"/>
                  </a:lnTo>
                  <a:lnTo>
                    <a:pt x="20775" y="15038"/>
                  </a:lnTo>
                  <a:lnTo>
                    <a:pt x="20682" y="14667"/>
                  </a:lnTo>
                  <a:lnTo>
                    <a:pt x="20543" y="14344"/>
                  </a:lnTo>
                  <a:lnTo>
                    <a:pt x="20405" y="14020"/>
                  </a:lnTo>
                  <a:lnTo>
                    <a:pt x="20219" y="13696"/>
                  </a:lnTo>
                  <a:lnTo>
                    <a:pt x="19988" y="13372"/>
                  </a:lnTo>
                  <a:lnTo>
                    <a:pt x="19711" y="13094"/>
                  </a:lnTo>
                  <a:lnTo>
                    <a:pt x="8005" y="1389"/>
                  </a:lnTo>
                  <a:lnTo>
                    <a:pt x="7681" y="1111"/>
                  </a:lnTo>
                  <a:lnTo>
                    <a:pt x="7357" y="833"/>
                  </a:lnTo>
                  <a:lnTo>
                    <a:pt x="7033" y="602"/>
                  </a:lnTo>
                  <a:lnTo>
                    <a:pt x="6663" y="417"/>
                  </a:lnTo>
                  <a:lnTo>
                    <a:pt x="6293" y="278"/>
                  </a:lnTo>
                  <a:lnTo>
                    <a:pt x="5923" y="186"/>
                  </a:lnTo>
                  <a:lnTo>
                    <a:pt x="5553" y="93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-316250" y="494830"/>
              <a:ext cx="636448" cy="636448"/>
            </a:xfrm>
            <a:custGeom>
              <a:avLst/>
              <a:gdLst/>
              <a:ahLst/>
              <a:cxnLst/>
              <a:rect l="l" t="t" r="r" b="b"/>
              <a:pathLst>
                <a:path w="5229" h="5229" extrusionOk="0">
                  <a:moveTo>
                    <a:pt x="2591" y="0"/>
                  </a:moveTo>
                  <a:lnTo>
                    <a:pt x="2082" y="93"/>
                  </a:lnTo>
                  <a:lnTo>
                    <a:pt x="1573" y="232"/>
                  </a:lnTo>
                  <a:lnTo>
                    <a:pt x="1157" y="463"/>
                  </a:lnTo>
                  <a:lnTo>
                    <a:pt x="741" y="787"/>
                  </a:lnTo>
                  <a:lnTo>
                    <a:pt x="417" y="1157"/>
                  </a:lnTo>
                  <a:lnTo>
                    <a:pt x="185" y="1620"/>
                  </a:lnTo>
                  <a:lnTo>
                    <a:pt x="46" y="2129"/>
                  </a:lnTo>
                  <a:lnTo>
                    <a:pt x="0" y="2637"/>
                  </a:lnTo>
                  <a:lnTo>
                    <a:pt x="46" y="3146"/>
                  </a:lnTo>
                  <a:lnTo>
                    <a:pt x="185" y="3655"/>
                  </a:lnTo>
                  <a:lnTo>
                    <a:pt x="417" y="4118"/>
                  </a:lnTo>
                  <a:lnTo>
                    <a:pt x="741" y="4488"/>
                  </a:lnTo>
                  <a:lnTo>
                    <a:pt x="1157" y="4812"/>
                  </a:lnTo>
                  <a:lnTo>
                    <a:pt x="1573" y="5043"/>
                  </a:lnTo>
                  <a:lnTo>
                    <a:pt x="2082" y="5182"/>
                  </a:lnTo>
                  <a:lnTo>
                    <a:pt x="2591" y="5228"/>
                  </a:lnTo>
                  <a:lnTo>
                    <a:pt x="3146" y="5182"/>
                  </a:lnTo>
                  <a:lnTo>
                    <a:pt x="3609" y="5043"/>
                  </a:lnTo>
                  <a:lnTo>
                    <a:pt x="4072" y="4812"/>
                  </a:lnTo>
                  <a:lnTo>
                    <a:pt x="4442" y="4488"/>
                  </a:lnTo>
                  <a:lnTo>
                    <a:pt x="4766" y="4118"/>
                  </a:lnTo>
                  <a:lnTo>
                    <a:pt x="4997" y="3655"/>
                  </a:lnTo>
                  <a:lnTo>
                    <a:pt x="5182" y="3146"/>
                  </a:lnTo>
                  <a:lnTo>
                    <a:pt x="5228" y="2637"/>
                  </a:lnTo>
                  <a:lnTo>
                    <a:pt x="5182" y="2129"/>
                  </a:lnTo>
                  <a:lnTo>
                    <a:pt x="4997" y="1620"/>
                  </a:lnTo>
                  <a:lnTo>
                    <a:pt x="4766" y="1157"/>
                  </a:lnTo>
                  <a:lnTo>
                    <a:pt x="4442" y="787"/>
                  </a:lnTo>
                  <a:lnTo>
                    <a:pt x="4072" y="463"/>
                  </a:lnTo>
                  <a:lnTo>
                    <a:pt x="3609" y="232"/>
                  </a:lnTo>
                  <a:lnTo>
                    <a:pt x="3146" y="93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8117727" y="1693764"/>
              <a:ext cx="1501282" cy="162018"/>
            </a:xfrm>
            <a:custGeom>
              <a:avLst/>
              <a:gdLst/>
              <a:ahLst/>
              <a:cxnLst/>
              <a:rect l="l" t="t" r="r" b="b"/>
              <a:pathLst>
                <a:path w="35165" h="3795" extrusionOk="0">
                  <a:moveTo>
                    <a:pt x="2268" y="0"/>
                  </a:moveTo>
                  <a:lnTo>
                    <a:pt x="1898" y="93"/>
                  </a:lnTo>
                  <a:lnTo>
                    <a:pt x="1528" y="185"/>
                  </a:lnTo>
                  <a:lnTo>
                    <a:pt x="1204" y="324"/>
                  </a:lnTo>
                  <a:lnTo>
                    <a:pt x="880" y="463"/>
                  </a:lnTo>
                  <a:lnTo>
                    <a:pt x="556" y="694"/>
                  </a:lnTo>
                  <a:lnTo>
                    <a:pt x="278" y="925"/>
                  </a:lnTo>
                  <a:lnTo>
                    <a:pt x="47" y="1203"/>
                  </a:lnTo>
                  <a:lnTo>
                    <a:pt x="1" y="1249"/>
                  </a:lnTo>
                  <a:lnTo>
                    <a:pt x="834" y="1897"/>
                  </a:lnTo>
                  <a:lnTo>
                    <a:pt x="1620" y="2591"/>
                  </a:lnTo>
                  <a:lnTo>
                    <a:pt x="1852" y="2360"/>
                  </a:lnTo>
                  <a:lnTo>
                    <a:pt x="2083" y="2221"/>
                  </a:lnTo>
                  <a:lnTo>
                    <a:pt x="2361" y="2128"/>
                  </a:lnTo>
                  <a:lnTo>
                    <a:pt x="2916" y="2128"/>
                  </a:lnTo>
                  <a:lnTo>
                    <a:pt x="3193" y="2221"/>
                  </a:lnTo>
                  <a:lnTo>
                    <a:pt x="3425" y="2360"/>
                  </a:lnTo>
                  <a:lnTo>
                    <a:pt x="3656" y="2591"/>
                  </a:lnTo>
                  <a:lnTo>
                    <a:pt x="3887" y="2869"/>
                  </a:lnTo>
                  <a:lnTo>
                    <a:pt x="4165" y="3100"/>
                  </a:lnTo>
                  <a:lnTo>
                    <a:pt x="4489" y="3285"/>
                  </a:lnTo>
                  <a:lnTo>
                    <a:pt x="4813" y="3470"/>
                  </a:lnTo>
                  <a:lnTo>
                    <a:pt x="5137" y="3609"/>
                  </a:lnTo>
                  <a:lnTo>
                    <a:pt x="5507" y="3702"/>
                  </a:lnTo>
                  <a:lnTo>
                    <a:pt x="5877" y="3748"/>
                  </a:lnTo>
                  <a:lnTo>
                    <a:pt x="6247" y="3794"/>
                  </a:lnTo>
                  <a:lnTo>
                    <a:pt x="6617" y="3748"/>
                  </a:lnTo>
                  <a:lnTo>
                    <a:pt x="6987" y="3702"/>
                  </a:lnTo>
                  <a:lnTo>
                    <a:pt x="7357" y="3609"/>
                  </a:lnTo>
                  <a:lnTo>
                    <a:pt x="7681" y="3470"/>
                  </a:lnTo>
                  <a:lnTo>
                    <a:pt x="8005" y="3285"/>
                  </a:lnTo>
                  <a:lnTo>
                    <a:pt x="8329" y="3100"/>
                  </a:lnTo>
                  <a:lnTo>
                    <a:pt x="8607" y="2869"/>
                  </a:lnTo>
                  <a:lnTo>
                    <a:pt x="8884" y="2591"/>
                  </a:lnTo>
                  <a:lnTo>
                    <a:pt x="8884" y="2545"/>
                  </a:lnTo>
                  <a:lnTo>
                    <a:pt x="9069" y="2360"/>
                  </a:lnTo>
                  <a:lnTo>
                    <a:pt x="9301" y="2221"/>
                  </a:lnTo>
                  <a:lnTo>
                    <a:pt x="9578" y="2128"/>
                  </a:lnTo>
                  <a:lnTo>
                    <a:pt x="10134" y="2128"/>
                  </a:lnTo>
                  <a:lnTo>
                    <a:pt x="10411" y="2221"/>
                  </a:lnTo>
                  <a:lnTo>
                    <a:pt x="10642" y="2360"/>
                  </a:lnTo>
                  <a:lnTo>
                    <a:pt x="10874" y="2591"/>
                  </a:lnTo>
                  <a:lnTo>
                    <a:pt x="11105" y="2869"/>
                  </a:lnTo>
                  <a:lnTo>
                    <a:pt x="11429" y="3100"/>
                  </a:lnTo>
                  <a:lnTo>
                    <a:pt x="11707" y="3285"/>
                  </a:lnTo>
                  <a:lnTo>
                    <a:pt x="12030" y="3470"/>
                  </a:lnTo>
                  <a:lnTo>
                    <a:pt x="12401" y="3609"/>
                  </a:lnTo>
                  <a:lnTo>
                    <a:pt x="12725" y="3702"/>
                  </a:lnTo>
                  <a:lnTo>
                    <a:pt x="13095" y="3748"/>
                  </a:lnTo>
                  <a:lnTo>
                    <a:pt x="13465" y="3794"/>
                  </a:lnTo>
                  <a:lnTo>
                    <a:pt x="13835" y="3748"/>
                  </a:lnTo>
                  <a:lnTo>
                    <a:pt x="14205" y="3702"/>
                  </a:lnTo>
                  <a:lnTo>
                    <a:pt x="14575" y="3609"/>
                  </a:lnTo>
                  <a:lnTo>
                    <a:pt x="14899" y="3470"/>
                  </a:lnTo>
                  <a:lnTo>
                    <a:pt x="15223" y="3285"/>
                  </a:lnTo>
                  <a:lnTo>
                    <a:pt x="15547" y="3100"/>
                  </a:lnTo>
                  <a:lnTo>
                    <a:pt x="15824" y="2869"/>
                  </a:lnTo>
                  <a:lnTo>
                    <a:pt x="16102" y="2591"/>
                  </a:lnTo>
                  <a:lnTo>
                    <a:pt x="16287" y="2360"/>
                  </a:lnTo>
                  <a:lnTo>
                    <a:pt x="16518" y="2221"/>
                  </a:lnTo>
                  <a:lnTo>
                    <a:pt x="16796" y="2128"/>
                  </a:lnTo>
                  <a:lnTo>
                    <a:pt x="17398" y="2128"/>
                  </a:lnTo>
                  <a:lnTo>
                    <a:pt x="17629" y="2221"/>
                  </a:lnTo>
                  <a:lnTo>
                    <a:pt x="17860" y="2360"/>
                  </a:lnTo>
                  <a:lnTo>
                    <a:pt x="18092" y="2591"/>
                  </a:lnTo>
                  <a:lnTo>
                    <a:pt x="18369" y="2869"/>
                  </a:lnTo>
                  <a:lnTo>
                    <a:pt x="18647" y="3100"/>
                  </a:lnTo>
                  <a:lnTo>
                    <a:pt x="18924" y="3285"/>
                  </a:lnTo>
                  <a:lnTo>
                    <a:pt x="19248" y="3470"/>
                  </a:lnTo>
                  <a:lnTo>
                    <a:pt x="19618" y="3609"/>
                  </a:lnTo>
                  <a:lnTo>
                    <a:pt x="19942" y="3702"/>
                  </a:lnTo>
                  <a:lnTo>
                    <a:pt x="20312" y="3748"/>
                  </a:lnTo>
                  <a:lnTo>
                    <a:pt x="20683" y="3794"/>
                  </a:lnTo>
                  <a:lnTo>
                    <a:pt x="21053" y="3748"/>
                  </a:lnTo>
                  <a:lnTo>
                    <a:pt x="21423" y="3702"/>
                  </a:lnTo>
                  <a:lnTo>
                    <a:pt x="21793" y="3609"/>
                  </a:lnTo>
                  <a:lnTo>
                    <a:pt x="22117" y="3470"/>
                  </a:lnTo>
                  <a:lnTo>
                    <a:pt x="22441" y="3285"/>
                  </a:lnTo>
                  <a:lnTo>
                    <a:pt x="22765" y="3100"/>
                  </a:lnTo>
                  <a:lnTo>
                    <a:pt x="23042" y="2869"/>
                  </a:lnTo>
                  <a:lnTo>
                    <a:pt x="23274" y="2591"/>
                  </a:lnTo>
                  <a:lnTo>
                    <a:pt x="23320" y="2591"/>
                  </a:lnTo>
                  <a:lnTo>
                    <a:pt x="23505" y="2360"/>
                  </a:lnTo>
                  <a:lnTo>
                    <a:pt x="23783" y="2221"/>
                  </a:lnTo>
                  <a:lnTo>
                    <a:pt x="24014" y="2128"/>
                  </a:lnTo>
                  <a:lnTo>
                    <a:pt x="24615" y="2128"/>
                  </a:lnTo>
                  <a:lnTo>
                    <a:pt x="24847" y="2221"/>
                  </a:lnTo>
                  <a:lnTo>
                    <a:pt x="25124" y="2360"/>
                  </a:lnTo>
                  <a:lnTo>
                    <a:pt x="25309" y="2591"/>
                  </a:lnTo>
                  <a:lnTo>
                    <a:pt x="25587" y="2869"/>
                  </a:lnTo>
                  <a:lnTo>
                    <a:pt x="25865" y="3100"/>
                  </a:lnTo>
                  <a:lnTo>
                    <a:pt x="26188" y="3285"/>
                  </a:lnTo>
                  <a:lnTo>
                    <a:pt x="26512" y="3470"/>
                  </a:lnTo>
                  <a:lnTo>
                    <a:pt x="26836" y="3609"/>
                  </a:lnTo>
                  <a:lnTo>
                    <a:pt x="27206" y="3702"/>
                  </a:lnTo>
                  <a:lnTo>
                    <a:pt x="27576" y="3748"/>
                  </a:lnTo>
                  <a:lnTo>
                    <a:pt x="27947" y="3794"/>
                  </a:lnTo>
                  <a:lnTo>
                    <a:pt x="28317" y="3748"/>
                  </a:lnTo>
                  <a:lnTo>
                    <a:pt x="28687" y="3702"/>
                  </a:lnTo>
                  <a:lnTo>
                    <a:pt x="29011" y="3609"/>
                  </a:lnTo>
                  <a:lnTo>
                    <a:pt x="29381" y="3470"/>
                  </a:lnTo>
                  <a:lnTo>
                    <a:pt x="29705" y="3285"/>
                  </a:lnTo>
                  <a:lnTo>
                    <a:pt x="29982" y="3100"/>
                  </a:lnTo>
                  <a:lnTo>
                    <a:pt x="30260" y="2869"/>
                  </a:lnTo>
                  <a:lnTo>
                    <a:pt x="30538" y="2591"/>
                  </a:lnTo>
                  <a:lnTo>
                    <a:pt x="30769" y="2360"/>
                  </a:lnTo>
                  <a:lnTo>
                    <a:pt x="31000" y="2221"/>
                  </a:lnTo>
                  <a:lnTo>
                    <a:pt x="31232" y="2128"/>
                  </a:lnTo>
                  <a:lnTo>
                    <a:pt x="31833" y="2128"/>
                  </a:lnTo>
                  <a:lnTo>
                    <a:pt x="32111" y="2221"/>
                  </a:lnTo>
                  <a:lnTo>
                    <a:pt x="32342" y="2360"/>
                  </a:lnTo>
                  <a:lnTo>
                    <a:pt x="32527" y="2591"/>
                  </a:lnTo>
                  <a:lnTo>
                    <a:pt x="32805" y="2869"/>
                  </a:lnTo>
                  <a:lnTo>
                    <a:pt x="33082" y="3100"/>
                  </a:lnTo>
                  <a:lnTo>
                    <a:pt x="33406" y="3285"/>
                  </a:lnTo>
                  <a:lnTo>
                    <a:pt x="33730" y="3470"/>
                  </a:lnTo>
                  <a:lnTo>
                    <a:pt x="34054" y="3609"/>
                  </a:lnTo>
                  <a:lnTo>
                    <a:pt x="34424" y="3702"/>
                  </a:lnTo>
                  <a:lnTo>
                    <a:pt x="34794" y="3748"/>
                  </a:lnTo>
                  <a:lnTo>
                    <a:pt x="35164" y="3794"/>
                  </a:lnTo>
                  <a:lnTo>
                    <a:pt x="35164" y="1666"/>
                  </a:lnTo>
                  <a:lnTo>
                    <a:pt x="34887" y="1619"/>
                  </a:lnTo>
                  <a:lnTo>
                    <a:pt x="34609" y="1527"/>
                  </a:lnTo>
                  <a:lnTo>
                    <a:pt x="34378" y="1388"/>
                  </a:lnTo>
                  <a:lnTo>
                    <a:pt x="34147" y="1203"/>
                  </a:lnTo>
                  <a:lnTo>
                    <a:pt x="33869" y="925"/>
                  </a:lnTo>
                  <a:lnTo>
                    <a:pt x="33591" y="694"/>
                  </a:lnTo>
                  <a:lnTo>
                    <a:pt x="33314" y="463"/>
                  </a:lnTo>
                  <a:lnTo>
                    <a:pt x="32990" y="324"/>
                  </a:lnTo>
                  <a:lnTo>
                    <a:pt x="32620" y="185"/>
                  </a:lnTo>
                  <a:lnTo>
                    <a:pt x="32296" y="93"/>
                  </a:lnTo>
                  <a:lnTo>
                    <a:pt x="31926" y="0"/>
                  </a:lnTo>
                  <a:lnTo>
                    <a:pt x="31185" y="0"/>
                  </a:lnTo>
                  <a:lnTo>
                    <a:pt x="30815" y="93"/>
                  </a:lnTo>
                  <a:lnTo>
                    <a:pt x="30445" y="185"/>
                  </a:lnTo>
                  <a:lnTo>
                    <a:pt x="30121" y="324"/>
                  </a:lnTo>
                  <a:lnTo>
                    <a:pt x="29797" y="463"/>
                  </a:lnTo>
                  <a:lnTo>
                    <a:pt x="29473" y="694"/>
                  </a:lnTo>
                  <a:lnTo>
                    <a:pt x="29196" y="925"/>
                  </a:lnTo>
                  <a:lnTo>
                    <a:pt x="28965" y="1203"/>
                  </a:lnTo>
                  <a:lnTo>
                    <a:pt x="28918" y="1203"/>
                  </a:lnTo>
                  <a:lnTo>
                    <a:pt x="28733" y="1388"/>
                  </a:lnTo>
                  <a:lnTo>
                    <a:pt x="28502" y="1527"/>
                  </a:lnTo>
                  <a:lnTo>
                    <a:pt x="28224" y="1619"/>
                  </a:lnTo>
                  <a:lnTo>
                    <a:pt x="27947" y="1666"/>
                  </a:lnTo>
                  <a:lnTo>
                    <a:pt x="27623" y="1619"/>
                  </a:lnTo>
                  <a:lnTo>
                    <a:pt x="27391" y="1527"/>
                  </a:lnTo>
                  <a:lnTo>
                    <a:pt x="27114" y="1388"/>
                  </a:lnTo>
                  <a:lnTo>
                    <a:pt x="26929" y="1203"/>
                  </a:lnTo>
                  <a:lnTo>
                    <a:pt x="26651" y="925"/>
                  </a:lnTo>
                  <a:lnTo>
                    <a:pt x="26374" y="694"/>
                  </a:lnTo>
                  <a:lnTo>
                    <a:pt x="26096" y="463"/>
                  </a:lnTo>
                  <a:lnTo>
                    <a:pt x="25772" y="324"/>
                  </a:lnTo>
                  <a:lnTo>
                    <a:pt x="25402" y="185"/>
                  </a:lnTo>
                  <a:lnTo>
                    <a:pt x="25032" y="93"/>
                  </a:lnTo>
                  <a:lnTo>
                    <a:pt x="24708" y="0"/>
                  </a:lnTo>
                  <a:lnTo>
                    <a:pt x="23968" y="0"/>
                  </a:lnTo>
                  <a:lnTo>
                    <a:pt x="23597" y="93"/>
                  </a:lnTo>
                  <a:lnTo>
                    <a:pt x="23227" y="185"/>
                  </a:lnTo>
                  <a:lnTo>
                    <a:pt x="22903" y="324"/>
                  </a:lnTo>
                  <a:lnTo>
                    <a:pt x="22580" y="463"/>
                  </a:lnTo>
                  <a:lnTo>
                    <a:pt x="22256" y="694"/>
                  </a:lnTo>
                  <a:lnTo>
                    <a:pt x="21978" y="925"/>
                  </a:lnTo>
                  <a:lnTo>
                    <a:pt x="21747" y="1157"/>
                  </a:lnTo>
                  <a:lnTo>
                    <a:pt x="21700" y="1203"/>
                  </a:lnTo>
                  <a:lnTo>
                    <a:pt x="21515" y="1388"/>
                  </a:lnTo>
                  <a:lnTo>
                    <a:pt x="21238" y="1527"/>
                  </a:lnTo>
                  <a:lnTo>
                    <a:pt x="21006" y="1619"/>
                  </a:lnTo>
                  <a:lnTo>
                    <a:pt x="20683" y="1666"/>
                  </a:lnTo>
                  <a:lnTo>
                    <a:pt x="20405" y="1619"/>
                  </a:lnTo>
                  <a:lnTo>
                    <a:pt x="20127" y="1527"/>
                  </a:lnTo>
                  <a:lnTo>
                    <a:pt x="19896" y="1388"/>
                  </a:lnTo>
                  <a:lnTo>
                    <a:pt x="19711" y="1203"/>
                  </a:lnTo>
                  <a:lnTo>
                    <a:pt x="19433" y="925"/>
                  </a:lnTo>
                  <a:lnTo>
                    <a:pt x="19156" y="694"/>
                  </a:lnTo>
                  <a:lnTo>
                    <a:pt x="18832" y="463"/>
                  </a:lnTo>
                  <a:lnTo>
                    <a:pt x="18508" y="324"/>
                  </a:lnTo>
                  <a:lnTo>
                    <a:pt x="18184" y="185"/>
                  </a:lnTo>
                  <a:lnTo>
                    <a:pt x="17814" y="93"/>
                  </a:lnTo>
                  <a:lnTo>
                    <a:pt x="17444" y="0"/>
                  </a:lnTo>
                  <a:lnTo>
                    <a:pt x="16704" y="0"/>
                  </a:lnTo>
                  <a:lnTo>
                    <a:pt x="16333" y="93"/>
                  </a:lnTo>
                  <a:lnTo>
                    <a:pt x="16010" y="185"/>
                  </a:lnTo>
                  <a:lnTo>
                    <a:pt x="15639" y="324"/>
                  </a:lnTo>
                  <a:lnTo>
                    <a:pt x="15316" y="463"/>
                  </a:lnTo>
                  <a:lnTo>
                    <a:pt x="15038" y="694"/>
                  </a:lnTo>
                  <a:lnTo>
                    <a:pt x="14760" y="925"/>
                  </a:lnTo>
                  <a:lnTo>
                    <a:pt x="14483" y="1203"/>
                  </a:lnTo>
                  <a:lnTo>
                    <a:pt x="14251" y="1388"/>
                  </a:lnTo>
                  <a:lnTo>
                    <a:pt x="14020" y="1527"/>
                  </a:lnTo>
                  <a:lnTo>
                    <a:pt x="13742" y="1619"/>
                  </a:lnTo>
                  <a:lnTo>
                    <a:pt x="13465" y="1666"/>
                  </a:lnTo>
                  <a:lnTo>
                    <a:pt x="13187" y="1619"/>
                  </a:lnTo>
                  <a:lnTo>
                    <a:pt x="12910" y="1527"/>
                  </a:lnTo>
                  <a:lnTo>
                    <a:pt x="12678" y="1388"/>
                  </a:lnTo>
                  <a:lnTo>
                    <a:pt x="12493" y="1203"/>
                  </a:lnTo>
                  <a:lnTo>
                    <a:pt x="12216" y="925"/>
                  </a:lnTo>
                  <a:lnTo>
                    <a:pt x="11938" y="694"/>
                  </a:lnTo>
                  <a:lnTo>
                    <a:pt x="11614" y="463"/>
                  </a:lnTo>
                  <a:lnTo>
                    <a:pt x="11290" y="324"/>
                  </a:lnTo>
                  <a:lnTo>
                    <a:pt x="10966" y="185"/>
                  </a:lnTo>
                  <a:lnTo>
                    <a:pt x="10596" y="93"/>
                  </a:lnTo>
                  <a:lnTo>
                    <a:pt x="10226" y="0"/>
                  </a:lnTo>
                  <a:lnTo>
                    <a:pt x="9486" y="0"/>
                  </a:lnTo>
                  <a:lnTo>
                    <a:pt x="9116" y="93"/>
                  </a:lnTo>
                  <a:lnTo>
                    <a:pt x="8792" y="185"/>
                  </a:lnTo>
                  <a:lnTo>
                    <a:pt x="8422" y="324"/>
                  </a:lnTo>
                  <a:lnTo>
                    <a:pt x="8098" y="463"/>
                  </a:lnTo>
                  <a:lnTo>
                    <a:pt x="7820" y="694"/>
                  </a:lnTo>
                  <a:lnTo>
                    <a:pt x="7496" y="925"/>
                  </a:lnTo>
                  <a:lnTo>
                    <a:pt x="7265" y="1203"/>
                  </a:lnTo>
                  <a:lnTo>
                    <a:pt x="7034" y="1388"/>
                  </a:lnTo>
                  <a:lnTo>
                    <a:pt x="6802" y="1527"/>
                  </a:lnTo>
                  <a:lnTo>
                    <a:pt x="6525" y="1619"/>
                  </a:lnTo>
                  <a:lnTo>
                    <a:pt x="6247" y="1666"/>
                  </a:lnTo>
                  <a:lnTo>
                    <a:pt x="5969" y="1619"/>
                  </a:lnTo>
                  <a:lnTo>
                    <a:pt x="5692" y="1527"/>
                  </a:lnTo>
                  <a:lnTo>
                    <a:pt x="5460" y="1388"/>
                  </a:lnTo>
                  <a:lnTo>
                    <a:pt x="5229" y="1203"/>
                  </a:lnTo>
                  <a:lnTo>
                    <a:pt x="4998" y="925"/>
                  </a:lnTo>
                  <a:lnTo>
                    <a:pt x="4720" y="694"/>
                  </a:lnTo>
                  <a:lnTo>
                    <a:pt x="4396" y="463"/>
                  </a:lnTo>
                  <a:lnTo>
                    <a:pt x="4072" y="324"/>
                  </a:lnTo>
                  <a:lnTo>
                    <a:pt x="3749" y="185"/>
                  </a:lnTo>
                  <a:lnTo>
                    <a:pt x="3378" y="93"/>
                  </a:lnTo>
                  <a:lnTo>
                    <a:pt x="3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-524184" y="3219445"/>
              <a:ext cx="1530868" cy="185712"/>
            </a:xfrm>
            <a:custGeom>
              <a:avLst/>
              <a:gdLst/>
              <a:ahLst/>
              <a:cxnLst/>
              <a:rect l="l" t="t" r="r" b="b"/>
              <a:pathLst>
                <a:path w="35858" h="4350" extrusionOk="0">
                  <a:moveTo>
                    <a:pt x="32295" y="602"/>
                  </a:moveTo>
                  <a:lnTo>
                    <a:pt x="32619" y="649"/>
                  </a:lnTo>
                  <a:lnTo>
                    <a:pt x="32943" y="741"/>
                  </a:lnTo>
                  <a:lnTo>
                    <a:pt x="33267" y="880"/>
                  </a:lnTo>
                  <a:lnTo>
                    <a:pt x="33591" y="1019"/>
                  </a:lnTo>
                  <a:lnTo>
                    <a:pt x="33868" y="1204"/>
                  </a:lnTo>
                  <a:lnTo>
                    <a:pt x="34100" y="1435"/>
                  </a:lnTo>
                  <a:lnTo>
                    <a:pt x="34331" y="1666"/>
                  </a:lnTo>
                  <a:lnTo>
                    <a:pt x="34563" y="1898"/>
                  </a:lnTo>
                  <a:lnTo>
                    <a:pt x="34794" y="2037"/>
                  </a:lnTo>
                  <a:lnTo>
                    <a:pt x="35025" y="2175"/>
                  </a:lnTo>
                  <a:lnTo>
                    <a:pt x="35303" y="2222"/>
                  </a:lnTo>
                  <a:lnTo>
                    <a:pt x="35303" y="3795"/>
                  </a:lnTo>
                  <a:lnTo>
                    <a:pt x="34979" y="3749"/>
                  </a:lnTo>
                  <a:lnTo>
                    <a:pt x="34701" y="3656"/>
                  </a:lnTo>
                  <a:lnTo>
                    <a:pt x="34424" y="3563"/>
                  </a:lnTo>
                  <a:lnTo>
                    <a:pt x="34146" y="3425"/>
                  </a:lnTo>
                  <a:lnTo>
                    <a:pt x="33868" y="3286"/>
                  </a:lnTo>
                  <a:lnTo>
                    <a:pt x="33637" y="3101"/>
                  </a:lnTo>
                  <a:lnTo>
                    <a:pt x="33406" y="2916"/>
                  </a:lnTo>
                  <a:lnTo>
                    <a:pt x="33174" y="2684"/>
                  </a:lnTo>
                  <a:lnTo>
                    <a:pt x="32943" y="2453"/>
                  </a:lnTo>
                  <a:lnTo>
                    <a:pt x="32619" y="2268"/>
                  </a:lnTo>
                  <a:lnTo>
                    <a:pt x="32295" y="2175"/>
                  </a:lnTo>
                  <a:lnTo>
                    <a:pt x="31972" y="2129"/>
                  </a:lnTo>
                  <a:lnTo>
                    <a:pt x="31601" y="2175"/>
                  </a:lnTo>
                  <a:lnTo>
                    <a:pt x="31277" y="2268"/>
                  </a:lnTo>
                  <a:lnTo>
                    <a:pt x="31000" y="2453"/>
                  </a:lnTo>
                  <a:lnTo>
                    <a:pt x="30722" y="2731"/>
                  </a:lnTo>
                  <a:lnTo>
                    <a:pt x="30491" y="2962"/>
                  </a:lnTo>
                  <a:lnTo>
                    <a:pt x="30213" y="3193"/>
                  </a:lnTo>
                  <a:lnTo>
                    <a:pt x="29936" y="3378"/>
                  </a:lnTo>
                  <a:lnTo>
                    <a:pt x="29658" y="3517"/>
                  </a:lnTo>
                  <a:lnTo>
                    <a:pt x="29334" y="3656"/>
                  </a:lnTo>
                  <a:lnTo>
                    <a:pt x="29010" y="3702"/>
                  </a:lnTo>
                  <a:lnTo>
                    <a:pt x="28686" y="3795"/>
                  </a:lnTo>
                  <a:lnTo>
                    <a:pt x="27992" y="3795"/>
                  </a:lnTo>
                  <a:lnTo>
                    <a:pt x="27669" y="3702"/>
                  </a:lnTo>
                  <a:lnTo>
                    <a:pt x="27345" y="3610"/>
                  </a:lnTo>
                  <a:lnTo>
                    <a:pt x="27021" y="3517"/>
                  </a:lnTo>
                  <a:lnTo>
                    <a:pt x="26743" y="3332"/>
                  </a:lnTo>
                  <a:lnTo>
                    <a:pt x="26466" y="3147"/>
                  </a:lnTo>
                  <a:lnTo>
                    <a:pt x="26188" y="2962"/>
                  </a:lnTo>
                  <a:lnTo>
                    <a:pt x="25957" y="2684"/>
                  </a:lnTo>
                  <a:lnTo>
                    <a:pt x="25679" y="2453"/>
                  </a:lnTo>
                  <a:lnTo>
                    <a:pt x="25401" y="2268"/>
                  </a:lnTo>
                  <a:lnTo>
                    <a:pt x="25078" y="2175"/>
                  </a:lnTo>
                  <a:lnTo>
                    <a:pt x="24707" y="2129"/>
                  </a:lnTo>
                  <a:lnTo>
                    <a:pt x="24384" y="2175"/>
                  </a:lnTo>
                  <a:lnTo>
                    <a:pt x="24060" y="2268"/>
                  </a:lnTo>
                  <a:lnTo>
                    <a:pt x="23782" y="2453"/>
                  </a:lnTo>
                  <a:lnTo>
                    <a:pt x="23505" y="2684"/>
                  </a:lnTo>
                  <a:lnTo>
                    <a:pt x="23505" y="2731"/>
                  </a:lnTo>
                  <a:lnTo>
                    <a:pt x="23273" y="2962"/>
                  </a:lnTo>
                  <a:lnTo>
                    <a:pt x="22996" y="3193"/>
                  </a:lnTo>
                  <a:lnTo>
                    <a:pt x="22718" y="3378"/>
                  </a:lnTo>
                  <a:lnTo>
                    <a:pt x="22440" y="3517"/>
                  </a:lnTo>
                  <a:lnTo>
                    <a:pt x="22116" y="3656"/>
                  </a:lnTo>
                  <a:lnTo>
                    <a:pt x="21793" y="3702"/>
                  </a:lnTo>
                  <a:lnTo>
                    <a:pt x="21469" y="3795"/>
                  </a:lnTo>
                  <a:lnTo>
                    <a:pt x="20775" y="3795"/>
                  </a:lnTo>
                  <a:lnTo>
                    <a:pt x="20451" y="3702"/>
                  </a:lnTo>
                  <a:lnTo>
                    <a:pt x="20127" y="3610"/>
                  </a:lnTo>
                  <a:lnTo>
                    <a:pt x="19803" y="3517"/>
                  </a:lnTo>
                  <a:lnTo>
                    <a:pt x="19525" y="3332"/>
                  </a:lnTo>
                  <a:lnTo>
                    <a:pt x="19202" y="3147"/>
                  </a:lnTo>
                  <a:lnTo>
                    <a:pt x="18970" y="2962"/>
                  </a:lnTo>
                  <a:lnTo>
                    <a:pt x="18739" y="2684"/>
                  </a:lnTo>
                  <a:lnTo>
                    <a:pt x="18461" y="2453"/>
                  </a:lnTo>
                  <a:lnTo>
                    <a:pt x="18184" y="2268"/>
                  </a:lnTo>
                  <a:lnTo>
                    <a:pt x="17860" y="2175"/>
                  </a:lnTo>
                  <a:lnTo>
                    <a:pt x="17490" y="2129"/>
                  </a:lnTo>
                  <a:lnTo>
                    <a:pt x="17166" y="2175"/>
                  </a:lnTo>
                  <a:lnTo>
                    <a:pt x="16842" y="2268"/>
                  </a:lnTo>
                  <a:lnTo>
                    <a:pt x="16518" y="2453"/>
                  </a:lnTo>
                  <a:lnTo>
                    <a:pt x="16287" y="2684"/>
                  </a:lnTo>
                  <a:lnTo>
                    <a:pt x="16055" y="2962"/>
                  </a:lnTo>
                  <a:lnTo>
                    <a:pt x="15778" y="3147"/>
                  </a:lnTo>
                  <a:lnTo>
                    <a:pt x="15500" y="3332"/>
                  </a:lnTo>
                  <a:lnTo>
                    <a:pt x="15223" y="3517"/>
                  </a:lnTo>
                  <a:lnTo>
                    <a:pt x="14899" y="3610"/>
                  </a:lnTo>
                  <a:lnTo>
                    <a:pt x="14575" y="3702"/>
                  </a:lnTo>
                  <a:lnTo>
                    <a:pt x="14251" y="3795"/>
                  </a:lnTo>
                  <a:lnTo>
                    <a:pt x="13557" y="3795"/>
                  </a:lnTo>
                  <a:lnTo>
                    <a:pt x="13233" y="3702"/>
                  </a:lnTo>
                  <a:lnTo>
                    <a:pt x="12909" y="3610"/>
                  </a:lnTo>
                  <a:lnTo>
                    <a:pt x="12585" y="3517"/>
                  </a:lnTo>
                  <a:lnTo>
                    <a:pt x="12261" y="3332"/>
                  </a:lnTo>
                  <a:lnTo>
                    <a:pt x="11984" y="3147"/>
                  </a:lnTo>
                  <a:lnTo>
                    <a:pt x="11752" y="2962"/>
                  </a:lnTo>
                  <a:lnTo>
                    <a:pt x="11521" y="2684"/>
                  </a:lnTo>
                  <a:lnTo>
                    <a:pt x="11244" y="2453"/>
                  </a:lnTo>
                  <a:lnTo>
                    <a:pt x="10966" y="2268"/>
                  </a:lnTo>
                  <a:lnTo>
                    <a:pt x="10642" y="2175"/>
                  </a:lnTo>
                  <a:lnTo>
                    <a:pt x="10272" y="2129"/>
                  </a:lnTo>
                  <a:lnTo>
                    <a:pt x="9948" y="2175"/>
                  </a:lnTo>
                  <a:lnTo>
                    <a:pt x="9624" y="2268"/>
                  </a:lnTo>
                  <a:lnTo>
                    <a:pt x="9300" y="2453"/>
                  </a:lnTo>
                  <a:lnTo>
                    <a:pt x="9069" y="2684"/>
                  </a:lnTo>
                  <a:lnTo>
                    <a:pt x="8838" y="2962"/>
                  </a:lnTo>
                  <a:lnTo>
                    <a:pt x="8560" y="3147"/>
                  </a:lnTo>
                  <a:lnTo>
                    <a:pt x="8282" y="3332"/>
                  </a:lnTo>
                  <a:lnTo>
                    <a:pt x="8005" y="3517"/>
                  </a:lnTo>
                  <a:lnTo>
                    <a:pt x="7681" y="3610"/>
                  </a:lnTo>
                  <a:lnTo>
                    <a:pt x="7357" y="3702"/>
                  </a:lnTo>
                  <a:lnTo>
                    <a:pt x="6987" y="3795"/>
                  </a:lnTo>
                  <a:lnTo>
                    <a:pt x="6339" y="3795"/>
                  </a:lnTo>
                  <a:lnTo>
                    <a:pt x="5969" y="3702"/>
                  </a:lnTo>
                  <a:lnTo>
                    <a:pt x="5645" y="3610"/>
                  </a:lnTo>
                  <a:lnTo>
                    <a:pt x="5368" y="3517"/>
                  </a:lnTo>
                  <a:lnTo>
                    <a:pt x="5044" y="3332"/>
                  </a:lnTo>
                  <a:lnTo>
                    <a:pt x="4766" y="3147"/>
                  </a:lnTo>
                  <a:lnTo>
                    <a:pt x="4535" y="2962"/>
                  </a:lnTo>
                  <a:lnTo>
                    <a:pt x="4257" y="2684"/>
                  </a:lnTo>
                  <a:lnTo>
                    <a:pt x="4026" y="2453"/>
                  </a:lnTo>
                  <a:lnTo>
                    <a:pt x="3748" y="2268"/>
                  </a:lnTo>
                  <a:lnTo>
                    <a:pt x="3424" y="2175"/>
                  </a:lnTo>
                  <a:lnTo>
                    <a:pt x="3054" y="2129"/>
                  </a:lnTo>
                  <a:lnTo>
                    <a:pt x="2777" y="2175"/>
                  </a:lnTo>
                  <a:lnTo>
                    <a:pt x="2499" y="2222"/>
                  </a:lnTo>
                  <a:lnTo>
                    <a:pt x="2268" y="2360"/>
                  </a:lnTo>
                  <a:lnTo>
                    <a:pt x="2036" y="2499"/>
                  </a:lnTo>
                  <a:lnTo>
                    <a:pt x="1435" y="1944"/>
                  </a:lnTo>
                  <a:lnTo>
                    <a:pt x="833" y="1528"/>
                  </a:lnTo>
                  <a:lnTo>
                    <a:pt x="1065" y="1296"/>
                  </a:lnTo>
                  <a:lnTo>
                    <a:pt x="1296" y="1111"/>
                  </a:lnTo>
                  <a:lnTo>
                    <a:pt x="1574" y="972"/>
                  </a:lnTo>
                  <a:lnTo>
                    <a:pt x="1851" y="834"/>
                  </a:lnTo>
                  <a:lnTo>
                    <a:pt x="2129" y="741"/>
                  </a:lnTo>
                  <a:lnTo>
                    <a:pt x="2453" y="649"/>
                  </a:lnTo>
                  <a:lnTo>
                    <a:pt x="2730" y="602"/>
                  </a:lnTo>
                  <a:lnTo>
                    <a:pt x="3378" y="602"/>
                  </a:lnTo>
                  <a:lnTo>
                    <a:pt x="3748" y="649"/>
                  </a:lnTo>
                  <a:lnTo>
                    <a:pt x="4072" y="741"/>
                  </a:lnTo>
                  <a:lnTo>
                    <a:pt x="4350" y="880"/>
                  </a:lnTo>
                  <a:lnTo>
                    <a:pt x="4674" y="1019"/>
                  </a:lnTo>
                  <a:lnTo>
                    <a:pt x="4951" y="1204"/>
                  </a:lnTo>
                  <a:lnTo>
                    <a:pt x="5229" y="1435"/>
                  </a:lnTo>
                  <a:lnTo>
                    <a:pt x="5460" y="1713"/>
                  </a:lnTo>
                  <a:lnTo>
                    <a:pt x="5691" y="1944"/>
                  </a:lnTo>
                  <a:lnTo>
                    <a:pt x="6015" y="2083"/>
                  </a:lnTo>
                  <a:lnTo>
                    <a:pt x="6339" y="2222"/>
                  </a:lnTo>
                  <a:lnTo>
                    <a:pt x="6663" y="2268"/>
                  </a:lnTo>
                  <a:lnTo>
                    <a:pt x="7033" y="2222"/>
                  </a:lnTo>
                  <a:lnTo>
                    <a:pt x="7357" y="2129"/>
                  </a:lnTo>
                  <a:lnTo>
                    <a:pt x="7635" y="1944"/>
                  </a:lnTo>
                  <a:lnTo>
                    <a:pt x="7912" y="1666"/>
                  </a:lnTo>
                  <a:lnTo>
                    <a:pt x="8144" y="1435"/>
                  </a:lnTo>
                  <a:lnTo>
                    <a:pt x="8375" y="1204"/>
                  </a:lnTo>
                  <a:lnTo>
                    <a:pt x="8653" y="1019"/>
                  </a:lnTo>
                  <a:lnTo>
                    <a:pt x="8976" y="880"/>
                  </a:lnTo>
                  <a:lnTo>
                    <a:pt x="9300" y="741"/>
                  </a:lnTo>
                  <a:lnTo>
                    <a:pt x="9624" y="649"/>
                  </a:lnTo>
                  <a:lnTo>
                    <a:pt x="9948" y="602"/>
                  </a:lnTo>
                  <a:lnTo>
                    <a:pt x="10642" y="602"/>
                  </a:lnTo>
                  <a:lnTo>
                    <a:pt x="10966" y="649"/>
                  </a:lnTo>
                  <a:lnTo>
                    <a:pt x="11290" y="741"/>
                  </a:lnTo>
                  <a:lnTo>
                    <a:pt x="11614" y="880"/>
                  </a:lnTo>
                  <a:lnTo>
                    <a:pt x="11891" y="1019"/>
                  </a:lnTo>
                  <a:lnTo>
                    <a:pt x="12169" y="1204"/>
                  </a:lnTo>
                  <a:lnTo>
                    <a:pt x="12446" y="1435"/>
                  </a:lnTo>
                  <a:lnTo>
                    <a:pt x="12678" y="1666"/>
                  </a:lnTo>
                  <a:lnTo>
                    <a:pt x="12909" y="1944"/>
                  </a:lnTo>
                  <a:lnTo>
                    <a:pt x="13233" y="2083"/>
                  </a:lnTo>
                  <a:lnTo>
                    <a:pt x="13557" y="2222"/>
                  </a:lnTo>
                  <a:lnTo>
                    <a:pt x="13881" y="2268"/>
                  </a:lnTo>
                  <a:lnTo>
                    <a:pt x="14251" y="2222"/>
                  </a:lnTo>
                  <a:lnTo>
                    <a:pt x="14575" y="2129"/>
                  </a:lnTo>
                  <a:lnTo>
                    <a:pt x="14852" y="1944"/>
                  </a:lnTo>
                  <a:lnTo>
                    <a:pt x="15130" y="1713"/>
                  </a:lnTo>
                  <a:lnTo>
                    <a:pt x="15361" y="1435"/>
                  </a:lnTo>
                  <a:lnTo>
                    <a:pt x="15593" y="1204"/>
                  </a:lnTo>
                  <a:lnTo>
                    <a:pt x="15870" y="1019"/>
                  </a:lnTo>
                  <a:lnTo>
                    <a:pt x="16194" y="880"/>
                  </a:lnTo>
                  <a:lnTo>
                    <a:pt x="16518" y="741"/>
                  </a:lnTo>
                  <a:lnTo>
                    <a:pt x="16842" y="649"/>
                  </a:lnTo>
                  <a:lnTo>
                    <a:pt x="17166" y="602"/>
                  </a:lnTo>
                  <a:lnTo>
                    <a:pt x="17860" y="602"/>
                  </a:lnTo>
                  <a:lnTo>
                    <a:pt x="18184" y="649"/>
                  </a:lnTo>
                  <a:lnTo>
                    <a:pt x="18508" y="741"/>
                  </a:lnTo>
                  <a:lnTo>
                    <a:pt x="18831" y="880"/>
                  </a:lnTo>
                  <a:lnTo>
                    <a:pt x="19109" y="1019"/>
                  </a:lnTo>
                  <a:lnTo>
                    <a:pt x="19387" y="1204"/>
                  </a:lnTo>
                  <a:lnTo>
                    <a:pt x="19664" y="1435"/>
                  </a:lnTo>
                  <a:lnTo>
                    <a:pt x="19896" y="1666"/>
                  </a:lnTo>
                  <a:lnTo>
                    <a:pt x="20173" y="1944"/>
                  </a:lnTo>
                  <a:lnTo>
                    <a:pt x="20451" y="2129"/>
                  </a:lnTo>
                  <a:lnTo>
                    <a:pt x="20775" y="2222"/>
                  </a:lnTo>
                  <a:lnTo>
                    <a:pt x="21099" y="2268"/>
                  </a:lnTo>
                  <a:lnTo>
                    <a:pt x="21469" y="2222"/>
                  </a:lnTo>
                  <a:lnTo>
                    <a:pt x="21793" y="2129"/>
                  </a:lnTo>
                  <a:lnTo>
                    <a:pt x="22070" y="1944"/>
                  </a:lnTo>
                  <a:lnTo>
                    <a:pt x="22348" y="1713"/>
                  </a:lnTo>
                  <a:lnTo>
                    <a:pt x="22348" y="1666"/>
                  </a:lnTo>
                  <a:lnTo>
                    <a:pt x="22579" y="1435"/>
                  </a:lnTo>
                  <a:lnTo>
                    <a:pt x="22857" y="1204"/>
                  </a:lnTo>
                  <a:lnTo>
                    <a:pt x="23134" y="1019"/>
                  </a:lnTo>
                  <a:lnTo>
                    <a:pt x="23412" y="880"/>
                  </a:lnTo>
                  <a:lnTo>
                    <a:pt x="23736" y="741"/>
                  </a:lnTo>
                  <a:lnTo>
                    <a:pt x="24060" y="649"/>
                  </a:lnTo>
                  <a:lnTo>
                    <a:pt x="24384" y="602"/>
                  </a:lnTo>
                  <a:lnTo>
                    <a:pt x="25078" y="602"/>
                  </a:lnTo>
                  <a:lnTo>
                    <a:pt x="25401" y="649"/>
                  </a:lnTo>
                  <a:lnTo>
                    <a:pt x="25725" y="741"/>
                  </a:lnTo>
                  <a:lnTo>
                    <a:pt x="26049" y="880"/>
                  </a:lnTo>
                  <a:lnTo>
                    <a:pt x="26327" y="1019"/>
                  </a:lnTo>
                  <a:lnTo>
                    <a:pt x="26604" y="1204"/>
                  </a:lnTo>
                  <a:lnTo>
                    <a:pt x="26882" y="1435"/>
                  </a:lnTo>
                  <a:lnTo>
                    <a:pt x="27113" y="1666"/>
                  </a:lnTo>
                  <a:lnTo>
                    <a:pt x="27391" y="1944"/>
                  </a:lnTo>
                  <a:lnTo>
                    <a:pt x="27669" y="2129"/>
                  </a:lnTo>
                  <a:lnTo>
                    <a:pt x="27992" y="2222"/>
                  </a:lnTo>
                  <a:lnTo>
                    <a:pt x="28363" y="2268"/>
                  </a:lnTo>
                  <a:lnTo>
                    <a:pt x="28686" y="2222"/>
                  </a:lnTo>
                  <a:lnTo>
                    <a:pt x="29010" y="2083"/>
                  </a:lnTo>
                  <a:lnTo>
                    <a:pt x="29334" y="1944"/>
                  </a:lnTo>
                  <a:lnTo>
                    <a:pt x="29566" y="1666"/>
                  </a:lnTo>
                  <a:lnTo>
                    <a:pt x="29797" y="1435"/>
                  </a:lnTo>
                  <a:lnTo>
                    <a:pt x="30075" y="1204"/>
                  </a:lnTo>
                  <a:lnTo>
                    <a:pt x="30352" y="1019"/>
                  </a:lnTo>
                  <a:lnTo>
                    <a:pt x="30630" y="880"/>
                  </a:lnTo>
                  <a:lnTo>
                    <a:pt x="30954" y="741"/>
                  </a:lnTo>
                  <a:lnTo>
                    <a:pt x="31277" y="649"/>
                  </a:lnTo>
                  <a:lnTo>
                    <a:pt x="31601" y="602"/>
                  </a:lnTo>
                  <a:close/>
                  <a:moveTo>
                    <a:pt x="3054" y="1"/>
                  </a:moveTo>
                  <a:lnTo>
                    <a:pt x="2638" y="47"/>
                  </a:lnTo>
                  <a:lnTo>
                    <a:pt x="2268" y="93"/>
                  </a:lnTo>
                  <a:lnTo>
                    <a:pt x="1851" y="232"/>
                  </a:lnTo>
                  <a:lnTo>
                    <a:pt x="1481" y="371"/>
                  </a:lnTo>
                  <a:lnTo>
                    <a:pt x="1157" y="556"/>
                  </a:lnTo>
                  <a:lnTo>
                    <a:pt x="833" y="787"/>
                  </a:lnTo>
                  <a:lnTo>
                    <a:pt x="509" y="1019"/>
                  </a:lnTo>
                  <a:lnTo>
                    <a:pt x="232" y="1343"/>
                  </a:lnTo>
                  <a:lnTo>
                    <a:pt x="0" y="1620"/>
                  </a:lnTo>
                  <a:lnTo>
                    <a:pt x="1065" y="2407"/>
                  </a:lnTo>
                  <a:lnTo>
                    <a:pt x="2083" y="3286"/>
                  </a:lnTo>
                  <a:lnTo>
                    <a:pt x="2268" y="3054"/>
                  </a:lnTo>
                  <a:lnTo>
                    <a:pt x="2453" y="2916"/>
                  </a:lnTo>
                  <a:lnTo>
                    <a:pt x="2638" y="2823"/>
                  </a:lnTo>
                  <a:lnTo>
                    <a:pt x="2823" y="2731"/>
                  </a:lnTo>
                  <a:lnTo>
                    <a:pt x="3285" y="2731"/>
                  </a:lnTo>
                  <a:lnTo>
                    <a:pt x="3471" y="2823"/>
                  </a:lnTo>
                  <a:lnTo>
                    <a:pt x="3656" y="2916"/>
                  </a:lnTo>
                  <a:lnTo>
                    <a:pt x="3841" y="3054"/>
                  </a:lnTo>
                  <a:lnTo>
                    <a:pt x="4118" y="3378"/>
                  </a:lnTo>
                  <a:lnTo>
                    <a:pt x="4442" y="3610"/>
                  </a:lnTo>
                  <a:lnTo>
                    <a:pt x="4766" y="3841"/>
                  </a:lnTo>
                  <a:lnTo>
                    <a:pt x="5090" y="4026"/>
                  </a:lnTo>
                  <a:lnTo>
                    <a:pt x="5460" y="4165"/>
                  </a:lnTo>
                  <a:lnTo>
                    <a:pt x="5876" y="4304"/>
                  </a:lnTo>
                  <a:lnTo>
                    <a:pt x="6247" y="4350"/>
                  </a:lnTo>
                  <a:lnTo>
                    <a:pt x="7079" y="4350"/>
                  </a:lnTo>
                  <a:lnTo>
                    <a:pt x="7450" y="4304"/>
                  </a:lnTo>
                  <a:lnTo>
                    <a:pt x="7866" y="4165"/>
                  </a:lnTo>
                  <a:lnTo>
                    <a:pt x="8236" y="4026"/>
                  </a:lnTo>
                  <a:lnTo>
                    <a:pt x="8560" y="3841"/>
                  </a:lnTo>
                  <a:lnTo>
                    <a:pt x="8930" y="3610"/>
                  </a:lnTo>
                  <a:lnTo>
                    <a:pt x="9208" y="3378"/>
                  </a:lnTo>
                  <a:lnTo>
                    <a:pt x="9485" y="3054"/>
                  </a:lnTo>
                  <a:lnTo>
                    <a:pt x="9670" y="2916"/>
                  </a:lnTo>
                  <a:lnTo>
                    <a:pt x="9855" y="2823"/>
                  </a:lnTo>
                  <a:lnTo>
                    <a:pt x="10041" y="2731"/>
                  </a:lnTo>
                  <a:lnTo>
                    <a:pt x="10503" y="2731"/>
                  </a:lnTo>
                  <a:lnTo>
                    <a:pt x="10735" y="2823"/>
                  </a:lnTo>
                  <a:lnTo>
                    <a:pt x="10920" y="2916"/>
                  </a:lnTo>
                  <a:lnTo>
                    <a:pt x="11058" y="3054"/>
                  </a:lnTo>
                  <a:lnTo>
                    <a:pt x="11336" y="3378"/>
                  </a:lnTo>
                  <a:lnTo>
                    <a:pt x="11660" y="3610"/>
                  </a:lnTo>
                  <a:lnTo>
                    <a:pt x="11984" y="3841"/>
                  </a:lnTo>
                  <a:lnTo>
                    <a:pt x="12354" y="4026"/>
                  </a:lnTo>
                  <a:lnTo>
                    <a:pt x="12724" y="4165"/>
                  </a:lnTo>
                  <a:lnTo>
                    <a:pt x="13094" y="4304"/>
                  </a:lnTo>
                  <a:lnTo>
                    <a:pt x="13511" y="4350"/>
                  </a:lnTo>
                  <a:lnTo>
                    <a:pt x="14297" y="4350"/>
                  </a:lnTo>
                  <a:lnTo>
                    <a:pt x="14714" y="4304"/>
                  </a:lnTo>
                  <a:lnTo>
                    <a:pt x="15084" y="4165"/>
                  </a:lnTo>
                  <a:lnTo>
                    <a:pt x="15454" y="4026"/>
                  </a:lnTo>
                  <a:lnTo>
                    <a:pt x="15778" y="3841"/>
                  </a:lnTo>
                  <a:lnTo>
                    <a:pt x="16148" y="3610"/>
                  </a:lnTo>
                  <a:lnTo>
                    <a:pt x="16426" y="3378"/>
                  </a:lnTo>
                  <a:lnTo>
                    <a:pt x="16703" y="3054"/>
                  </a:lnTo>
                  <a:lnTo>
                    <a:pt x="16888" y="2916"/>
                  </a:lnTo>
                  <a:lnTo>
                    <a:pt x="17073" y="2823"/>
                  </a:lnTo>
                  <a:lnTo>
                    <a:pt x="17258" y="2731"/>
                  </a:lnTo>
                  <a:lnTo>
                    <a:pt x="17721" y="2731"/>
                  </a:lnTo>
                  <a:lnTo>
                    <a:pt x="17952" y="2823"/>
                  </a:lnTo>
                  <a:lnTo>
                    <a:pt x="18137" y="2916"/>
                  </a:lnTo>
                  <a:lnTo>
                    <a:pt x="18276" y="3054"/>
                  </a:lnTo>
                  <a:lnTo>
                    <a:pt x="18554" y="3378"/>
                  </a:lnTo>
                  <a:lnTo>
                    <a:pt x="18878" y="3610"/>
                  </a:lnTo>
                  <a:lnTo>
                    <a:pt x="19202" y="3841"/>
                  </a:lnTo>
                  <a:lnTo>
                    <a:pt x="19572" y="4026"/>
                  </a:lnTo>
                  <a:lnTo>
                    <a:pt x="19942" y="4165"/>
                  </a:lnTo>
                  <a:lnTo>
                    <a:pt x="20312" y="4304"/>
                  </a:lnTo>
                  <a:lnTo>
                    <a:pt x="20728" y="4350"/>
                  </a:lnTo>
                  <a:lnTo>
                    <a:pt x="21515" y="4350"/>
                  </a:lnTo>
                  <a:lnTo>
                    <a:pt x="21931" y="4304"/>
                  </a:lnTo>
                  <a:lnTo>
                    <a:pt x="22302" y="4165"/>
                  </a:lnTo>
                  <a:lnTo>
                    <a:pt x="22672" y="4026"/>
                  </a:lnTo>
                  <a:lnTo>
                    <a:pt x="22996" y="3841"/>
                  </a:lnTo>
                  <a:lnTo>
                    <a:pt x="23319" y="3656"/>
                  </a:lnTo>
                  <a:lnTo>
                    <a:pt x="23643" y="3378"/>
                  </a:lnTo>
                  <a:lnTo>
                    <a:pt x="23921" y="3101"/>
                  </a:lnTo>
                  <a:lnTo>
                    <a:pt x="23967" y="3054"/>
                  </a:lnTo>
                  <a:lnTo>
                    <a:pt x="24106" y="2916"/>
                  </a:lnTo>
                  <a:lnTo>
                    <a:pt x="24291" y="2823"/>
                  </a:lnTo>
                  <a:lnTo>
                    <a:pt x="24522" y="2731"/>
                  </a:lnTo>
                  <a:lnTo>
                    <a:pt x="24939" y="2731"/>
                  </a:lnTo>
                  <a:lnTo>
                    <a:pt x="25170" y="2823"/>
                  </a:lnTo>
                  <a:lnTo>
                    <a:pt x="25355" y="2916"/>
                  </a:lnTo>
                  <a:lnTo>
                    <a:pt x="25494" y="3054"/>
                  </a:lnTo>
                  <a:lnTo>
                    <a:pt x="25818" y="3378"/>
                  </a:lnTo>
                  <a:lnTo>
                    <a:pt x="26095" y="3610"/>
                  </a:lnTo>
                  <a:lnTo>
                    <a:pt x="26419" y="3841"/>
                  </a:lnTo>
                  <a:lnTo>
                    <a:pt x="26790" y="4026"/>
                  </a:lnTo>
                  <a:lnTo>
                    <a:pt x="27160" y="4165"/>
                  </a:lnTo>
                  <a:lnTo>
                    <a:pt x="27530" y="4304"/>
                  </a:lnTo>
                  <a:lnTo>
                    <a:pt x="27946" y="4350"/>
                  </a:lnTo>
                  <a:lnTo>
                    <a:pt x="28733" y="4350"/>
                  </a:lnTo>
                  <a:lnTo>
                    <a:pt x="29149" y="4304"/>
                  </a:lnTo>
                  <a:lnTo>
                    <a:pt x="29519" y="4165"/>
                  </a:lnTo>
                  <a:lnTo>
                    <a:pt x="29889" y="4026"/>
                  </a:lnTo>
                  <a:lnTo>
                    <a:pt x="30260" y="3841"/>
                  </a:lnTo>
                  <a:lnTo>
                    <a:pt x="30583" y="3610"/>
                  </a:lnTo>
                  <a:lnTo>
                    <a:pt x="30907" y="3378"/>
                  </a:lnTo>
                  <a:lnTo>
                    <a:pt x="31185" y="3054"/>
                  </a:lnTo>
                  <a:lnTo>
                    <a:pt x="31324" y="2916"/>
                  </a:lnTo>
                  <a:lnTo>
                    <a:pt x="31509" y="2823"/>
                  </a:lnTo>
                  <a:lnTo>
                    <a:pt x="31740" y="2731"/>
                  </a:lnTo>
                  <a:lnTo>
                    <a:pt x="32203" y="2731"/>
                  </a:lnTo>
                  <a:lnTo>
                    <a:pt x="32388" y="2823"/>
                  </a:lnTo>
                  <a:lnTo>
                    <a:pt x="32573" y="2916"/>
                  </a:lnTo>
                  <a:lnTo>
                    <a:pt x="32758" y="3054"/>
                  </a:lnTo>
                  <a:lnTo>
                    <a:pt x="33036" y="3378"/>
                  </a:lnTo>
                  <a:lnTo>
                    <a:pt x="33313" y="3610"/>
                  </a:lnTo>
                  <a:lnTo>
                    <a:pt x="33683" y="3841"/>
                  </a:lnTo>
                  <a:lnTo>
                    <a:pt x="34007" y="4026"/>
                  </a:lnTo>
                  <a:lnTo>
                    <a:pt x="34377" y="4165"/>
                  </a:lnTo>
                  <a:lnTo>
                    <a:pt x="34748" y="4304"/>
                  </a:lnTo>
                  <a:lnTo>
                    <a:pt x="35164" y="4350"/>
                  </a:lnTo>
                  <a:lnTo>
                    <a:pt x="35858" y="4350"/>
                  </a:lnTo>
                  <a:lnTo>
                    <a:pt x="35858" y="1666"/>
                  </a:lnTo>
                  <a:lnTo>
                    <a:pt x="35349" y="1666"/>
                  </a:lnTo>
                  <a:lnTo>
                    <a:pt x="35118" y="1574"/>
                  </a:lnTo>
                  <a:lnTo>
                    <a:pt x="34933" y="1481"/>
                  </a:lnTo>
                  <a:lnTo>
                    <a:pt x="34794" y="1296"/>
                  </a:lnTo>
                  <a:lnTo>
                    <a:pt x="34516" y="1019"/>
                  </a:lnTo>
                  <a:lnTo>
                    <a:pt x="34192" y="741"/>
                  </a:lnTo>
                  <a:lnTo>
                    <a:pt x="33868" y="556"/>
                  </a:lnTo>
                  <a:lnTo>
                    <a:pt x="33498" y="371"/>
                  </a:lnTo>
                  <a:lnTo>
                    <a:pt x="33128" y="186"/>
                  </a:lnTo>
                  <a:lnTo>
                    <a:pt x="32758" y="93"/>
                  </a:lnTo>
                  <a:lnTo>
                    <a:pt x="32342" y="47"/>
                  </a:lnTo>
                  <a:lnTo>
                    <a:pt x="31972" y="1"/>
                  </a:lnTo>
                  <a:lnTo>
                    <a:pt x="31555" y="47"/>
                  </a:lnTo>
                  <a:lnTo>
                    <a:pt x="31139" y="93"/>
                  </a:lnTo>
                  <a:lnTo>
                    <a:pt x="30769" y="186"/>
                  </a:lnTo>
                  <a:lnTo>
                    <a:pt x="30398" y="371"/>
                  </a:lnTo>
                  <a:lnTo>
                    <a:pt x="30028" y="556"/>
                  </a:lnTo>
                  <a:lnTo>
                    <a:pt x="29704" y="741"/>
                  </a:lnTo>
                  <a:lnTo>
                    <a:pt x="29427" y="1019"/>
                  </a:lnTo>
                  <a:lnTo>
                    <a:pt x="29149" y="1296"/>
                  </a:lnTo>
                  <a:lnTo>
                    <a:pt x="28964" y="1481"/>
                  </a:lnTo>
                  <a:lnTo>
                    <a:pt x="28779" y="1574"/>
                  </a:lnTo>
                  <a:lnTo>
                    <a:pt x="28548" y="1666"/>
                  </a:lnTo>
                  <a:lnTo>
                    <a:pt x="28131" y="1666"/>
                  </a:lnTo>
                  <a:lnTo>
                    <a:pt x="27900" y="1574"/>
                  </a:lnTo>
                  <a:lnTo>
                    <a:pt x="27715" y="1481"/>
                  </a:lnTo>
                  <a:lnTo>
                    <a:pt x="27576" y="1296"/>
                  </a:lnTo>
                  <a:lnTo>
                    <a:pt x="27298" y="1019"/>
                  </a:lnTo>
                  <a:lnTo>
                    <a:pt x="26975" y="741"/>
                  </a:lnTo>
                  <a:lnTo>
                    <a:pt x="26651" y="556"/>
                  </a:lnTo>
                  <a:lnTo>
                    <a:pt x="26281" y="371"/>
                  </a:lnTo>
                  <a:lnTo>
                    <a:pt x="25910" y="232"/>
                  </a:lnTo>
                  <a:lnTo>
                    <a:pt x="25540" y="93"/>
                  </a:lnTo>
                  <a:lnTo>
                    <a:pt x="25124" y="47"/>
                  </a:lnTo>
                  <a:lnTo>
                    <a:pt x="24707" y="1"/>
                  </a:lnTo>
                  <a:lnTo>
                    <a:pt x="24337" y="47"/>
                  </a:lnTo>
                  <a:lnTo>
                    <a:pt x="23921" y="93"/>
                  </a:lnTo>
                  <a:lnTo>
                    <a:pt x="23551" y="186"/>
                  </a:lnTo>
                  <a:lnTo>
                    <a:pt x="23181" y="371"/>
                  </a:lnTo>
                  <a:lnTo>
                    <a:pt x="22857" y="510"/>
                  </a:lnTo>
                  <a:lnTo>
                    <a:pt x="22533" y="741"/>
                  </a:lnTo>
                  <a:lnTo>
                    <a:pt x="22209" y="1019"/>
                  </a:lnTo>
                  <a:lnTo>
                    <a:pt x="21931" y="1296"/>
                  </a:lnTo>
                  <a:lnTo>
                    <a:pt x="21885" y="1296"/>
                  </a:lnTo>
                  <a:lnTo>
                    <a:pt x="21746" y="1481"/>
                  </a:lnTo>
                  <a:lnTo>
                    <a:pt x="21561" y="1574"/>
                  </a:lnTo>
                  <a:lnTo>
                    <a:pt x="21330" y="1666"/>
                  </a:lnTo>
                  <a:lnTo>
                    <a:pt x="20914" y="1666"/>
                  </a:lnTo>
                  <a:lnTo>
                    <a:pt x="20682" y="1574"/>
                  </a:lnTo>
                  <a:lnTo>
                    <a:pt x="20497" y="1481"/>
                  </a:lnTo>
                  <a:lnTo>
                    <a:pt x="20312" y="1296"/>
                  </a:lnTo>
                  <a:lnTo>
                    <a:pt x="20034" y="1019"/>
                  </a:lnTo>
                  <a:lnTo>
                    <a:pt x="19757" y="741"/>
                  </a:lnTo>
                  <a:lnTo>
                    <a:pt x="19433" y="556"/>
                  </a:lnTo>
                  <a:lnTo>
                    <a:pt x="19063" y="371"/>
                  </a:lnTo>
                  <a:lnTo>
                    <a:pt x="18693" y="232"/>
                  </a:lnTo>
                  <a:lnTo>
                    <a:pt x="18323" y="93"/>
                  </a:lnTo>
                  <a:lnTo>
                    <a:pt x="17906" y="47"/>
                  </a:lnTo>
                  <a:lnTo>
                    <a:pt x="17490" y="1"/>
                  </a:lnTo>
                  <a:lnTo>
                    <a:pt x="17120" y="47"/>
                  </a:lnTo>
                  <a:lnTo>
                    <a:pt x="16703" y="93"/>
                  </a:lnTo>
                  <a:lnTo>
                    <a:pt x="16333" y="232"/>
                  </a:lnTo>
                  <a:lnTo>
                    <a:pt x="15963" y="371"/>
                  </a:lnTo>
                  <a:lnTo>
                    <a:pt x="15593" y="556"/>
                  </a:lnTo>
                  <a:lnTo>
                    <a:pt x="15269" y="741"/>
                  </a:lnTo>
                  <a:lnTo>
                    <a:pt x="14945" y="1019"/>
                  </a:lnTo>
                  <a:lnTo>
                    <a:pt x="14667" y="1296"/>
                  </a:lnTo>
                  <a:lnTo>
                    <a:pt x="14529" y="1481"/>
                  </a:lnTo>
                  <a:lnTo>
                    <a:pt x="14343" y="1574"/>
                  </a:lnTo>
                  <a:lnTo>
                    <a:pt x="14112" y="1666"/>
                  </a:lnTo>
                  <a:lnTo>
                    <a:pt x="13649" y="1666"/>
                  </a:lnTo>
                  <a:lnTo>
                    <a:pt x="13464" y="1574"/>
                  </a:lnTo>
                  <a:lnTo>
                    <a:pt x="13279" y="1481"/>
                  </a:lnTo>
                  <a:lnTo>
                    <a:pt x="13094" y="1296"/>
                  </a:lnTo>
                  <a:lnTo>
                    <a:pt x="12817" y="1019"/>
                  </a:lnTo>
                  <a:lnTo>
                    <a:pt x="12539" y="741"/>
                  </a:lnTo>
                  <a:lnTo>
                    <a:pt x="12169" y="556"/>
                  </a:lnTo>
                  <a:lnTo>
                    <a:pt x="11845" y="371"/>
                  </a:lnTo>
                  <a:lnTo>
                    <a:pt x="11475" y="232"/>
                  </a:lnTo>
                  <a:lnTo>
                    <a:pt x="11058" y="93"/>
                  </a:lnTo>
                  <a:lnTo>
                    <a:pt x="10688" y="47"/>
                  </a:lnTo>
                  <a:lnTo>
                    <a:pt x="10272" y="1"/>
                  </a:lnTo>
                  <a:lnTo>
                    <a:pt x="9855" y="47"/>
                  </a:lnTo>
                  <a:lnTo>
                    <a:pt x="9485" y="93"/>
                  </a:lnTo>
                  <a:lnTo>
                    <a:pt x="9115" y="232"/>
                  </a:lnTo>
                  <a:lnTo>
                    <a:pt x="8745" y="371"/>
                  </a:lnTo>
                  <a:lnTo>
                    <a:pt x="8375" y="556"/>
                  </a:lnTo>
                  <a:lnTo>
                    <a:pt x="8051" y="787"/>
                  </a:lnTo>
                  <a:lnTo>
                    <a:pt x="7727" y="1019"/>
                  </a:lnTo>
                  <a:lnTo>
                    <a:pt x="7450" y="1343"/>
                  </a:lnTo>
                  <a:lnTo>
                    <a:pt x="7264" y="1481"/>
                  </a:lnTo>
                  <a:lnTo>
                    <a:pt x="7079" y="1574"/>
                  </a:lnTo>
                  <a:lnTo>
                    <a:pt x="6894" y="1666"/>
                  </a:lnTo>
                  <a:lnTo>
                    <a:pt x="6432" y="1666"/>
                  </a:lnTo>
                  <a:lnTo>
                    <a:pt x="6247" y="1574"/>
                  </a:lnTo>
                  <a:lnTo>
                    <a:pt x="6062" y="1481"/>
                  </a:lnTo>
                  <a:lnTo>
                    <a:pt x="5876" y="1296"/>
                  </a:lnTo>
                  <a:lnTo>
                    <a:pt x="5599" y="1019"/>
                  </a:lnTo>
                  <a:lnTo>
                    <a:pt x="5275" y="787"/>
                  </a:lnTo>
                  <a:lnTo>
                    <a:pt x="4951" y="556"/>
                  </a:lnTo>
                  <a:lnTo>
                    <a:pt x="4627" y="371"/>
                  </a:lnTo>
                  <a:lnTo>
                    <a:pt x="4257" y="232"/>
                  </a:lnTo>
                  <a:lnTo>
                    <a:pt x="3841" y="93"/>
                  </a:lnTo>
                  <a:lnTo>
                    <a:pt x="3471" y="47"/>
                  </a:lnTo>
                  <a:lnTo>
                    <a:pt x="30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493000" y="4344825"/>
              <a:ext cx="593425" cy="559850"/>
            </a:xfrm>
            <a:custGeom>
              <a:avLst/>
              <a:gdLst/>
              <a:ahLst/>
              <a:cxnLst/>
              <a:rect l="l" t="t" r="r" b="b"/>
              <a:pathLst>
                <a:path w="23737" h="22394" extrusionOk="0">
                  <a:moveTo>
                    <a:pt x="5645" y="0"/>
                  </a:moveTo>
                  <a:lnTo>
                    <a:pt x="5090" y="46"/>
                  </a:lnTo>
                  <a:lnTo>
                    <a:pt x="4581" y="139"/>
                  </a:lnTo>
                  <a:lnTo>
                    <a:pt x="4026" y="231"/>
                  </a:lnTo>
                  <a:lnTo>
                    <a:pt x="3517" y="416"/>
                  </a:lnTo>
                  <a:lnTo>
                    <a:pt x="3008" y="648"/>
                  </a:lnTo>
                  <a:lnTo>
                    <a:pt x="2545" y="925"/>
                  </a:lnTo>
                  <a:lnTo>
                    <a:pt x="2083" y="1296"/>
                  </a:lnTo>
                  <a:lnTo>
                    <a:pt x="1666" y="1666"/>
                  </a:lnTo>
                  <a:lnTo>
                    <a:pt x="1250" y="2082"/>
                  </a:lnTo>
                  <a:lnTo>
                    <a:pt x="926" y="2545"/>
                  </a:lnTo>
                  <a:lnTo>
                    <a:pt x="648" y="3054"/>
                  </a:lnTo>
                  <a:lnTo>
                    <a:pt x="417" y="3563"/>
                  </a:lnTo>
                  <a:lnTo>
                    <a:pt x="232" y="4072"/>
                  </a:lnTo>
                  <a:lnTo>
                    <a:pt x="93" y="4581"/>
                  </a:lnTo>
                  <a:lnTo>
                    <a:pt x="47" y="5136"/>
                  </a:lnTo>
                  <a:lnTo>
                    <a:pt x="1" y="5691"/>
                  </a:lnTo>
                  <a:lnTo>
                    <a:pt x="47" y="6200"/>
                  </a:lnTo>
                  <a:lnTo>
                    <a:pt x="93" y="6755"/>
                  </a:lnTo>
                  <a:lnTo>
                    <a:pt x="232" y="7264"/>
                  </a:lnTo>
                  <a:lnTo>
                    <a:pt x="417" y="7819"/>
                  </a:lnTo>
                  <a:lnTo>
                    <a:pt x="648" y="8282"/>
                  </a:lnTo>
                  <a:lnTo>
                    <a:pt x="926" y="8791"/>
                  </a:lnTo>
                  <a:lnTo>
                    <a:pt x="1250" y="9254"/>
                  </a:lnTo>
                  <a:lnTo>
                    <a:pt x="1666" y="9670"/>
                  </a:lnTo>
                  <a:lnTo>
                    <a:pt x="12493" y="20497"/>
                  </a:lnTo>
                  <a:lnTo>
                    <a:pt x="12632" y="20589"/>
                  </a:lnTo>
                  <a:lnTo>
                    <a:pt x="12817" y="20635"/>
                  </a:lnTo>
                  <a:lnTo>
                    <a:pt x="12956" y="20589"/>
                  </a:lnTo>
                  <a:lnTo>
                    <a:pt x="13141" y="20497"/>
                  </a:lnTo>
                  <a:lnTo>
                    <a:pt x="13233" y="20358"/>
                  </a:lnTo>
                  <a:lnTo>
                    <a:pt x="13233" y="20173"/>
                  </a:lnTo>
                  <a:lnTo>
                    <a:pt x="13233" y="20034"/>
                  </a:lnTo>
                  <a:lnTo>
                    <a:pt x="13141" y="19849"/>
                  </a:lnTo>
                  <a:lnTo>
                    <a:pt x="2268" y="9022"/>
                  </a:lnTo>
                  <a:lnTo>
                    <a:pt x="1944" y="8698"/>
                  </a:lnTo>
                  <a:lnTo>
                    <a:pt x="1666" y="8282"/>
                  </a:lnTo>
                  <a:lnTo>
                    <a:pt x="1435" y="7866"/>
                  </a:lnTo>
                  <a:lnTo>
                    <a:pt x="1250" y="7449"/>
                  </a:lnTo>
                  <a:lnTo>
                    <a:pt x="1111" y="7033"/>
                  </a:lnTo>
                  <a:lnTo>
                    <a:pt x="972" y="6570"/>
                  </a:lnTo>
                  <a:lnTo>
                    <a:pt x="926" y="6107"/>
                  </a:lnTo>
                  <a:lnTo>
                    <a:pt x="880" y="5691"/>
                  </a:lnTo>
                  <a:lnTo>
                    <a:pt x="926" y="5228"/>
                  </a:lnTo>
                  <a:lnTo>
                    <a:pt x="972" y="4766"/>
                  </a:lnTo>
                  <a:lnTo>
                    <a:pt x="1111" y="4303"/>
                  </a:lnTo>
                  <a:lnTo>
                    <a:pt x="1250" y="3887"/>
                  </a:lnTo>
                  <a:lnTo>
                    <a:pt x="1435" y="3470"/>
                  </a:lnTo>
                  <a:lnTo>
                    <a:pt x="1666" y="3054"/>
                  </a:lnTo>
                  <a:lnTo>
                    <a:pt x="1944" y="2684"/>
                  </a:lnTo>
                  <a:lnTo>
                    <a:pt x="2268" y="2313"/>
                  </a:lnTo>
                  <a:lnTo>
                    <a:pt x="2638" y="1990"/>
                  </a:lnTo>
                  <a:lnTo>
                    <a:pt x="3054" y="1712"/>
                  </a:lnTo>
                  <a:lnTo>
                    <a:pt x="3425" y="1481"/>
                  </a:lnTo>
                  <a:lnTo>
                    <a:pt x="3887" y="1249"/>
                  </a:lnTo>
                  <a:lnTo>
                    <a:pt x="4304" y="1110"/>
                  </a:lnTo>
                  <a:lnTo>
                    <a:pt x="4766" y="1018"/>
                  </a:lnTo>
                  <a:lnTo>
                    <a:pt x="5183" y="925"/>
                  </a:lnTo>
                  <a:lnTo>
                    <a:pt x="6108" y="925"/>
                  </a:lnTo>
                  <a:lnTo>
                    <a:pt x="6571" y="1018"/>
                  </a:lnTo>
                  <a:lnTo>
                    <a:pt x="7033" y="1110"/>
                  </a:lnTo>
                  <a:lnTo>
                    <a:pt x="7450" y="1249"/>
                  </a:lnTo>
                  <a:lnTo>
                    <a:pt x="7866" y="1481"/>
                  </a:lnTo>
                  <a:lnTo>
                    <a:pt x="8283" y="1712"/>
                  </a:lnTo>
                  <a:lnTo>
                    <a:pt x="8653" y="1990"/>
                  </a:lnTo>
                  <a:lnTo>
                    <a:pt x="9023" y="2313"/>
                  </a:lnTo>
                  <a:lnTo>
                    <a:pt x="21747" y="15037"/>
                  </a:lnTo>
                  <a:lnTo>
                    <a:pt x="21978" y="15315"/>
                  </a:lnTo>
                  <a:lnTo>
                    <a:pt x="22209" y="15592"/>
                  </a:lnTo>
                  <a:lnTo>
                    <a:pt x="22394" y="15916"/>
                  </a:lnTo>
                  <a:lnTo>
                    <a:pt x="22579" y="16286"/>
                  </a:lnTo>
                  <a:lnTo>
                    <a:pt x="22672" y="16610"/>
                  </a:lnTo>
                  <a:lnTo>
                    <a:pt x="22764" y="16980"/>
                  </a:lnTo>
                  <a:lnTo>
                    <a:pt x="22811" y="17350"/>
                  </a:lnTo>
                  <a:lnTo>
                    <a:pt x="22857" y="17721"/>
                  </a:lnTo>
                  <a:lnTo>
                    <a:pt x="22811" y="18044"/>
                  </a:lnTo>
                  <a:lnTo>
                    <a:pt x="22764" y="18415"/>
                  </a:lnTo>
                  <a:lnTo>
                    <a:pt x="22672" y="18785"/>
                  </a:lnTo>
                  <a:lnTo>
                    <a:pt x="22579" y="19109"/>
                  </a:lnTo>
                  <a:lnTo>
                    <a:pt x="22394" y="19479"/>
                  </a:lnTo>
                  <a:lnTo>
                    <a:pt x="22209" y="19803"/>
                  </a:lnTo>
                  <a:lnTo>
                    <a:pt x="21978" y="20080"/>
                  </a:lnTo>
                  <a:lnTo>
                    <a:pt x="21747" y="20404"/>
                  </a:lnTo>
                  <a:lnTo>
                    <a:pt x="21376" y="20728"/>
                  </a:lnTo>
                  <a:lnTo>
                    <a:pt x="20960" y="20959"/>
                  </a:lnTo>
                  <a:lnTo>
                    <a:pt x="20405" y="21237"/>
                  </a:lnTo>
                  <a:lnTo>
                    <a:pt x="19803" y="21422"/>
                  </a:lnTo>
                  <a:lnTo>
                    <a:pt x="19202" y="21514"/>
                  </a:lnTo>
                  <a:lnTo>
                    <a:pt x="18554" y="21468"/>
                  </a:lnTo>
                  <a:lnTo>
                    <a:pt x="17953" y="21329"/>
                  </a:lnTo>
                  <a:lnTo>
                    <a:pt x="17397" y="21144"/>
                  </a:lnTo>
                  <a:lnTo>
                    <a:pt x="16842" y="20820"/>
                  </a:lnTo>
                  <a:lnTo>
                    <a:pt x="16611" y="20589"/>
                  </a:lnTo>
                  <a:lnTo>
                    <a:pt x="16333" y="20404"/>
                  </a:lnTo>
                  <a:lnTo>
                    <a:pt x="4627" y="8652"/>
                  </a:lnTo>
                  <a:lnTo>
                    <a:pt x="4442" y="8467"/>
                  </a:lnTo>
                  <a:lnTo>
                    <a:pt x="4257" y="8236"/>
                  </a:lnTo>
                  <a:lnTo>
                    <a:pt x="4119" y="7958"/>
                  </a:lnTo>
                  <a:lnTo>
                    <a:pt x="4026" y="7727"/>
                  </a:lnTo>
                  <a:lnTo>
                    <a:pt x="3841" y="7218"/>
                  </a:lnTo>
                  <a:lnTo>
                    <a:pt x="3795" y="6663"/>
                  </a:lnTo>
                  <a:lnTo>
                    <a:pt x="3841" y="6107"/>
                  </a:lnTo>
                  <a:lnTo>
                    <a:pt x="3980" y="5598"/>
                  </a:lnTo>
                  <a:lnTo>
                    <a:pt x="4119" y="5321"/>
                  </a:lnTo>
                  <a:lnTo>
                    <a:pt x="4257" y="5089"/>
                  </a:lnTo>
                  <a:lnTo>
                    <a:pt x="4442" y="4858"/>
                  </a:lnTo>
                  <a:lnTo>
                    <a:pt x="4627" y="4627"/>
                  </a:lnTo>
                  <a:lnTo>
                    <a:pt x="4859" y="4442"/>
                  </a:lnTo>
                  <a:lnTo>
                    <a:pt x="5090" y="4257"/>
                  </a:lnTo>
                  <a:lnTo>
                    <a:pt x="5322" y="4118"/>
                  </a:lnTo>
                  <a:lnTo>
                    <a:pt x="5553" y="4025"/>
                  </a:lnTo>
                  <a:lnTo>
                    <a:pt x="6108" y="3840"/>
                  </a:lnTo>
                  <a:lnTo>
                    <a:pt x="6663" y="3794"/>
                  </a:lnTo>
                  <a:lnTo>
                    <a:pt x="7172" y="3840"/>
                  </a:lnTo>
                  <a:lnTo>
                    <a:pt x="7727" y="4025"/>
                  </a:lnTo>
                  <a:lnTo>
                    <a:pt x="7959" y="4118"/>
                  </a:lnTo>
                  <a:lnTo>
                    <a:pt x="8190" y="4257"/>
                  </a:lnTo>
                  <a:lnTo>
                    <a:pt x="8421" y="4442"/>
                  </a:lnTo>
                  <a:lnTo>
                    <a:pt x="8653" y="4627"/>
                  </a:lnTo>
                  <a:lnTo>
                    <a:pt x="18508" y="14482"/>
                  </a:lnTo>
                  <a:lnTo>
                    <a:pt x="18647" y="14574"/>
                  </a:lnTo>
                  <a:lnTo>
                    <a:pt x="18832" y="14621"/>
                  </a:lnTo>
                  <a:lnTo>
                    <a:pt x="18971" y="14574"/>
                  </a:lnTo>
                  <a:lnTo>
                    <a:pt x="19156" y="14482"/>
                  </a:lnTo>
                  <a:lnTo>
                    <a:pt x="19248" y="14343"/>
                  </a:lnTo>
                  <a:lnTo>
                    <a:pt x="19248" y="14158"/>
                  </a:lnTo>
                  <a:lnTo>
                    <a:pt x="19248" y="14019"/>
                  </a:lnTo>
                  <a:lnTo>
                    <a:pt x="19156" y="13834"/>
                  </a:lnTo>
                  <a:lnTo>
                    <a:pt x="9301" y="4025"/>
                  </a:lnTo>
                  <a:lnTo>
                    <a:pt x="9023" y="3748"/>
                  </a:lnTo>
                  <a:lnTo>
                    <a:pt x="8699" y="3516"/>
                  </a:lnTo>
                  <a:lnTo>
                    <a:pt x="8375" y="3331"/>
                  </a:lnTo>
                  <a:lnTo>
                    <a:pt x="8051" y="3192"/>
                  </a:lnTo>
                  <a:lnTo>
                    <a:pt x="7727" y="3054"/>
                  </a:lnTo>
                  <a:lnTo>
                    <a:pt x="7357" y="2961"/>
                  </a:lnTo>
                  <a:lnTo>
                    <a:pt x="6987" y="2915"/>
                  </a:lnTo>
                  <a:lnTo>
                    <a:pt x="6293" y="2915"/>
                  </a:lnTo>
                  <a:lnTo>
                    <a:pt x="5923" y="2961"/>
                  </a:lnTo>
                  <a:lnTo>
                    <a:pt x="5553" y="3054"/>
                  </a:lnTo>
                  <a:lnTo>
                    <a:pt x="5229" y="3192"/>
                  </a:lnTo>
                  <a:lnTo>
                    <a:pt x="4905" y="3331"/>
                  </a:lnTo>
                  <a:lnTo>
                    <a:pt x="4581" y="3516"/>
                  </a:lnTo>
                  <a:lnTo>
                    <a:pt x="4257" y="3748"/>
                  </a:lnTo>
                  <a:lnTo>
                    <a:pt x="3980" y="4025"/>
                  </a:lnTo>
                  <a:lnTo>
                    <a:pt x="3748" y="4303"/>
                  </a:lnTo>
                  <a:lnTo>
                    <a:pt x="3517" y="4581"/>
                  </a:lnTo>
                  <a:lnTo>
                    <a:pt x="3332" y="4904"/>
                  </a:lnTo>
                  <a:lnTo>
                    <a:pt x="3147" y="5228"/>
                  </a:lnTo>
                  <a:lnTo>
                    <a:pt x="3054" y="5598"/>
                  </a:lnTo>
                  <a:lnTo>
                    <a:pt x="2962" y="5922"/>
                  </a:lnTo>
                  <a:lnTo>
                    <a:pt x="2916" y="6292"/>
                  </a:lnTo>
                  <a:lnTo>
                    <a:pt x="2916" y="6663"/>
                  </a:lnTo>
                  <a:lnTo>
                    <a:pt x="2916" y="7033"/>
                  </a:lnTo>
                  <a:lnTo>
                    <a:pt x="2962" y="7357"/>
                  </a:lnTo>
                  <a:lnTo>
                    <a:pt x="3054" y="7727"/>
                  </a:lnTo>
                  <a:lnTo>
                    <a:pt x="3193" y="8051"/>
                  </a:lnTo>
                  <a:lnTo>
                    <a:pt x="3332" y="8374"/>
                  </a:lnTo>
                  <a:lnTo>
                    <a:pt x="3517" y="8698"/>
                  </a:lnTo>
                  <a:lnTo>
                    <a:pt x="3748" y="9022"/>
                  </a:lnTo>
                  <a:lnTo>
                    <a:pt x="3980" y="9300"/>
                  </a:lnTo>
                  <a:lnTo>
                    <a:pt x="15732" y="21005"/>
                  </a:lnTo>
                  <a:lnTo>
                    <a:pt x="16009" y="21329"/>
                  </a:lnTo>
                  <a:lnTo>
                    <a:pt x="16333" y="21561"/>
                  </a:lnTo>
                  <a:lnTo>
                    <a:pt x="16703" y="21792"/>
                  </a:lnTo>
                  <a:lnTo>
                    <a:pt x="17074" y="21977"/>
                  </a:lnTo>
                  <a:lnTo>
                    <a:pt x="17444" y="22116"/>
                  </a:lnTo>
                  <a:lnTo>
                    <a:pt x="17814" y="22255"/>
                  </a:lnTo>
                  <a:lnTo>
                    <a:pt x="18184" y="22301"/>
                  </a:lnTo>
                  <a:lnTo>
                    <a:pt x="18600" y="22394"/>
                  </a:lnTo>
                  <a:lnTo>
                    <a:pt x="19387" y="22394"/>
                  </a:lnTo>
                  <a:lnTo>
                    <a:pt x="19757" y="22347"/>
                  </a:lnTo>
                  <a:lnTo>
                    <a:pt x="20127" y="22255"/>
                  </a:lnTo>
                  <a:lnTo>
                    <a:pt x="20544" y="22162"/>
                  </a:lnTo>
                  <a:lnTo>
                    <a:pt x="20914" y="22023"/>
                  </a:lnTo>
                  <a:lnTo>
                    <a:pt x="21284" y="21838"/>
                  </a:lnTo>
                  <a:lnTo>
                    <a:pt x="21608" y="21607"/>
                  </a:lnTo>
                  <a:lnTo>
                    <a:pt x="21978" y="21329"/>
                  </a:lnTo>
                  <a:lnTo>
                    <a:pt x="22348" y="21005"/>
                  </a:lnTo>
                  <a:lnTo>
                    <a:pt x="22672" y="20682"/>
                  </a:lnTo>
                  <a:lnTo>
                    <a:pt x="22950" y="20265"/>
                  </a:lnTo>
                  <a:lnTo>
                    <a:pt x="23181" y="19895"/>
                  </a:lnTo>
                  <a:lnTo>
                    <a:pt x="23412" y="19479"/>
                  </a:lnTo>
                  <a:lnTo>
                    <a:pt x="23551" y="19016"/>
                  </a:lnTo>
                  <a:lnTo>
                    <a:pt x="23644" y="18600"/>
                  </a:lnTo>
                  <a:lnTo>
                    <a:pt x="23736" y="18137"/>
                  </a:lnTo>
                  <a:lnTo>
                    <a:pt x="23736" y="17721"/>
                  </a:lnTo>
                  <a:lnTo>
                    <a:pt x="23736" y="17258"/>
                  </a:lnTo>
                  <a:lnTo>
                    <a:pt x="23644" y="16795"/>
                  </a:lnTo>
                  <a:lnTo>
                    <a:pt x="23551" y="16379"/>
                  </a:lnTo>
                  <a:lnTo>
                    <a:pt x="23412" y="15916"/>
                  </a:lnTo>
                  <a:lnTo>
                    <a:pt x="23181" y="15500"/>
                  </a:lnTo>
                  <a:lnTo>
                    <a:pt x="22950" y="15130"/>
                  </a:lnTo>
                  <a:lnTo>
                    <a:pt x="22672" y="14713"/>
                  </a:lnTo>
                  <a:lnTo>
                    <a:pt x="22348" y="14389"/>
                  </a:lnTo>
                  <a:lnTo>
                    <a:pt x="9671" y="1666"/>
                  </a:lnTo>
                  <a:lnTo>
                    <a:pt x="9208" y="1296"/>
                  </a:lnTo>
                  <a:lnTo>
                    <a:pt x="8745" y="925"/>
                  </a:lnTo>
                  <a:lnTo>
                    <a:pt x="8283" y="648"/>
                  </a:lnTo>
                  <a:lnTo>
                    <a:pt x="7774" y="416"/>
                  </a:lnTo>
                  <a:lnTo>
                    <a:pt x="7265" y="231"/>
                  </a:lnTo>
                  <a:lnTo>
                    <a:pt x="6756" y="139"/>
                  </a:lnTo>
                  <a:lnTo>
                    <a:pt x="6201" y="46"/>
                  </a:lnTo>
                  <a:lnTo>
                    <a:pt x="56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1"/>
            <p:cNvSpPr/>
            <p:nvPr/>
          </p:nvSpPr>
          <p:spPr>
            <a:xfrm>
              <a:off x="7904613" y="4797091"/>
              <a:ext cx="636457" cy="641672"/>
            </a:xfrm>
            <a:custGeom>
              <a:avLst/>
              <a:gdLst/>
              <a:ahLst/>
              <a:cxnLst/>
              <a:rect l="l" t="t" r="r" b="b"/>
              <a:pathLst>
                <a:path w="5784" h="5831" extrusionOk="0">
                  <a:moveTo>
                    <a:pt x="2869" y="602"/>
                  </a:moveTo>
                  <a:lnTo>
                    <a:pt x="3378" y="648"/>
                  </a:lnTo>
                  <a:lnTo>
                    <a:pt x="3794" y="787"/>
                  </a:lnTo>
                  <a:lnTo>
                    <a:pt x="4211" y="972"/>
                  </a:lnTo>
                  <a:lnTo>
                    <a:pt x="4534" y="1250"/>
                  </a:lnTo>
                  <a:lnTo>
                    <a:pt x="4812" y="1620"/>
                  </a:lnTo>
                  <a:lnTo>
                    <a:pt x="5043" y="1990"/>
                  </a:lnTo>
                  <a:lnTo>
                    <a:pt x="5182" y="2453"/>
                  </a:lnTo>
                  <a:lnTo>
                    <a:pt x="5229" y="2915"/>
                  </a:lnTo>
                  <a:lnTo>
                    <a:pt x="5182" y="3378"/>
                  </a:lnTo>
                  <a:lnTo>
                    <a:pt x="5043" y="3841"/>
                  </a:lnTo>
                  <a:lnTo>
                    <a:pt x="4812" y="4211"/>
                  </a:lnTo>
                  <a:lnTo>
                    <a:pt x="4534" y="4581"/>
                  </a:lnTo>
                  <a:lnTo>
                    <a:pt x="4211" y="4859"/>
                  </a:lnTo>
                  <a:lnTo>
                    <a:pt x="3794" y="5044"/>
                  </a:lnTo>
                  <a:lnTo>
                    <a:pt x="3378" y="5183"/>
                  </a:lnTo>
                  <a:lnTo>
                    <a:pt x="2869" y="5229"/>
                  </a:lnTo>
                  <a:lnTo>
                    <a:pt x="2406" y="5183"/>
                  </a:lnTo>
                  <a:lnTo>
                    <a:pt x="1990" y="5044"/>
                  </a:lnTo>
                  <a:lnTo>
                    <a:pt x="1573" y="4859"/>
                  </a:lnTo>
                  <a:lnTo>
                    <a:pt x="1249" y="4581"/>
                  </a:lnTo>
                  <a:lnTo>
                    <a:pt x="972" y="4211"/>
                  </a:lnTo>
                  <a:lnTo>
                    <a:pt x="741" y="3841"/>
                  </a:lnTo>
                  <a:lnTo>
                    <a:pt x="602" y="3378"/>
                  </a:lnTo>
                  <a:lnTo>
                    <a:pt x="555" y="2915"/>
                  </a:lnTo>
                  <a:lnTo>
                    <a:pt x="602" y="2453"/>
                  </a:lnTo>
                  <a:lnTo>
                    <a:pt x="741" y="1990"/>
                  </a:lnTo>
                  <a:lnTo>
                    <a:pt x="972" y="1620"/>
                  </a:lnTo>
                  <a:lnTo>
                    <a:pt x="1249" y="1250"/>
                  </a:lnTo>
                  <a:lnTo>
                    <a:pt x="1573" y="972"/>
                  </a:lnTo>
                  <a:lnTo>
                    <a:pt x="1990" y="787"/>
                  </a:lnTo>
                  <a:lnTo>
                    <a:pt x="2406" y="648"/>
                  </a:lnTo>
                  <a:lnTo>
                    <a:pt x="2869" y="602"/>
                  </a:lnTo>
                  <a:close/>
                  <a:moveTo>
                    <a:pt x="2869" y="1"/>
                  </a:moveTo>
                  <a:lnTo>
                    <a:pt x="2591" y="47"/>
                  </a:lnTo>
                  <a:lnTo>
                    <a:pt x="2314" y="47"/>
                  </a:lnTo>
                  <a:lnTo>
                    <a:pt x="2036" y="139"/>
                  </a:lnTo>
                  <a:lnTo>
                    <a:pt x="1758" y="232"/>
                  </a:lnTo>
                  <a:lnTo>
                    <a:pt x="1249" y="510"/>
                  </a:lnTo>
                  <a:lnTo>
                    <a:pt x="833" y="880"/>
                  </a:lnTo>
                  <a:lnTo>
                    <a:pt x="463" y="1296"/>
                  </a:lnTo>
                  <a:lnTo>
                    <a:pt x="232" y="1805"/>
                  </a:lnTo>
                  <a:lnTo>
                    <a:pt x="139" y="2036"/>
                  </a:lnTo>
                  <a:lnTo>
                    <a:pt x="47" y="2314"/>
                  </a:lnTo>
                  <a:lnTo>
                    <a:pt x="0" y="2638"/>
                  </a:lnTo>
                  <a:lnTo>
                    <a:pt x="0" y="2915"/>
                  </a:lnTo>
                  <a:lnTo>
                    <a:pt x="0" y="3193"/>
                  </a:lnTo>
                  <a:lnTo>
                    <a:pt x="47" y="3517"/>
                  </a:lnTo>
                  <a:lnTo>
                    <a:pt x="139" y="3795"/>
                  </a:lnTo>
                  <a:lnTo>
                    <a:pt x="232" y="4026"/>
                  </a:lnTo>
                  <a:lnTo>
                    <a:pt x="463" y="4535"/>
                  </a:lnTo>
                  <a:lnTo>
                    <a:pt x="833" y="4951"/>
                  </a:lnTo>
                  <a:lnTo>
                    <a:pt x="1249" y="5321"/>
                  </a:lnTo>
                  <a:lnTo>
                    <a:pt x="1758" y="5599"/>
                  </a:lnTo>
                  <a:lnTo>
                    <a:pt x="2036" y="5692"/>
                  </a:lnTo>
                  <a:lnTo>
                    <a:pt x="2314" y="5738"/>
                  </a:lnTo>
                  <a:lnTo>
                    <a:pt x="2591" y="5784"/>
                  </a:lnTo>
                  <a:lnTo>
                    <a:pt x="2869" y="5830"/>
                  </a:lnTo>
                  <a:lnTo>
                    <a:pt x="3193" y="5784"/>
                  </a:lnTo>
                  <a:lnTo>
                    <a:pt x="3470" y="5738"/>
                  </a:lnTo>
                  <a:lnTo>
                    <a:pt x="3748" y="5692"/>
                  </a:lnTo>
                  <a:lnTo>
                    <a:pt x="4026" y="5599"/>
                  </a:lnTo>
                  <a:lnTo>
                    <a:pt x="4534" y="5321"/>
                  </a:lnTo>
                  <a:lnTo>
                    <a:pt x="4951" y="4951"/>
                  </a:lnTo>
                  <a:lnTo>
                    <a:pt x="5275" y="4535"/>
                  </a:lnTo>
                  <a:lnTo>
                    <a:pt x="5552" y="4026"/>
                  </a:lnTo>
                  <a:lnTo>
                    <a:pt x="5645" y="3795"/>
                  </a:lnTo>
                  <a:lnTo>
                    <a:pt x="5737" y="3517"/>
                  </a:lnTo>
                  <a:lnTo>
                    <a:pt x="5784" y="3193"/>
                  </a:lnTo>
                  <a:lnTo>
                    <a:pt x="5784" y="2915"/>
                  </a:lnTo>
                  <a:lnTo>
                    <a:pt x="5784" y="2638"/>
                  </a:lnTo>
                  <a:lnTo>
                    <a:pt x="5737" y="2314"/>
                  </a:lnTo>
                  <a:lnTo>
                    <a:pt x="5645" y="2036"/>
                  </a:lnTo>
                  <a:lnTo>
                    <a:pt x="5552" y="1805"/>
                  </a:lnTo>
                  <a:lnTo>
                    <a:pt x="5275" y="1296"/>
                  </a:lnTo>
                  <a:lnTo>
                    <a:pt x="4951" y="880"/>
                  </a:lnTo>
                  <a:lnTo>
                    <a:pt x="4534" y="510"/>
                  </a:lnTo>
                  <a:lnTo>
                    <a:pt x="4026" y="232"/>
                  </a:lnTo>
                  <a:lnTo>
                    <a:pt x="3748" y="139"/>
                  </a:lnTo>
                  <a:lnTo>
                    <a:pt x="3470" y="47"/>
                  </a:lnTo>
                  <a:lnTo>
                    <a:pt x="3193" y="47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8D9EF967-BCBB-44F9-A36D-140379B5F10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63" r:id="rId5"/>
    <p:sldLayoutId id="2147483669" r:id="rId6"/>
    <p:sldLayoutId id="2147483674" r:id="rId7"/>
    <p:sldLayoutId id="2147483682" r:id="rId8"/>
    <p:sldLayoutId id="2147483687" r:id="rId9"/>
    <p:sldLayoutId id="2147483688" r:id="rId10"/>
    <p:sldLayoutId id="2147483689" r:id="rId11"/>
    <p:sldLayoutId id="2147483692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D914AE31-3705-4A2A-8AE9-0D18BB4BDFE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D9A6-BA44-44F4-802E-D7EA4E5B39A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C8EF07-2F5B-4157-BD3D-5D3C895C6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3092" y="5158063"/>
            <a:ext cx="5029200" cy="1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1.png"/><Relationship Id="rId4" Type="http://schemas.openxmlformats.org/officeDocument/2006/relationships/image" Target="../media/image5.jpe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1.png"/><Relationship Id="rId18" Type="http://schemas.openxmlformats.org/officeDocument/2006/relationships/image" Target="../media/image38.gi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.jpeg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audio" Target="../media/audio4.wav"/><Relationship Id="rId5" Type="http://schemas.microsoft.com/office/2007/relationships/media" Target="../media/media5.mp3"/><Relationship Id="rId15" Type="http://schemas.openxmlformats.org/officeDocument/2006/relationships/slide" Target="slide7.xml"/><Relationship Id="rId10" Type="http://schemas.openxmlformats.org/officeDocument/2006/relationships/audio" Target="../media/audio3.wav"/><Relationship Id="rId19" Type="http://schemas.openxmlformats.org/officeDocument/2006/relationships/image" Target="../media/image35.gi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4.jfif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12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image" Target="../media/image31.png"/><Relationship Id="rId10" Type="http://schemas.openxmlformats.org/officeDocument/2006/relationships/image" Target="../media/image34.gif"/><Relationship Id="rId4" Type="http://schemas.openxmlformats.org/officeDocument/2006/relationships/image" Target="../media/image5.jpe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pe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5.png"/><Relationship Id="rId4" Type="http://schemas.openxmlformats.org/officeDocument/2006/relationships/image" Target="../media/image5.jpe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6.gif"/><Relationship Id="rId4" Type="http://schemas.openxmlformats.org/officeDocument/2006/relationships/image" Target="../media/image5.jpe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10.xml"/><Relationship Id="rId39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34" Type="http://schemas.openxmlformats.org/officeDocument/2006/relationships/slide" Target="slide14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38" Type="http://schemas.openxmlformats.org/officeDocument/2006/relationships/slide" Target="slide16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20" Type="http://schemas.openxmlformats.org/officeDocument/2006/relationships/slide" Target="slide18.xml"/><Relationship Id="rId29" Type="http://schemas.openxmlformats.org/officeDocument/2006/relationships/image" Target="../media/image24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24" Type="http://schemas.openxmlformats.org/officeDocument/2006/relationships/slide" Target="slide9.xml"/><Relationship Id="rId32" Type="http://schemas.openxmlformats.org/officeDocument/2006/relationships/slide" Target="slide13.xml"/><Relationship Id="rId37" Type="http://schemas.openxmlformats.org/officeDocument/2006/relationships/image" Target="../media/image28.png"/><Relationship Id="rId40" Type="http://schemas.openxmlformats.org/officeDocument/2006/relationships/slide" Target="slide17.xml"/><Relationship Id="rId5" Type="http://schemas.openxmlformats.org/officeDocument/2006/relationships/image" Target="../media/image5.jpeg"/><Relationship Id="rId15" Type="http://schemas.openxmlformats.org/officeDocument/2006/relationships/image" Target="../media/image15.gif"/><Relationship Id="rId23" Type="http://schemas.openxmlformats.org/officeDocument/2006/relationships/image" Target="../media/image21.png"/><Relationship Id="rId28" Type="http://schemas.openxmlformats.org/officeDocument/2006/relationships/slide" Target="slide11.xml"/><Relationship Id="rId36" Type="http://schemas.openxmlformats.org/officeDocument/2006/relationships/slide" Target="slide15.xml"/><Relationship Id="rId10" Type="http://schemas.openxmlformats.org/officeDocument/2006/relationships/image" Target="../media/image10.png"/><Relationship Id="rId19" Type="http://schemas.openxmlformats.org/officeDocument/2006/relationships/image" Target="../media/image19.gif"/><Relationship Id="rId31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slide" Target="slide8.xml"/><Relationship Id="rId27" Type="http://schemas.openxmlformats.org/officeDocument/2006/relationships/image" Target="../media/image23.png"/><Relationship Id="rId30" Type="http://schemas.openxmlformats.org/officeDocument/2006/relationships/slide" Target="slide12.xml"/><Relationship Id="rId35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5.gif"/><Relationship Id="rId5" Type="http://schemas.openxmlformats.org/officeDocument/2006/relationships/image" Target="../media/image5.jpeg"/><Relationship Id="rId10" Type="http://schemas.openxmlformats.org/officeDocument/2006/relationships/image" Target="../media/image34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35.gif"/><Relationship Id="rId1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6"/>
          <p:cNvSpPr/>
          <p:nvPr/>
        </p:nvSpPr>
        <p:spPr>
          <a:xfrm rot="-80796">
            <a:off x="1659121" y="1098298"/>
            <a:ext cx="5825561" cy="135296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6"/>
          <p:cNvSpPr/>
          <p:nvPr/>
        </p:nvSpPr>
        <p:spPr>
          <a:xfrm rot="133206">
            <a:off x="2566747" y="2307012"/>
            <a:ext cx="4105540" cy="13529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1">
                    <a:lumMod val="90000"/>
                  </a:schemeClr>
                </a:solidFill>
                <a:latin typeface="Arial Black" panose="020B0A04020102020204" pitchFamily="34" charset="0"/>
              </a:rPr>
              <a:t>LESSON 3.2</a:t>
            </a:r>
            <a:endParaRPr sz="2800" b="1">
              <a:solidFill>
                <a:schemeClr val="accent1">
                  <a:lumMod val="9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79" name="Google Shape;479;p46"/>
          <p:cNvSpPr txBox="1">
            <a:spLocks noGrp="1"/>
          </p:cNvSpPr>
          <p:nvPr>
            <p:ph type="ctrTitle"/>
          </p:nvPr>
        </p:nvSpPr>
        <p:spPr>
          <a:xfrm>
            <a:off x="2081574" y="640635"/>
            <a:ext cx="5144752" cy="16956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ras Demi ITC" panose="020B0805030504020804" pitchFamily="34" charset="0"/>
              </a:rPr>
              <a:t>My hobbies</a:t>
            </a:r>
            <a:endParaRPr dirty="0">
              <a:latin typeface="Eras Demi ITC" panose="020B0805030504020804" pitchFamily="34" charset="0"/>
            </a:endParaRPr>
          </a:p>
        </p:txBody>
      </p:sp>
      <p:sp>
        <p:nvSpPr>
          <p:cNvPr id="481" name="Google Shape;481;p46"/>
          <p:cNvSpPr/>
          <p:nvPr/>
        </p:nvSpPr>
        <p:spPr>
          <a:xfrm>
            <a:off x="1461025" y="917375"/>
            <a:ext cx="559875" cy="593400"/>
          </a:xfrm>
          <a:custGeom>
            <a:avLst/>
            <a:gdLst/>
            <a:ahLst/>
            <a:cxnLst/>
            <a:rect l="l" t="t" r="r" b="b"/>
            <a:pathLst>
              <a:path w="22395" h="23736" extrusionOk="0">
                <a:moveTo>
                  <a:pt x="17212" y="1"/>
                </a:moveTo>
                <a:lnTo>
                  <a:pt x="16796" y="93"/>
                </a:lnTo>
                <a:lnTo>
                  <a:pt x="16333" y="186"/>
                </a:lnTo>
                <a:lnTo>
                  <a:pt x="15917" y="325"/>
                </a:lnTo>
                <a:lnTo>
                  <a:pt x="15500" y="556"/>
                </a:lnTo>
                <a:lnTo>
                  <a:pt x="15084" y="787"/>
                </a:lnTo>
                <a:lnTo>
                  <a:pt x="14714" y="1065"/>
                </a:lnTo>
                <a:lnTo>
                  <a:pt x="14343" y="1389"/>
                </a:lnTo>
                <a:lnTo>
                  <a:pt x="1666" y="14066"/>
                </a:lnTo>
                <a:lnTo>
                  <a:pt x="1250" y="14529"/>
                </a:lnTo>
                <a:lnTo>
                  <a:pt x="926" y="14945"/>
                </a:lnTo>
                <a:lnTo>
                  <a:pt x="648" y="15454"/>
                </a:lnTo>
                <a:lnTo>
                  <a:pt x="417" y="15963"/>
                </a:lnTo>
                <a:lnTo>
                  <a:pt x="232" y="16472"/>
                </a:lnTo>
                <a:lnTo>
                  <a:pt x="93" y="16981"/>
                </a:lnTo>
                <a:lnTo>
                  <a:pt x="0" y="17536"/>
                </a:lnTo>
                <a:lnTo>
                  <a:pt x="0" y="18091"/>
                </a:lnTo>
                <a:lnTo>
                  <a:pt x="0" y="18600"/>
                </a:lnTo>
                <a:lnTo>
                  <a:pt x="93" y="19156"/>
                </a:lnTo>
                <a:lnTo>
                  <a:pt x="232" y="19711"/>
                </a:lnTo>
                <a:lnTo>
                  <a:pt x="417" y="20220"/>
                </a:lnTo>
                <a:lnTo>
                  <a:pt x="648" y="20729"/>
                </a:lnTo>
                <a:lnTo>
                  <a:pt x="926" y="21191"/>
                </a:lnTo>
                <a:lnTo>
                  <a:pt x="1250" y="21654"/>
                </a:lnTo>
                <a:lnTo>
                  <a:pt x="1666" y="22070"/>
                </a:lnTo>
                <a:lnTo>
                  <a:pt x="2083" y="22487"/>
                </a:lnTo>
                <a:lnTo>
                  <a:pt x="2545" y="22811"/>
                </a:lnTo>
                <a:lnTo>
                  <a:pt x="3008" y="23088"/>
                </a:lnTo>
                <a:lnTo>
                  <a:pt x="3517" y="23320"/>
                </a:lnTo>
                <a:lnTo>
                  <a:pt x="4026" y="23505"/>
                </a:lnTo>
                <a:lnTo>
                  <a:pt x="4581" y="23643"/>
                </a:lnTo>
                <a:lnTo>
                  <a:pt x="5090" y="23690"/>
                </a:lnTo>
                <a:lnTo>
                  <a:pt x="5645" y="23736"/>
                </a:lnTo>
                <a:lnTo>
                  <a:pt x="6200" y="23690"/>
                </a:lnTo>
                <a:lnTo>
                  <a:pt x="6709" y="23643"/>
                </a:lnTo>
                <a:lnTo>
                  <a:pt x="7264" y="23505"/>
                </a:lnTo>
                <a:lnTo>
                  <a:pt x="7773" y="23320"/>
                </a:lnTo>
                <a:lnTo>
                  <a:pt x="8282" y="23088"/>
                </a:lnTo>
                <a:lnTo>
                  <a:pt x="8745" y="22811"/>
                </a:lnTo>
                <a:lnTo>
                  <a:pt x="9208" y="22487"/>
                </a:lnTo>
                <a:lnTo>
                  <a:pt x="9670" y="22070"/>
                </a:lnTo>
                <a:lnTo>
                  <a:pt x="20497" y="11244"/>
                </a:lnTo>
                <a:lnTo>
                  <a:pt x="20590" y="11105"/>
                </a:lnTo>
                <a:lnTo>
                  <a:pt x="20590" y="10920"/>
                </a:lnTo>
                <a:lnTo>
                  <a:pt x="20590" y="10781"/>
                </a:lnTo>
                <a:lnTo>
                  <a:pt x="20497" y="10596"/>
                </a:lnTo>
                <a:lnTo>
                  <a:pt x="20312" y="10503"/>
                </a:lnTo>
                <a:lnTo>
                  <a:pt x="19988" y="10503"/>
                </a:lnTo>
                <a:lnTo>
                  <a:pt x="19849" y="10596"/>
                </a:lnTo>
                <a:lnTo>
                  <a:pt x="9023" y="21423"/>
                </a:lnTo>
                <a:lnTo>
                  <a:pt x="8653" y="21793"/>
                </a:lnTo>
                <a:lnTo>
                  <a:pt x="8282" y="22070"/>
                </a:lnTo>
                <a:lnTo>
                  <a:pt x="7866" y="22302"/>
                </a:lnTo>
                <a:lnTo>
                  <a:pt x="7450" y="22487"/>
                </a:lnTo>
                <a:lnTo>
                  <a:pt x="6987" y="22626"/>
                </a:lnTo>
                <a:lnTo>
                  <a:pt x="6570" y="22764"/>
                </a:lnTo>
                <a:lnTo>
                  <a:pt x="6108" y="22811"/>
                </a:lnTo>
                <a:lnTo>
                  <a:pt x="5182" y="22811"/>
                </a:lnTo>
                <a:lnTo>
                  <a:pt x="4720" y="22764"/>
                </a:lnTo>
                <a:lnTo>
                  <a:pt x="4303" y="22626"/>
                </a:lnTo>
                <a:lnTo>
                  <a:pt x="3841" y="22487"/>
                </a:lnTo>
                <a:lnTo>
                  <a:pt x="3424" y="22302"/>
                </a:lnTo>
                <a:lnTo>
                  <a:pt x="3008" y="22070"/>
                </a:lnTo>
                <a:lnTo>
                  <a:pt x="2638" y="21793"/>
                </a:lnTo>
                <a:lnTo>
                  <a:pt x="2268" y="21423"/>
                </a:lnTo>
                <a:lnTo>
                  <a:pt x="1944" y="21099"/>
                </a:lnTo>
                <a:lnTo>
                  <a:pt x="1666" y="20682"/>
                </a:lnTo>
                <a:lnTo>
                  <a:pt x="1435" y="20312"/>
                </a:lnTo>
                <a:lnTo>
                  <a:pt x="1250" y="19850"/>
                </a:lnTo>
                <a:lnTo>
                  <a:pt x="1065" y="19433"/>
                </a:lnTo>
                <a:lnTo>
                  <a:pt x="972" y="18970"/>
                </a:lnTo>
                <a:lnTo>
                  <a:pt x="926" y="18554"/>
                </a:lnTo>
                <a:lnTo>
                  <a:pt x="880" y="18091"/>
                </a:lnTo>
                <a:lnTo>
                  <a:pt x="926" y="17629"/>
                </a:lnTo>
                <a:lnTo>
                  <a:pt x="972" y="17166"/>
                </a:lnTo>
                <a:lnTo>
                  <a:pt x="1111" y="16703"/>
                </a:lnTo>
                <a:lnTo>
                  <a:pt x="1250" y="16287"/>
                </a:lnTo>
                <a:lnTo>
                  <a:pt x="1435" y="15871"/>
                </a:lnTo>
                <a:lnTo>
                  <a:pt x="1666" y="15454"/>
                </a:lnTo>
                <a:lnTo>
                  <a:pt x="1944" y="15084"/>
                </a:lnTo>
                <a:lnTo>
                  <a:pt x="2268" y="14714"/>
                </a:lnTo>
                <a:lnTo>
                  <a:pt x="14991" y="1990"/>
                </a:lnTo>
                <a:lnTo>
                  <a:pt x="15269" y="1759"/>
                </a:lnTo>
                <a:lnTo>
                  <a:pt x="15593" y="1528"/>
                </a:lnTo>
                <a:lnTo>
                  <a:pt x="15917" y="1343"/>
                </a:lnTo>
                <a:lnTo>
                  <a:pt x="16240" y="1157"/>
                </a:lnTo>
                <a:lnTo>
                  <a:pt x="16611" y="1065"/>
                </a:lnTo>
                <a:lnTo>
                  <a:pt x="16934" y="972"/>
                </a:lnTo>
                <a:lnTo>
                  <a:pt x="17305" y="926"/>
                </a:lnTo>
                <a:lnTo>
                  <a:pt x="17675" y="880"/>
                </a:lnTo>
                <a:lnTo>
                  <a:pt x="18045" y="926"/>
                </a:lnTo>
                <a:lnTo>
                  <a:pt x="18415" y="972"/>
                </a:lnTo>
                <a:lnTo>
                  <a:pt x="18739" y="1065"/>
                </a:lnTo>
                <a:lnTo>
                  <a:pt x="19109" y="1157"/>
                </a:lnTo>
                <a:lnTo>
                  <a:pt x="19433" y="1343"/>
                </a:lnTo>
                <a:lnTo>
                  <a:pt x="19757" y="1528"/>
                </a:lnTo>
                <a:lnTo>
                  <a:pt x="20081" y="1759"/>
                </a:lnTo>
                <a:lnTo>
                  <a:pt x="20358" y="1990"/>
                </a:lnTo>
                <a:lnTo>
                  <a:pt x="20682" y="2360"/>
                </a:lnTo>
                <a:lnTo>
                  <a:pt x="20960" y="2777"/>
                </a:lnTo>
                <a:lnTo>
                  <a:pt x="21237" y="3332"/>
                </a:lnTo>
                <a:lnTo>
                  <a:pt x="21376" y="3933"/>
                </a:lnTo>
                <a:lnTo>
                  <a:pt x="21469" y="4535"/>
                </a:lnTo>
                <a:lnTo>
                  <a:pt x="21469" y="5183"/>
                </a:lnTo>
                <a:lnTo>
                  <a:pt x="21330" y="5784"/>
                </a:lnTo>
                <a:lnTo>
                  <a:pt x="21099" y="6339"/>
                </a:lnTo>
                <a:lnTo>
                  <a:pt x="20775" y="6895"/>
                </a:lnTo>
                <a:lnTo>
                  <a:pt x="20590" y="7126"/>
                </a:lnTo>
                <a:lnTo>
                  <a:pt x="20358" y="7404"/>
                </a:lnTo>
                <a:lnTo>
                  <a:pt x="8653" y="19109"/>
                </a:lnTo>
                <a:lnTo>
                  <a:pt x="8421" y="19294"/>
                </a:lnTo>
                <a:lnTo>
                  <a:pt x="8190" y="19479"/>
                </a:lnTo>
                <a:lnTo>
                  <a:pt x="7959" y="19618"/>
                </a:lnTo>
                <a:lnTo>
                  <a:pt x="7681" y="19711"/>
                </a:lnTo>
                <a:lnTo>
                  <a:pt x="7172" y="19896"/>
                </a:lnTo>
                <a:lnTo>
                  <a:pt x="6617" y="19942"/>
                </a:lnTo>
                <a:lnTo>
                  <a:pt x="6062" y="19896"/>
                </a:lnTo>
                <a:lnTo>
                  <a:pt x="5553" y="19711"/>
                </a:lnTo>
                <a:lnTo>
                  <a:pt x="5321" y="19618"/>
                </a:lnTo>
                <a:lnTo>
                  <a:pt x="5044" y="19479"/>
                </a:lnTo>
                <a:lnTo>
                  <a:pt x="4812" y="19294"/>
                </a:lnTo>
                <a:lnTo>
                  <a:pt x="4627" y="19109"/>
                </a:lnTo>
                <a:lnTo>
                  <a:pt x="4442" y="18878"/>
                </a:lnTo>
                <a:lnTo>
                  <a:pt x="4257" y="18647"/>
                </a:lnTo>
                <a:lnTo>
                  <a:pt x="4118" y="18415"/>
                </a:lnTo>
                <a:lnTo>
                  <a:pt x="3979" y="18184"/>
                </a:lnTo>
                <a:lnTo>
                  <a:pt x="3841" y="17629"/>
                </a:lnTo>
                <a:lnTo>
                  <a:pt x="3794" y="17073"/>
                </a:lnTo>
                <a:lnTo>
                  <a:pt x="3841" y="16565"/>
                </a:lnTo>
                <a:lnTo>
                  <a:pt x="3979" y="16009"/>
                </a:lnTo>
                <a:lnTo>
                  <a:pt x="4118" y="15778"/>
                </a:lnTo>
                <a:lnTo>
                  <a:pt x="4257" y="15547"/>
                </a:lnTo>
                <a:lnTo>
                  <a:pt x="4442" y="15315"/>
                </a:lnTo>
                <a:lnTo>
                  <a:pt x="4627" y="15084"/>
                </a:lnTo>
                <a:lnTo>
                  <a:pt x="14482" y="5229"/>
                </a:lnTo>
                <a:lnTo>
                  <a:pt x="14575" y="5090"/>
                </a:lnTo>
                <a:lnTo>
                  <a:pt x="14575" y="4905"/>
                </a:lnTo>
                <a:lnTo>
                  <a:pt x="14575" y="4766"/>
                </a:lnTo>
                <a:lnTo>
                  <a:pt x="14482" y="4581"/>
                </a:lnTo>
                <a:lnTo>
                  <a:pt x="14297" y="4489"/>
                </a:lnTo>
                <a:lnTo>
                  <a:pt x="14158" y="4442"/>
                </a:lnTo>
                <a:lnTo>
                  <a:pt x="13973" y="4489"/>
                </a:lnTo>
                <a:lnTo>
                  <a:pt x="13835" y="4581"/>
                </a:lnTo>
                <a:lnTo>
                  <a:pt x="3979" y="14436"/>
                </a:lnTo>
                <a:lnTo>
                  <a:pt x="3702" y="14714"/>
                </a:lnTo>
                <a:lnTo>
                  <a:pt x="3517" y="15038"/>
                </a:lnTo>
                <a:lnTo>
                  <a:pt x="3332" y="15362"/>
                </a:lnTo>
                <a:lnTo>
                  <a:pt x="3147" y="15685"/>
                </a:lnTo>
                <a:lnTo>
                  <a:pt x="3054" y="16009"/>
                </a:lnTo>
                <a:lnTo>
                  <a:pt x="2962" y="16379"/>
                </a:lnTo>
                <a:lnTo>
                  <a:pt x="2915" y="16750"/>
                </a:lnTo>
                <a:lnTo>
                  <a:pt x="2869" y="17073"/>
                </a:lnTo>
                <a:lnTo>
                  <a:pt x="2915" y="17444"/>
                </a:lnTo>
                <a:lnTo>
                  <a:pt x="2962" y="17814"/>
                </a:lnTo>
                <a:lnTo>
                  <a:pt x="3054" y="18184"/>
                </a:lnTo>
                <a:lnTo>
                  <a:pt x="3147" y="18508"/>
                </a:lnTo>
                <a:lnTo>
                  <a:pt x="3332" y="18832"/>
                </a:lnTo>
                <a:lnTo>
                  <a:pt x="3517" y="19156"/>
                </a:lnTo>
                <a:lnTo>
                  <a:pt x="3702" y="19479"/>
                </a:lnTo>
                <a:lnTo>
                  <a:pt x="3979" y="19757"/>
                </a:lnTo>
                <a:lnTo>
                  <a:pt x="4257" y="19988"/>
                </a:lnTo>
                <a:lnTo>
                  <a:pt x="4581" y="20220"/>
                </a:lnTo>
                <a:lnTo>
                  <a:pt x="4905" y="20405"/>
                </a:lnTo>
                <a:lnTo>
                  <a:pt x="5229" y="20544"/>
                </a:lnTo>
                <a:lnTo>
                  <a:pt x="5553" y="20682"/>
                </a:lnTo>
                <a:lnTo>
                  <a:pt x="5923" y="20775"/>
                </a:lnTo>
                <a:lnTo>
                  <a:pt x="6247" y="20821"/>
                </a:lnTo>
                <a:lnTo>
                  <a:pt x="6987" y="20821"/>
                </a:lnTo>
                <a:lnTo>
                  <a:pt x="7357" y="20775"/>
                </a:lnTo>
                <a:lnTo>
                  <a:pt x="7681" y="20682"/>
                </a:lnTo>
                <a:lnTo>
                  <a:pt x="8051" y="20544"/>
                </a:lnTo>
                <a:lnTo>
                  <a:pt x="8375" y="20405"/>
                </a:lnTo>
                <a:lnTo>
                  <a:pt x="8699" y="20220"/>
                </a:lnTo>
                <a:lnTo>
                  <a:pt x="8976" y="19988"/>
                </a:lnTo>
                <a:lnTo>
                  <a:pt x="9300" y="19757"/>
                </a:lnTo>
                <a:lnTo>
                  <a:pt x="21006" y="8005"/>
                </a:lnTo>
                <a:lnTo>
                  <a:pt x="21284" y="7727"/>
                </a:lnTo>
                <a:lnTo>
                  <a:pt x="21515" y="7404"/>
                </a:lnTo>
                <a:lnTo>
                  <a:pt x="21746" y="7033"/>
                </a:lnTo>
                <a:lnTo>
                  <a:pt x="21931" y="6663"/>
                </a:lnTo>
                <a:lnTo>
                  <a:pt x="22070" y="6293"/>
                </a:lnTo>
                <a:lnTo>
                  <a:pt x="22209" y="5923"/>
                </a:lnTo>
                <a:lnTo>
                  <a:pt x="22302" y="5553"/>
                </a:lnTo>
                <a:lnTo>
                  <a:pt x="22348" y="5136"/>
                </a:lnTo>
                <a:lnTo>
                  <a:pt x="22394" y="4766"/>
                </a:lnTo>
                <a:lnTo>
                  <a:pt x="22348" y="4350"/>
                </a:lnTo>
                <a:lnTo>
                  <a:pt x="22302" y="3980"/>
                </a:lnTo>
                <a:lnTo>
                  <a:pt x="22255" y="3610"/>
                </a:lnTo>
                <a:lnTo>
                  <a:pt x="22116" y="3193"/>
                </a:lnTo>
                <a:lnTo>
                  <a:pt x="21978" y="2823"/>
                </a:lnTo>
                <a:lnTo>
                  <a:pt x="21793" y="2453"/>
                </a:lnTo>
                <a:lnTo>
                  <a:pt x="21608" y="2129"/>
                </a:lnTo>
                <a:lnTo>
                  <a:pt x="21330" y="1759"/>
                </a:lnTo>
                <a:lnTo>
                  <a:pt x="21006" y="1389"/>
                </a:lnTo>
                <a:lnTo>
                  <a:pt x="20636" y="1065"/>
                </a:lnTo>
                <a:lnTo>
                  <a:pt x="20266" y="787"/>
                </a:lnTo>
                <a:lnTo>
                  <a:pt x="19849" y="556"/>
                </a:lnTo>
                <a:lnTo>
                  <a:pt x="19433" y="325"/>
                </a:lnTo>
                <a:lnTo>
                  <a:pt x="19017" y="186"/>
                </a:lnTo>
                <a:lnTo>
                  <a:pt x="18554" y="93"/>
                </a:lnTo>
                <a:lnTo>
                  <a:pt x="1813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46"/>
          <p:cNvGrpSpPr/>
          <p:nvPr/>
        </p:nvGrpSpPr>
        <p:grpSpPr>
          <a:xfrm>
            <a:off x="1192361" y="2313560"/>
            <a:ext cx="1432302" cy="3505851"/>
            <a:chOff x="1636486" y="771035"/>
            <a:chExt cx="1432302" cy="3505851"/>
          </a:xfrm>
        </p:grpSpPr>
        <p:sp>
          <p:nvSpPr>
            <p:cNvPr id="483" name="Google Shape;483;p46"/>
            <p:cNvSpPr/>
            <p:nvPr/>
          </p:nvSpPr>
          <p:spPr>
            <a:xfrm>
              <a:off x="2252555" y="4130776"/>
              <a:ext cx="431942" cy="146109"/>
            </a:xfrm>
            <a:custGeom>
              <a:avLst/>
              <a:gdLst/>
              <a:ahLst/>
              <a:cxnLst/>
              <a:rect l="l" t="t" r="r" b="b"/>
              <a:pathLst>
                <a:path w="5602" h="1895" extrusionOk="0">
                  <a:moveTo>
                    <a:pt x="371" y="0"/>
                  </a:moveTo>
                  <a:lnTo>
                    <a:pt x="330" y="124"/>
                  </a:lnTo>
                  <a:lnTo>
                    <a:pt x="207" y="412"/>
                  </a:lnTo>
                  <a:lnTo>
                    <a:pt x="83" y="824"/>
                  </a:lnTo>
                  <a:lnTo>
                    <a:pt x="1" y="1071"/>
                  </a:lnTo>
                  <a:lnTo>
                    <a:pt x="1" y="1359"/>
                  </a:lnTo>
                  <a:lnTo>
                    <a:pt x="42" y="1812"/>
                  </a:lnTo>
                  <a:lnTo>
                    <a:pt x="5602" y="1895"/>
                  </a:lnTo>
                  <a:lnTo>
                    <a:pt x="5602" y="1771"/>
                  </a:lnTo>
                  <a:lnTo>
                    <a:pt x="5561" y="1524"/>
                  </a:lnTo>
                  <a:lnTo>
                    <a:pt x="5520" y="1359"/>
                  </a:lnTo>
                  <a:lnTo>
                    <a:pt x="5478" y="1195"/>
                  </a:lnTo>
                  <a:lnTo>
                    <a:pt x="5355" y="1030"/>
                  </a:lnTo>
                  <a:lnTo>
                    <a:pt x="5190" y="906"/>
                  </a:lnTo>
                  <a:lnTo>
                    <a:pt x="4778" y="742"/>
                  </a:lnTo>
                  <a:lnTo>
                    <a:pt x="4160" y="577"/>
                  </a:lnTo>
                  <a:lnTo>
                    <a:pt x="3007" y="206"/>
                  </a:lnTo>
                  <a:lnTo>
                    <a:pt x="2389" y="4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6"/>
            <p:cNvSpPr/>
            <p:nvPr/>
          </p:nvSpPr>
          <p:spPr>
            <a:xfrm>
              <a:off x="2252555" y="4235558"/>
              <a:ext cx="431942" cy="41327"/>
            </a:xfrm>
            <a:custGeom>
              <a:avLst/>
              <a:gdLst/>
              <a:ahLst/>
              <a:cxnLst/>
              <a:rect l="l" t="t" r="r" b="b"/>
              <a:pathLst>
                <a:path w="5602" h="536" extrusionOk="0">
                  <a:moveTo>
                    <a:pt x="1" y="0"/>
                  </a:moveTo>
                  <a:lnTo>
                    <a:pt x="42" y="453"/>
                  </a:lnTo>
                  <a:lnTo>
                    <a:pt x="5602" y="536"/>
                  </a:lnTo>
                  <a:lnTo>
                    <a:pt x="5602" y="412"/>
                  </a:lnTo>
                  <a:lnTo>
                    <a:pt x="5561" y="165"/>
                  </a:lnTo>
                  <a:lnTo>
                    <a:pt x="3913" y="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6"/>
            <p:cNvSpPr/>
            <p:nvPr/>
          </p:nvSpPr>
          <p:spPr>
            <a:xfrm>
              <a:off x="2554267" y="4175187"/>
              <a:ext cx="130230" cy="101698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47" y="1"/>
                  </a:moveTo>
                  <a:lnTo>
                    <a:pt x="124" y="289"/>
                  </a:lnTo>
                  <a:lnTo>
                    <a:pt x="0" y="577"/>
                  </a:lnTo>
                  <a:lnTo>
                    <a:pt x="0" y="866"/>
                  </a:lnTo>
                  <a:lnTo>
                    <a:pt x="41" y="1113"/>
                  </a:lnTo>
                  <a:lnTo>
                    <a:pt x="83" y="1278"/>
                  </a:lnTo>
                  <a:lnTo>
                    <a:pt x="1689" y="1319"/>
                  </a:lnTo>
                  <a:lnTo>
                    <a:pt x="1689" y="1195"/>
                  </a:lnTo>
                  <a:lnTo>
                    <a:pt x="1648" y="948"/>
                  </a:lnTo>
                  <a:lnTo>
                    <a:pt x="1607" y="783"/>
                  </a:lnTo>
                  <a:lnTo>
                    <a:pt x="1565" y="619"/>
                  </a:lnTo>
                  <a:lnTo>
                    <a:pt x="1442" y="454"/>
                  </a:lnTo>
                  <a:lnTo>
                    <a:pt x="1277" y="330"/>
                  </a:lnTo>
                  <a:lnTo>
                    <a:pt x="865" y="166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6"/>
            <p:cNvSpPr/>
            <p:nvPr/>
          </p:nvSpPr>
          <p:spPr>
            <a:xfrm>
              <a:off x="2509777" y="4149820"/>
              <a:ext cx="31844" cy="41327"/>
            </a:xfrm>
            <a:custGeom>
              <a:avLst/>
              <a:gdLst/>
              <a:ahLst/>
              <a:cxnLst/>
              <a:rect l="l" t="t" r="r" b="b"/>
              <a:pathLst>
                <a:path w="413" h="536" extrusionOk="0">
                  <a:moveTo>
                    <a:pt x="207" y="0"/>
                  </a:moveTo>
                  <a:lnTo>
                    <a:pt x="83" y="165"/>
                  </a:lnTo>
                  <a:lnTo>
                    <a:pt x="1" y="371"/>
                  </a:lnTo>
                  <a:lnTo>
                    <a:pt x="1" y="495"/>
                  </a:lnTo>
                  <a:lnTo>
                    <a:pt x="42" y="536"/>
                  </a:lnTo>
                  <a:lnTo>
                    <a:pt x="165" y="536"/>
                  </a:lnTo>
                  <a:lnTo>
                    <a:pt x="207" y="453"/>
                  </a:lnTo>
                  <a:lnTo>
                    <a:pt x="248" y="371"/>
                  </a:lnTo>
                  <a:lnTo>
                    <a:pt x="289" y="289"/>
                  </a:lnTo>
                  <a:lnTo>
                    <a:pt x="371" y="206"/>
                  </a:lnTo>
                  <a:lnTo>
                    <a:pt x="413" y="83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6"/>
            <p:cNvSpPr/>
            <p:nvPr/>
          </p:nvSpPr>
          <p:spPr>
            <a:xfrm>
              <a:off x="2474848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248" y="1"/>
                  </a:moveTo>
                  <a:lnTo>
                    <a:pt x="124" y="206"/>
                  </a:lnTo>
                  <a:lnTo>
                    <a:pt x="1" y="454"/>
                  </a:lnTo>
                  <a:lnTo>
                    <a:pt x="1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48" y="495"/>
                  </a:lnTo>
                  <a:lnTo>
                    <a:pt x="248" y="412"/>
                  </a:lnTo>
                  <a:lnTo>
                    <a:pt x="371" y="248"/>
                  </a:lnTo>
                  <a:lnTo>
                    <a:pt x="412" y="206"/>
                  </a:lnTo>
                  <a:lnTo>
                    <a:pt x="454" y="124"/>
                  </a:lnTo>
                  <a:lnTo>
                    <a:pt x="412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2443081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330" y="1"/>
                  </a:moveTo>
                  <a:lnTo>
                    <a:pt x="248" y="42"/>
                  </a:lnTo>
                  <a:lnTo>
                    <a:pt x="83" y="248"/>
                  </a:lnTo>
                  <a:lnTo>
                    <a:pt x="1" y="454"/>
                  </a:lnTo>
                  <a:lnTo>
                    <a:pt x="1" y="536"/>
                  </a:lnTo>
                  <a:lnTo>
                    <a:pt x="83" y="619"/>
                  </a:lnTo>
                  <a:lnTo>
                    <a:pt x="165" y="619"/>
                  </a:lnTo>
                  <a:lnTo>
                    <a:pt x="207" y="536"/>
                  </a:lnTo>
                  <a:lnTo>
                    <a:pt x="248" y="413"/>
                  </a:lnTo>
                  <a:lnTo>
                    <a:pt x="330" y="289"/>
                  </a:lnTo>
                  <a:lnTo>
                    <a:pt x="371" y="248"/>
                  </a:lnTo>
                  <a:lnTo>
                    <a:pt x="371" y="207"/>
                  </a:lnTo>
                  <a:lnTo>
                    <a:pt x="413" y="207"/>
                  </a:lnTo>
                  <a:lnTo>
                    <a:pt x="454" y="125"/>
                  </a:lnTo>
                  <a:lnTo>
                    <a:pt x="413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2116002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5314" y="0"/>
                  </a:moveTo>
                  <a:lnTo>
                    <a:pt x="1" y="330"/>
                  </a:lnTo>
                  <a:lnTo>
                    <a:pt x="248" y="1648"/>
                  </a:lnTo>
                  <a:lnTo>
                    <a:pt x="783" y="5190"/>
                  </a:lnTo>
                  <a:lnTo>
                    <a:pt x="1154" y="7620"/>
                  </a:lnTo>
                  <a:lnTo>
                    <a:pt x="1483" y="10379"/>
                  </a:lnTo>
                  <a:lnTo>
                    <a:pt x="1854" y="13427"/>
                  </a:lnTo>
                  <a:lnTo>
                    <a:pt x="2142" y="16598"/>
                  </a:lnTo>
                  <a:lnTo>
                    <a:pt x="2348" y="16639"/>
                  </a:lnTo>
                  <a:lnTo>
                    <a:pt x="2801" y="16722"/>
                  </a:lnTo>
                  <a:lnTo>
                    <a:pt x="3790" y="16722"/>
                  </a:lnTo>
                  <a:lnTo>
                    <a:pt x="4160" y="16639"/>
                  </a:lnTo>
                  <a:lnTo>
                    <a:pt x="4325" y="15033"/>
                  </a:lnTo>
                  <a:lnTo>
                    <a:pt x="4655" y="10997"/>
                  </a:lnTo>
                  <a:lnTo>
                    <a:pt x="4861" y="8402"/>
                  </a:lnTo>
                  <a:lnTo>
                    <a:pt x="5066" y="5601"/>
                  </a:lnTo>
                  <a:lnTo>
                    <a:pt x="5231" y="2760"/>
                  </a:lnTo>
                  <a:lnTo>
                    <a:pt x="5314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1636486" y="4130776"/>
              <a:ext cx="431942" cy="146109"/>
            </a:xfrm>
            <a:custGeom>
              <a:avLst/>
              <a:gdLst/>
              <a:ahLst/>
              <a:cxnLst/>
              <a:rect l="l" t="t" r="r" b="b"/>
              <a:pathLst>
                <a:path w="5602" h="1895" extrusionOk="0">
                  <a:moveTo>
                    <a:pt x="5231" y="0"/>
                  </a:moveTo>
                  <a:lnTo>
                    <a:pt x="3172" y="41"/>
                  </a:lnTo>
                  <a:lnTo>
                    <a:pt x="2595" y="206"/>
                  </a:lnTo>
                  <a:lnTo>
                    <a:pt x="1401" y="577"/>
                  </a:lnTo>
                  <a:lnTo>
                    <a:pt x="824" y="742"/>
                  </a:lnTo>
                  <a:lnTo>
                    <a:pt x="412" y="906"/>
                  </a:lnTo>
                  <a:lnTo>
                    <a:pt x="248" y="1030"/>
                  </a:lnTo>
                  <a:lnTo>
                    <a:pt x="124" y="1195"/>
                  </a:lnTo>
                  <a:lnTo>
                    <a:pt x="42" y="1359"/>
                  </a:lnTo>
                  <a:lnTo>
                    <a:pt x="0" y="1524"/>
                  </a:lnTo>
                  <a:lnTo>
                    <a:pt x="0" y="1771"/>
                  </a:lnTo>
                  <a:lnTo>
                    <a:pt x="0" y="1895"/>
                  </a:lnTo>
                  <a:lnTo>
                    <a:pt x="5561" y="1812"/>
                  </a:lnTo>
                  <a:lnTo>
                    <a:pt x="5602" y="1359"/>
                  </a:lnTo>
                  <a:lnTo>
                    <a:pt x="5561" y="1071"/>
                  </a:lnTo>
                  <a:lnTo>
                    <a:pt x="5519" y="824"/>
                  </a:lnTo>
                  <a:lnTo>
                    <a:pt x="5396" y="412"/>
                  </a:lnTo>
                  <a:lnTo>
                    <a:pt x="5272" y="124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1636486" y="4235558"/>
              <a:ext cx="431942" cy="41327"/>
            </a:xfrm>
            <a:custGeom>
              <a:avLst/>
              <a:gdLst/>
              <a:ahLst/>
              <a:cxnLst/>
              <a:rect l="l" t="t" r="r" b="b"/>
              <a:pathLst>
                <a:path w="5602" h="536" extrusionOk="0">
                  <a:moveTo>
                    <a:pt x="5602" y="0"/>
                  </a:moveTo>
                  <a:lnTo>
                    <a:pt x="1689" y="83"/>
                  </a:lnTo>
                  <a:lnTo>
                    <a:pt x="42" y="165"/>
                  </a:lnTo>
                  <a:lnTo>
                    <a:pt x="0" y="165"/>
                  </a:lnTo>
                  <a:lnTo>
                    <a:pt x="0" y="412"/>
                  </a:lnTo>
                  <a:lnTo>
                    <a:pt x="0" y="536"/>
                  </a:lnTo>
                  <a:lnTo>
                    <a:pt x="5561" y="453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1636486" y="4175187"/>
              <a:ext cx="130307" cy="101698"/>
            </a:xfrm>
            <a:custGeom>
              <a:avLst/>
              <a:gdLst/>
              <a:ahLst/>
              <a:cxnLst/>
              <a:rect l="l" t="t" r="r" b="b"/>
              <a:pathLst>
                <a:path w="1690" h="1319" extrusionOk="0">
                  <a:moveTo>
                    <a:pt x="1401" y="1"/>
                  </a:moveTo>
                  <a:lnTo>
                    <a:pt x="824" y="166"/>
                  </a:lnTo>
                  <a:lnTo>
                    <a:pt x="412" y="330"/>
                  </a:lnTo>
                  <a:lnTo>
                    <a:pt x="248" y="454"/>
                  </a:lnTo>
                  <a:lnTo>
                    <a:pt x="124" y="619"/>
                  </a:lnTo>
                  <a:lnTo>
                    <a:pt x="42" y="783"/>
                  </a:lnTo>
                  <a:lnTo>
                    <a:pt x="0" y="948"/>
                  </a:lnTo>
                  <a:lnTo>
                    <a:pt x="0" y="1195"/>
                  </a:lnTo>
                  <a:lnTo>
                    <a:pt x="0" y="1319"/>
                  </a:lnTo>
                  <a:lnTo>
                    <a:pt x="1566" y="1278"/>
                  </a:lnTo>
                  <a:lnTo>
                    <a:pt x="1648" y="1113"/>
                  </a:lnTo>
                  <a:lnTo>
                    <a:pt x="1689" y="866"/>
                  </a:lnTo>
                  <a:lnTo>
                    <a:pt x="1689" y="577"/>
                  </a:lnTo>
                  <a:lnTo>
                    <a:pt x="1566" y="28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6"/>
            <p:cNvSpPr/>
            <p:nvPr/>
          </p:nvSpPr>
          <p:spPr>
            <a:xfrm>
              <a:off x="1779361" y="4149820"/>
              <a:ext cx="31844" cy="41327"/>
            </a:xfrm>
            <a:custGeom>
              <a:avLst/>
              <a:gdLst/>
              <a:ahLst/>
              <a:cxnLst/>
              <a:rect l="l" t="t" r="r" b="b"/>
              <a:pathLst>
                <a:path w="413" h="536" extrusionOk="0">
                  <a:moveTo>
                    <a:pt x="1" y="0"/>
                  </a:moveTo>
                  <a:lnTo>
                    <a:pt x="1" y="83"/>
                  </a:lnTo>
                  <a:lnTo>
                    <a:pt x="1" y="206"/>
                  </a:lnTo>
                  <a:lnTo>
                    <a:pt x="124" y="289"/>
                  </a:lnTo>
                  <a:lnTo>
                    <a:pt x="166" y="371"/>
                  </a:lnTo>
                  <a:lnTo>
                    <a:pt x="207" y="453"/>
                  </a:lnTo>
                  <a:lnTo>
                    <a:pt x="248" y="536"/>
                  </a:lnTo>
                  <a:lnTo>
                    <a:pt x="330" y="536"/>
                  </a:lnTo>
                  <a:lnTo>
                    <a:pt x="413" y="495"/>
                  </a:lnTo>
                  <a:lnTo>
                    <a:pt x="413" y="371"/>
                  </a:lnTo>
                  <a:lnTo>
                    <a:pt x="330" y="16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6"/>
            <p:cNvSpPr/>
            <p:nvPr/>
          </p:nvSpPr>
          <p:spPr>
            <a:xfrm>
              <a:off x="1811129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83" y="1"/>
                  </a:moveTo>
                  <a:lnTo>
                    <a:pt x="1" y="42"/>
                  </a:lnTo>
                  <a:lnTo>
                    <a:pt x="1" y="124"/>
                  </a:lnTo>
                  <a:lnTo>
                    <a:pt x="1" y="206"/>
                  </a:lnTo>
                  <a:lnTo>
                    <a:pt x="83" y="248"/>
                  </a:lnTo>
                  <a:lnTo>
                    <a:pt x="165" y="412"/>
                  </a:lnTo>
                  <a:lnTo>
                    <a:pt x="207" y="495"/>
                  </a:lnTo>
                  <a:lnTo>
                    <a:pt x="248" y="577"/>
                  </a:lnTo>
                  <a:lnTo>
                    <a:pt x="371" y="577"/>
                  </a:lnTo>
                  <a:lnTo>
                    <a:pt x="413" y="536"/>
                  </a:lnTo>
                  <a:lnTo>
                    <a:pt x="454" y="454"/>
                  </a:lnTo>
                  <a:lnTo>
                    <a:pt x="330" y="206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6"/>
            <p:cNvSpPr/>
            <p:nvPr/>
          </p:nvSpPr>
          <p:spPr>
            <a:xfrm>
              <a:off x="1842896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124" y="1"/>
                  </a:moveTo>
                  <a:lnTo>
                    <a:pt x="42" y="42"/>
                  </a:lnTo>
                  <a:lnTo>
                    <a:pt x="1" y="125"/>
                  </a:lnTo>
                  <a:lnTo>
                    <a:pt x="42" y="207"/>
                  </a:lnTo>
                  <a:lnTo>
                    <a:pt x="83" y="207"/>
                  </a:lnTo>
                  <a:lnTo>
                    <a:pt x="83" y="248"/>
                  </a:lnTo>
                  <a:lnTo>
                    <a:pt x="124" y="289"/>
                  </a:lnTo>
                  <a:lnTo>
                    <a:pt x="165" y="413"/>
                  </a:lnTo>
                  <a:lnTo>
                    <a:pt x="206" y="536"/>
                  </a:lnTo>
                  <a:lnTo>
                    <a:pt x="289" y="619"/>
                  </a:lnTo>
                  <a:lnTo>
                    <a:pt x="371" y="619"/>
                  </a:lnTo>
                  <a:lnTo>
                    <a:pt x="454" y="536"/>
                  </a:lnTo>
                  <a:lnTo>
                    <a:pt x="454" y="454"/>
                  </a:lnTo>
                  <a:lnTo>
                    <a:pt x="371" y="248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6"/>
            <p:cNvSpPr/>
            <p:nvPr/>
          </p:nvSpPr>
          <p:spPr>
            <a:xfrm>
              <a:off x="1795245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1" y="0"/>
                  </a:moveTo>
                  <a:lnTo>
                    <a:pt x="83" y="2760"/>
                  </a:lnTo>
                  <a:lnTo>
                    <a:pt x="248" y="5601"/>
                  </a:lnTo>
                  <a:lnTo>
                    <a:pt x="454" y="8402"/>
                  </a:lnTo>
                  <a:lnTo>
                    <a:pt x="619" y="10997"/>
                  </a:lnTo>
                  <a:lnTo>
                    <a:pt x="989" y="15033"/>
                  </a:lnTo>
                  <a:lnTo>
                    <a:pt x="1113" y="16639"/>
                  </a:lnTo>
                  <a:lnTo>
                    <a:pt x="1483" y="16722"/>
                  </a:lnTo>
                  <a:lnTo>
                    <a:pt x="2513" y="16722"/>
                  </a:lnTo>
                  <a:lnTo>
                    <a:pt x="2966" y="16639"/>
                  </a:lnTo>
                  <a:lnTo>
                    <a:pt x="3172" y="16598"/>
                  </a:lnTo>
                  <a:lnTo>
                    <a:pt x="3460" y="13427"/>
                  </a:lnTo>
                  <a:lnTo>
                    <a:pt x="3790" y="10379"/>
                  </a:lnTo>
                  <a:lnTo>
                    <a:pt x="4161" y="7620"/>
                  </a:lnTo>
                  <a:lnTo>
                    <a:pt x="4531" y="5190"/>
                  </a:lnTo>
                  <a:lnTo>
                    <a:pt x="5067" y="1648"/>
                  </a:lnTo>
                  <a:lnTo>
                    <a:pt x="5314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6"/>
            <p:cNvSpPr/>
            <p:nvPr/>
          </p:nvSpPr>
          <p:spPr>
            <a:xfrm>
              <a:off x="1788922" y="2841468"/>
              <a:ext cx="743138" cy="1238575"/>
            </a:xfrm>
            <a:custGeom>
              <a:avLst/>
              <a:gdLst/>
              <a:ahLst/>
              <a:cxnLst/>
              <a:rect l="l" t="t" r="r" b="b"/>
              <a:pathLst>
                <a:path w="9638" h="16064" extrusionOk="0">
                  <a:moveTo>
                    <a:pt x="9556" y="1"/>
                  </a:moveTo>
                  <a:lnTo>
                    <a:pt x="83" y="124"/>
                  </a:lnTo>
                  <a:lnTo>
                    <a:pt x="42" y="577"/>
                  </a:lnTo>
                  <a:lnTo>
                    <a:pt x="0" y="1277"/>
                  </a:lnTo>
                  <a:lnTo>
                    <a:pt x="83" y="3295"/>
                  </a:lnTo>
                  <a:lnTo>
                    <a:pt x="206" y="5849"/>
                  </a:lnTo>
                  <a:lnTo>
                    <a:pt x="371" y="8650"/>
                  </a:lnTo>
                  <a:lnTo>
                    <a:pt x="783" y="13674"/>
                  </a:lnTo>
                  <a:lnTo>
                    <a:pt x="989" y="15981"/>
                  </a:lnTo>
                  <a:lnTo>
                    <a:pt x="1112" y="16022"/>
                  </a:lnTo>
                  <a:lnTo>
                    <a:pt x="3007" y="16022"/>
                  </a:lnTo>
                  <a:lnTo>
                    <a:pt x="3336" y="15981"/>
                  </a:lnTo>
                  <a:lnTo>
                    <a:pt x="3501" y="15940"/>
                  </a:lnTo>
                  <a:lnTo>
                    <a:pt x="3542" y="15816"/>
                  </a:lnTo>
                  <a:lnTo>
                    <a:pt x="3584" y="15404"/>
                  </a:lnTo>
                  <a:lnTo>
                    <a:pt x="3790" y="14086"/>
                  </a:lnTo>
                  <a:lnTo>
                    <a:pt x="4201" y="10050"/>
                  </a:lnTo>
                  <a:lnTo>
                    <a:pt x="4819" y="4202"/>
                  </a:lnTo>
                  <a:lnTo>
                    <a:pt x="5437" y="10050"/>
                  </a:lnTo>
                  <a:lnTo>
                    <a:pt x="5849" y="14086"/>
                  </a:lnTo>
                  <a:lnTo>
                    <a:pt x="6096" y="15981"/>
                  </a:lnTo>
                  <a:lnTo>
                    <a:pt x="6220" y="16022"/>
                  </a:lnTo>
                  <a:lnTo>
                    <a:pt x="6467" y="16063"/>
                  </a:lnTo>
                  <a:lnTo>
                    <a:pt x="7290" y="16063"/>
                  </a:lnTo>
                  <a:lnTo>
                    <a:pt x="8155" y="16022"/>
                  </a:lnTo>
                  <a:lnTo>
                    <a:pt x="8485" y="15981"/>
                  </a:lnTo>
                  <a:lnTo>
                    <a:pt x="8691" y="15940"/>
                  </a:lnTo>
                  <a:lnTo>
                    <a:pt x="8773" y="15734"/>
                  </a:lnTo>
                  <a:lnTo>
                    <a:pt x="8855" y="15322"/>
                  </a:lnTo>
                  <a:lnTo>
                    <a:pt x="9020" y="13757"/>
                  </a:lnTo>
                  <a:lnTo>
                    <a:pt x="9185" y="11574"/>
                  </a:lnTo>
                  <a:lnTo>
                    <a:pt x="9350" y="9020"/>
                  </a:lnTo>
                  <a:lnTo>
                    <a:pt x="9514" y="6302"/>
                  </a:lnTo>
                  <a:lnTo>
                    <a:pt x="9597" y="3707"/>
                  </a:lnTo>
                  <a:lnTo>
                    <a:pt x="9638" y="1524"/>
                  </a:lnTo>
                  <a:lnTo>
                    <a:pt x="9597" y="660"/>
                  </a:lnTo>
                  <a:lnTo>
                    <a:pt x="9556" y="1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6"/>
            <p:cNvSpPr/>
            <p:nvPr/>
          </p:nvSpPr>
          <p:spPr>
            <a:xfrm>
              <a:off x="2192259" y="1955483"/>
              <a:ext cx="793950" cy="409723"/>
            </a:xfrm>
            <a:custGeom>
              <a:avLst/>
              <a:gdLst/>
              <a:ahLst/>
              <a:cxnLst/>
              <a:rect l="l" t="t" r="r" b="b"/>
              <a:pathLst>
                <a:path w="10297" h="5314" extrusionOk="0">
                  <a:moveTo>
                    <a:pt x="9267" y="1"/>
                  </a:moveTo>
                  <a:lnTo>
                    <a:pt x="8732" y="413"/>
                  </a:lnTo>
                  <a:lnTo>
                    <a:pt x="7496" y="1360"/>
                  </a:lnTo>
                  <a:lnTo>
                    <a:pt x="6137" y="2307"/>
                  </a:lnTo>
                  <a:lnTo>
                    <a:pt x="5601" y="2637"/>
                  </a:lnTo>
                  <a:lnTo>
                    <a:pt x="5395" y="2719"/>
                  </a:lnTo>
                  <a:lnTo>
                    <a:pt x="5231" y="2801"/>
                  </a:lnTo>
                  <a:lnTo>
                    <a:pt x="5148" y="2760"/>
                  </a:lnTo>
                  <a:lnTo>
                    <a:pt x="4984" y="2719"/>
                  </a:lnTo>
                  <a:lnTo>
                    <a:pt x="4613" y="2513"/>
                  </a:lnTo>
                  <a:lnTo>
                    <a:pt x="4119" y="2225"/>
                  </a:lnTo>
                  <a:lnTo>
                    <a:pt x="3583" y="1854"/>
                  </a:lnTo>
                  <a:lnTo>
                    <a:pt x="2471" y="1030"/>
                  </a:lnTo>
                  <a:lnTo>
                    <a:pt x="1606" y="413"/>
                  </a:lnTo>
                  <a:lnTo>
                    <a:pt x="0" y="3378"/>
                  </a:lnTo>
                  <a:lnTo>
                    <a:pt x="659" y="3707"/>
                  </a:lnTo>
                  <a:lnTo>
                    <a:pt x="1359" y="4037"/>
                  </a:lnTo>
                  <a:lnTo>
                    <a:pt x="2224" y="4449"/>
                  </a:lnTo>
                  <a:lnTo>
                    <a:pt x="3171" y="4819"/>
                  </a:lnTo>
                  <a:lnTo>
                    <a:pt x="4077" y="5108"/>
                  </a:lnTo>
                  <a:lnTo>
                    <a:pt x="4531" y="5231"/>
                  </a:lnTo>
                  <a:lnTo>
                    <a:pt x="4942" y="5272"/>
                  </a:lnTo>
                  <a:lnTo>
                    <a:pt x="5272" y="5314"/>
                  </a:lnTo>
                  <a:lnTo>
                    <a:pt x="5601" y="5272"/>
                  </a:lnTo>
                  <a:lnTo>
                    <a:pt x="5890" y="5149"/>
                  </a:lnTo>
                  <a:lnTo>
                    <a:pt x="6219" y="4943"/>
                  </a:lnTo>
                  <a:lnTo>
                    <a:pt x="6590" y="4737"/>
                  </a:lnTo>
                  <a:lnTo>
                    <a:pt x="7002" y="4408"/>
                  </a:lnTo>
                  <a:lnTo>
                    <a:pt x="7784" y="3707"/>
                  </a:lnTo>
                  <a:lnTo>
                    <a:pt x="8526" y="2966"/>
                  </a:lnTo>
                  <a:lnTo>
                    <a:pt x="9226" y="2225"/>
                  </a:lnTo>
                  <a:lnTo>
                    <a:pt x="9802" y="1566"/>
                  </a:lnTo>
                  <a:lnTo>
                    <a:pt x="10297" y="948"/>
                  </a:lnTo>
                  <a:lnTo>
                    <a:pt x="9267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6"/>
            <p:cNvSpPr/>
            <p:nvPr/>
          </p:nvSpPr>
          <p:spPr>
            <a:xfrm>
              <a:off x="2906713" y="1787168"/>
              <a:ext cx="162075" cy="241408"/>
            </a:xfrm>
            <a:custGeom>
              <a:avLst/>
              <a:gdLst/>
              <a:ahLst/>
              <a:cxnLst/>
              <a:rect l="l" t="t" r="r" b="b"/>
              <a:pathLst>
                <a:path w="2102" h="3131" extrusionOk="0">
                  <a:moveTo>
                    <a:pt x="1607" y="1"/>
                  </a:moveTo>
                  <a:lnTo>
                    <a:pt x="1442" y="83"/>
                  </a:lnTo>
                  <a:lnTo>
                    <a:pt x="1113" y="413"/>
                  </a:lnTo>
                  <a:lnTo>
                    <a:pt x="701" y="907"/>
                  </a:lnTo>
                  <a:lnTo>
                    <a:pt x="619" y="907"/>
                  </a:lnTo>
                  <a:lnTo>
                    <a:pt x="495" y="948"/>
                  </a:lnTo>
                  <a:lnTo>
                    <a:pt x="372" y="1113"/>
                  </a:lnTo>
                  <a:lnTo>
                    <a:pt x="248" y="1319"/>
                  </a:lnTo>
                  <a:lnTo>
                    <a:pt x="124" y="1525"/>
                  </a:lnTo>
                  <a:lnTo>
                    <a:pt x="42" y="1978"/>
                  </a:lnTo>
                  <a:lnTo>
                    <a:pt x="1" y="2184"/>
                  </a:lnTo>
                  <a:lnTo>
                    <a:pt x="1031" y="3131"/>
                  </a:lnTo>
                  <a:lnTo>
                    <a:pt x="1154" y="3090"/>
                  </a:lnTo>
                  <a:lnTo>
                    <a:pt x="1401" y="2966"/>
                  </a:lnTo>
                  <a:lnTo>
                    <a:pt x="1731" y="2760"/>
                  </a:lnTo>
                  <a:lnTo>
                    <a:pt x="1896" y="2596"/>
                  </a:lnTo>
                  <a:lnTo>
                    <a:pt x="2019" y="2431"/>
                  </a:lnTo>
                  <a:lnTo>
                    <a:pt x="2060" y="2348"/>
                  </a:lnTo>
                  <a:lnTo>
                    <a:pt x="2101" y="2225"/>
                  </a:lnTo>
                  <a:lnTo>
                    <a:pt x="2060" y="2019"/>
                  </a:lnTo>
                  <a:lnTo>
                    <a:pt x="1937" y="1813"/>
                  </a:lnTo>
                  <a:lnTo>
                    <a:pt x="1813" y="1607"/>
                  </a:lnTo>
                  <a:lnTo>
                    <a:pt x="1525" y="1278"/>
                  </a:lnTo>
                  <a:lnTo>
                    <a:pt x="1360" y="1154"/>
                  </a:lnTo>
                  <a:lnTo>
                    <a:pt x="1607" y="619"/>
                  </a:lnTo>
                  <a:lnTo>
                    <a:pt x="1731" y="207"/>
                  </a:lnTo>
                  <a:lnTo>
                    <a:pt x="1772" y="83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6"/>
            <p:cNvSpPr/>
            <p:nvPr/>
          </p:nvSpPr>
          <p:spPr>
            <a:xfrm>
              <a:off x="2297044" y="1968205"/>
              <a:ext cx="301712" cy="425606"/>
            </a:xfrm>
            <a:custGeom>
              <a:avLst/>
              <a:gdLst/>
              <a:ahLst/>
              <a:cxnLst/>
              <a:rect l="l" t="t" r="r" b="b"/>
              <a:pathLst>
                <a:path w="3913" h="5520" extrusionOk="0">
                  <a:moveTo>
                    <a:pt x="1030" y="0"/>
                  </a:moveTo>
                  <a:lnTo>
                    <a:pt x="0" y="3707"/>
                  </a:lnTo>
                  <a:lnTo>
                    <a:pt x="2348" y="5519"/>
                  </a:lnTo>
                  <a:lnTo>
                    <a:pt x="2513" y="5396"/>
                  </a:lnTo>
                  <a:lnTo>
                    <a:pt x="2718" y="5272"/>
                  </a:lnTo>
                  <a:lnTo>
                    <a:pt x="2883" y="5066"/>
                  </a:lnTo>
                  <a:lnTo>
                    <a:pt x="3048" y="4819"/>
                  </a:lnTo>
                  <a:lnTo>
                    <a:pt x="3336" y="4325"/>
                  </a:lnTo>
                  <a:lnTo>
                    <a:pt x="3542" y="3748"/>
                  </a:lnTo>
                  <a:lnTo>
                    <a:pt x="3707" y="3172"/>
                  </a:lnTo>
                  <a:lnTo>
                    <a:pt x="3831" y="2719"/>
                  </a:lnTo>
                  <a:lnTo>
                    <a:pt x="3913" y="2266"/>
                  </a:lnTo>
                  <a:lnTo>
                    <a:pt x="3583" y="1977"/>
                  </a:lnTo>
                  <a:lnTo>
                    <a:pt x="2801" y="1277"/>
                  </a:lnTo>
                  <a:lnTo>
                    <a:pt x="2307" y="865"/>
                  </a:lnTo>
                  <a:lnTo>
                    <a:pt x="1854" y="495"/>
                  </a:lnTo>
                  <a:lnTo>
                    <a:pt x="1401" y="206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1785761" y="1920556"/>
              <a:ext cx="755860" cy="990844"/>
            </a:xfrm>
            <a:custGeom>
              <a:avLst/>
              <a:gdLst/>
              <a:ahLst/>
              <a:cxnLst/>
              <a:rect l="l" t="t" r="r" b="b"/>
              <a:pathLst>
                <a:path w="9803" h="12851" extrusionOk="0">
                  <a:moveTo>
                    <a:pt x="3913" y="1"/>
                  </a:moveTo>
                  <a:lnTo>
                    <a:pt x="2018" y="618"/>
                  </a:lnTo>
                  <a:lnTo>
                    <a:pt x="0" y="12480"/>
                  </a:lnTo>
                  <a:lnTo>
                    <a:pt x="1030" y="12645"/>
                  </a:lnTo>
                  <a:lnTo>
                    <a:pt x="2142" y="12727"/>
                  </a:lnTo>
                  <a:lnTo>
                    <a:pt x="3542" y="12810"/>
                  </a:lnTo>
                  <a:lnTo>
                    <a:pt x="5107" y="12851"/>
                  </a:lnTo>
                  <a:lnTo>
                    <a:pt x="5931" y="12810"/>
                  </a:lnTo>
                  <a:lnTo>
                    <a:pt x="6755" y="12727"/>
                  </a:lnTo>
                  <a:lnTo>
                    <a:pt x="7578" y="12645"/>
                  </a:lnTo>
                  <a:lnTo>
                    <a:pt x="8361" y="12480"/>
                  </a:lnTo>
                  <a:lnTo>
                    <a:pt x="9102" y="12315"/>
                  </a:lnTo>
                  <a:lnTo>
                    <a:pt x="9803" y="12068"/>
                  </a:lnTo>
                  <a:lnTo>
                    <a:pt x="7661" y="618"/>
                  </a:lnTo>
                  <a:lnTo>
                    <a:pt x="57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1722226" y="1968205"/>
              <a:ext cx="441503" cy="863856"/>
            </a:xfrm>
            <a:custGeom>
              <a:avLst/>
              <a:gdLst/>
              <a:ahLst/>
              <a:cxnLst/>
              <a:rect l="l" t="t" r="r" b="b"/>
              <a:pathLst>
                <a:path w="5726" h="11204" extrusionOk="0">
                  <a:moveTo>
                    <a:pt x="2842" y="0"/>
                  </a:moveTo>
                  <a:lnTo>
                    <a:pt x="2554" y="165"/>
                  </a:lnTo>
                  <a:lnTo>
                    <a:pt x="2266" y="371"/>
                  </a:lnTo>
                  <a:lnTo>
                    <a:pt x="2019" y="659"/>
                  </a:lnTo>
                  <a:lnTo>
                    <a:pt x="1730" y="989"/>
                  </a:lnTo>
                  <a:lnTo>
                    <a:pt x="1483" y="1401"/>
                  </a:lnTo>
                  <a:lnTo>
                    <a:pt x="1236" y="1813"/>
                  </a:lnTo>
                  <a:lnTo>
                    <a:pt x="989" y="2266"/>
                  </a:lnTo>
                  <a:lnTo>
                    <a:pt x="783" y="2719"/>
                  </a:lnTo>
                  <a:lnTo>
                    <a:pt x="577" y="3213"/>
                  </a:lnTo>
                  <a:lnTo>
                    <a:pt x="412" y="3707"/>
                  </a:lnTo>
                  <a:lnTo>
                    <a:pt x="248" y="4201"/>
                  </a:lnTo>
                  <a:lnTo>
                    <a:pt x="165" y="4696"/>
                  </a:lnTo>
                  <a:lnTo>
                    <a:pt x="83" y="5149"/>
                  </a:lnTo>
                  <a:lnTo>
                    <a:pt x="42" y="5602"/>
                  </a:lnTo>
                  <a:lnTo>
                    <a:pt x="0" y="6014"/>
                  </a:lnTo>
                  <a:lnTo>
                    <a:pt x="42" y="6343"/>
                  </a:lnTo>
                  <a:lnTo>
                    <a:pt x="165" y="6673"/>
                  </a:lnTo>
                  <a:lnTo>
                    <a:pt x="330" y="7002"/>
                  </a:lnTo>
                  <a:lnTo>
                    <a:pt x="577" y="7373"/>
                  </a:lnTo>
                  <a:lnTo>
                    <a:pt x="907" y="7743"/>
                  </a:lnTo>
                  <a:lnTo>
                    <a:pt x="1689" y="8567"/>
                  </a:lnTo>
                  <a:lnTo>
                    <a:pt x="2513" y="9350"/>
                  </a:lnTo>
                  <a:lnTo>
                    <a:pt x="3337" y="10091"/>
                  </a:lnTo>
                  <a:lnTo>
                    <a:pt x="4078" y="10668"/>
                  </a:lnTo>
                  <a:lnTo>
                    <a:pt x="4778" y="11203"/>
                  </a:lnTo>
                  <a:lnTo>
                    <a:pt x="5725" y="10132"/>
                  </a:lnTo>
                  <a:lnTo>
                    <a:pt x="4119" y="8279"/>
                  </a:lnTo>
                  <a:lnTo>
                    <a:pt x="3048" y="6920"/>
                  </a:lnTo>
                  <a:lnTo>
                    <a:pt x="2678" y="6467"/>
                  </a:lnTo>
                  <a:lnTo>
                    <a:pt x="2554" y="6261"/>
                  </a:lnTo>
                  <a:lnTo>
                    <a:pt x="2884" y="5561"/>
                  </a:lnTo>
                  <a:lnTo>
                    <a:pt x="3542" y="4160"/>
                  </a:lnTo>
                  <a:lnTo>
                    <a:pt x="4490" y="2224"/>
                  </a:lnTo>
                  <a:lnTo>
                    <a:pt x="2842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2071512" y="2752569"/>
              <a:ext cx="219210" cy="276335"/>
            </a:xfrm>
            <a:custGeom>
              <a:avLst/>
              <a:gdLst/>
              <a:ahLst/>
              <a:cxnLst/>
              <a:rect l="l" t="t" r="r" b="b"/>
              <a:pathLst>
                <a:path w="2843" h="3584" extrusionOk="0">
                  <a:moveTo>
                    <a:pt x="1195" y="0"/>
                  </a:moveTo>
                  <a:lnTo>
                    <a:pt x="248" y="1030"/>
                  </a:lnTo>
                  <a:lnTo>
                    <a:pt x="330" y="1318"/>
                  </a:lnTo>
                  <a:lnTo>
                    <a:pt x="454" y="1524"/>
                  </a:lnTo>
                  <a:lnTo>
                    <a:pt x="619" y="1689"/>
                  </a:lnTo>
                  <a:lnTo>
                    <a:pt x="495" y="1771"/>
                  </a:lnTo>
                  <a:lnTo>
                    <a:pt x="248" y="1977"/>
                  </a:lnTo>
                  <a:lnTo>
                    <a:pt x="42" y="2224"/>
                  </a:lnTo>
                  <a:lnTo>
                    <a:pt x="1" y="2307"/>
                  </a:lnTo>
                  <a:lnTo>
                    <a:pt x="42" y="2430"/>
                  </a:lnTo>
                  <a:lnTo>
                    <a:pt x="125" y="2472"/>
                  </a:lnTo>
                  <a:lnTo>
                    <a:pt x="248" y="2472"/>
                  </a:lnTo>
                  <a:lnTo>
                    <a:pt x="578" y="2348"/>
                  </a:lnTo>
                  <a:lnTo>
                    <a:pt x="907" y="2183"/>
                  </a:lnTo>
                  <a:lnTo>
                    <a:pt x="1031" y="2101"/>
                  </a:lnTo>
                  <a:lnTo>
                    <a:pt x="1031" y="2101"/>
                  </a:lnTo>
                  <a:lnTo>
                    <a:pt x="948" y="2266"/>
                  </a:lnTo>
                  <a:lnTo>
                    <a:pt x="783" y="2636"/>
                  </a:lnTo>
                  <a:lnTo>
                    <a:pt x="701" y="2842"/>
                  </a:lnTo>
                  <a:lnTo>
                    <a:pt x="660" y="3048"/>
                  </a:lnTo>
                  <a:lnTo>
                    <a:pt x="660" y="3172"/>
                  </a:lnTo>
                  <a:lnTo>
                    <a:pt x="660" y="3213"/>
                  </a:lnTo>
                  <a:lnTo>
                    <a:pt x="701" y="3254"/>
                  </a:lnTo>
                  <a:lnTo>
                    <a:pt x="825" y="3254"/>
                  </a:lnTo>
                  <a:lnTo>
                    <a:pt x="948" y="3172"/>
                  </a:lnTo>
                  <a:lnTo>
                    <a:pt x="1195" y="2842"/>
                  </a:lnTo>
                  <a:lnTo>
                    <a:pt x="1360" y="2472"/>
                  </a:lnTo>
                  <a:lnTo>
                    <a:pt x="1442" y="2307"/>
                  </a:lnTo>
                  <a:lnTo>
                    <a:pt x="1442" y="2513"/>
                  </a:lnTo>
                  <a:lnTo>
                    <a:pt x="1401" y="2925"/>
                  </a:lnTo>
                  <a:lnTo>
                    <a:pt x="1442" y="3172"/>
                  </a:lnTo>
                  <a:lnTo>
                    <a:pt x="1484" y="3378"/>
                  </a:lnTo>
                  <a:lnTo>
                    <a:pt x="1525" y="3501"/>
                  </a:lnTo>
                  <a:lnTo>
                    <a:pt x="1566" y="3542"/>
                  </a:lnTo>
                  <a:lnTo>
                    <a:pt x="1648" y="3584"/>
                  </a:lnTo>
                  <a:lnTo>
                    <a:pt x="1690" y="3542"/>
                  </a:lnTo>
                  <a:lnTo>
                    <a:pt x="1731" y="3501"/>
                  </a:lnTo>
                  <a:lnTo>
                    <a:pt x="1813" y="3336"/>
                  </a:lnTo>
                  <a:lnTo>
                    <a:pt x="1896" y="3089"/>
                  </a:lnTo>
                  <a:lnTo>
                    <a:pt x="1896" y="2842"/>
                  </a:lnTo>
                  <a:lnTo>
                    <a:pt x="1937" y="2307"/>
                  </a:lnTo>
                  <a:lnTo>
                    <a:pt x="1937" y="2101"/>
                  </a:lnTo>
                  <a:lnTo>
                    <a:pt x="2019" y="2224"/>
                  </a:lnTo>
                  <a:lnTo>
                    <a:pt x="2266" y="2472"/>
                  </a:lnTo>
                  <a:lnTo>
                    <a:pt x="2431" y="2595"/>
                  </a:lnTo>
                  <a:lnTo>
                    <a:pt x="2555" y="2719"/>
                  </a:lnTo>
                  <a:lnTo>
                    <a:pt x="2719" y="2760"/>
                  </a:lnTo>
                  <a:lnTo>
                    <a:pt x="2802" y="2719"/>
                  </a:lnTo>
                  <a:lnTo>
                    <a:pt x="2843" y="2677"/>
                  </a:lnTo>
                  <a:lnTo>
                    <a:pt x="2843" y="2595"/>
                  </a:lnTo>
                  <a:lnTo>
                    <a:pt x="2760" y="2348"/>
                  </a:lnTo>
                  <a:lnTo>
                    <a:pt x="2637" y="2060"/>
                  </a:lnTo>
                  <a:lnTo>
                    <a:pt x="2472" y="1730"/>
                  </a:lnTo>
                  <a:lnTo>
                    <a:pt x="2101" y="1195"/>
                  </a:lnTo>
                  <a:lnTo>
                    <a:pt x="1937" y="906"/>
                  </a:lnTo>
                  <a:lnTo>
                    <a:pt x="2101" y="906"/>
                  </a:lnTo>
                  <a:lnTo>
                    <a:pt x="2431" y="783"/>
                  </a:lnTo>
                  <a:lnTo>
                    <a:pt x="2596" y="742"/>
                  </a:lnTo>
                  <a:lnTo>
                    <a:pt x="2719" y="659"/>
                  </a:lnTo>
                  <a:lnTo>
                    <a:pt x="2802" y="577"/>
                  </a:lnTo>
                  <a:lnTo>
                    <a:pt x="2802" y="495"/>
                  </a:lnTo>
                  <a:lnTo>
                    <a:pt x="2760" y="412"/>
                  </a:lnTo>
                  <a:lnTo>
                    <a:pt x="2678" y="330"/>
                  </a:lnTo>
                  <a:lnTo>
                    <a:pt x="2472" y="289"/>
                  </a:lnTo>
                  <a:lnTo>
                    <a:pt x="2019" y="330"/>
                  </a:lnTo>
                  <a:lnTo>
                    <a:pt x="1772" y="248"/>
                  </a:lnTo>
                  <a:lnTo>
                    <a:pt x="1484" y="124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1706343" y="1968205"/>
              <a:ext cx="390691" cy="482739"/>
            </a:xfrm>
            <a:custGeom>
              <a:avLst/>
              <a:gdLst/>
              <a:ahLst/>
              <a:cxnLst/>
              <a:rect l="l" t="t" r="r" b="b"/>
              <a:pathLst>
                <a:path w="5067" h="6261" extrusionOk="0">
                  <a:moveTo>
                    <a:pt x="3048" y="0"/>
                  </a:moveTo>
                  <a:lnTo>
                    <a:pt x="2636" y="206"/>
                  </a:lnTo>
                  <a:lnTo>
                    <a:pt x="2225" y="495"/>
                  </a:lnTo>
                  <a:lnTo>
                    <a:pt x="1854" y="824"/>
                  </a:lnTo>
                  <a:lnTo>
                    <a:pt x="1566" y="1195"/>
                  </a:lnTo>
                  <a:lnTo>
                    <a:pt x="1277" y="1607"/>
                  </a:lnTo>
                  <a:lnTo>
                    <a:pt x="1030" y="2060"/>
                  </a:lnTo>
                  <a:lnTo>
                    <a:pt x="783" y="2513"/>
                  </a:lnTo>
                  <a:lnTo>
                    <a:pt x="618" y="3007"/>
                  </a:lnTo>
                  <a:lnTo>
                    <a:pt x="330" y="3872"/>
                  </a:lnTo>
                  <a:lnTo>
                    <a:pt x="124" y="4613"/>
                  </a:lnTo>
                  <a:lnTo>
                    <a:pt x="1" y="5313"/>
                  </a:lnTo>
                  <a:lnTo>
                    <a:pt x="206" y="5437"/>
                  </a:lnTo>
                  <a:lnTo>
                    <a:pt x="454" y="5602"/>
                  </a:lnTo>
                  <a:lnTo>
                    <a:pt x="824" y="5766"/>
                  </a:lnTo>
                  <a:lnTo>
                    <a:pt x="1319" y="5931"/>
                  </a:lnTo>
                  <a:lnTo>
                    <a:pt x="1895" y="6096"/>
                  </a:lnTo>
                  <a:lnTo>
                    <a:pt x="2595" y="6178"/>
                  </a:lnTo>
                  <a:lnTo>
                    <a:pt x="3419" y="6261"/>
                  </a:lnTo>
                  <a:lnTo>
                    <a:pt x="5066" y="2142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2385946" y="2057104"/>
              <a:ext cx="63612" cy="298618"/>
            </a:xfrm>
            <a:custGeom>
              <a:avLst/>
              <a:gdLst/>
              <a:ahLst/>
              <a:cxnLst/>
              <a:rect l="l" t="t" r="r" b="b"/>
              <a:pathLst>
                <a:path w="825" h="3873" extrusionOk="0">
                  <a:moveTo>
                    <a:pt x="42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65" y="907"/>
                  </a:lnTo>
                  <a:lnTo>
                    <a:pt x="701" y="3872"/>
                  </a:lnTo>
                  <a:lnTo>
                    <a:pt x="783" y="3872"/>
                  </a:lnTo>
                  <a:lnTo>
                    <a:pt x="824" y="3831"/>
                  </a:lnTo>
                  <a:lnTo>
                    <a:pt x="659" y="2966"/>
                  </a:lnTo>
                  <a:lnTo>
                    <a:pt x="124" y="42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3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1992171" y="2149242"/>
              <a:ext cx="98540" cy="184198"/>
            </a:xfrm>
            <a:custGeom>
              <a:avLst/>
              <a:gdLst/>
              <a:ahLst/>
              <a:cxnLst/>
              <a:rect l="l" t="t" r="r" b="b"/>
              <a:pathLst>
                <a:path w="1278" h="2389" extrusionOk="0">
                  <a:moveTo>
                    <a:pt x="1195" y="0"/>
                  </a:moveTo>
                  <a:lnTo>
                    <a:pt x="1195" y="41"/>
                  </a:lnTo>
                  <a:lnTo>
                    <a:pt x="536" y="1153"/>
                  </a:lnTo>
                  <a:lnTo>
                    <a:pt x="0" y="2306"/>
                  </a:lnTo>
                  <a:lnTo>
                    <a:pt x="0" y="2389"/>
                  </a:lnTo>
                  <a:lnTo>
                    <a:pt x="83" y="2389"/>
                  </a:lnTo>
                  <a:lnTo>
                    <a:pt x="659" y="1194"/>
                  </a:lnTo>
                  <a:lnTo>
                    <a:pt x="1277" y="82"/>
                  </a:lnTo>
                  <a:lnTo>
                    <a:pt x="1277" y="41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rgbClr val="F3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6"/>
            <p:cNvSpPr/>
            <p:nvPr/>
          </p:nvSpPr>
          <p:spPr>
            <a:xfrm>
              <a:off x="2042983" y="2206375"/>
              <a:ext cx="69934" cy="19121"/>
            </a:xfrm>
            <a:custGeom>
              <a:avLst/>
              <a:gdLst/>
              <a:ahLst/>
              <a:cxnLst/>
              <a:rect l="l" t="t" r="r" b="b"/>
              <a:pathLst>
                <a:path w="907" h="248" extrusionOk="0">
                  <a:moveTo>
                    <a:pt x="865" y="0"/>
                  </a:moveTo>
                  <a:lnTo>
                    <a:pt x="453" y="83"/>
                  </a:lnTo>
                  <a:lnTo>
                    <a:pt x="41" y="124"/>
                  </a:lnTo>
                  <a:lnTo>
                    <a:pt x="0" y="165"/>
                  </a:lnTo>
                  <a:lnTo>
                    <a:pt x="0" y="206"/>
                  </a:lnTo>
                  <a:lnTo>
                    <a:pt x="41" y="247"/>
                  </a:lnTo>
                  <a:lnTo>
                    <a:pt x="83" y="247"/>
                  </a:lnTo>
                  <a:lnTo>
                    <a:pt x="453" y="165"/>
                  </a:lnTo>
                  <a:lnTo>
                    <a:pt x="865" y="124"/>
                  </a:lnTo>
                  <a:lnTo>
                    <a:pt x="906" y="124"/>
                  </a:lnTo>
                  <a:lnTo>
                    <a:pt x="906" y="83"/>
                  </a:lnTo>
                  <a:lnTo>
                    <a:pt x="906" y="42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3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6"/>
            <p:cNvSpPr/>
            <p:nvPr/>
          </p:nvSpPr>
          <p:spPr>
            <a:xfrm>
              <a:off x="1747594" y="771035"/>
              <a:ext cx="901974" cy="876501"/>
            </a:xfrm>
            <a:custGeom>
              <a:avLst/>
              <a:gdLst/>
              <a:ahLst/>
              <a:cxnLst/>
              <a:rect l="l" t="t" r="r" b="b"/>
              <a:pathLst>
                <a:path w="11698" h="11368" extrusionOk="0">
                  <a:moveTo>
                    <a:pt x="6920" y="0"/>
                  </a:moveTo>
                  <a:lnTo>
                    <a:pt x="6467" y="41"/>
                  </a:lnTo>
                  <a:lnTo>
                    <a:pt x="6014" y="124"/>
                  </a:lnTo>
                  <a:lnTo>
                    <a:pt x="5561" y="206"/>
                  </a:lnTo>
                  <a:lnTo>
                    <a:pt x="5149" y="371"/>
                  </a:lnTo>
                  <a:lnTo>
                    <a:pt x="4737" y="536"/>
                  </a:lnTo>
                  <a:lnTo>
                    <a:pt x="4326" y="783"/>
                  </a:lnTo>
                  <a:lnTo>
                    <a:pt x="3914" y="989"/>
                  </a:lnTo>
                  <a:lnTo>
                    <a:pt x="3543" y="1277"/>
                  </a:lnTo>
                  <a:lnTo>
                    <a:pt x="3213" y="1565"/>
                  </a:lnTo>
                  <a:lnTo>
                    <a:pt x="2884" y="1895"/>
                  </a:lnTo>
                  <a:lnTo>
                    <a:pt x="2555" y="2224"/>
                  </a:lnTo>
                  <a:lnTo>
                    <a:pt x="1978" y="2924"/>
                  </a:lnTo>
                  <a:lnTo>
                    <a:pt x="1484" y="3707"/>
                  </a:lnTo>
                  <a:lnTo>
                    <a:pt x="1031" y="4490"/>
                  </a:lnTo>
                  <a:lnTo>
                    <a:pt x="784" y="4490"/>
                  </a:lnTo>
                  <a:lnTo>
                    <a:pt x="578" y="4531"/>
                  </a:lnTo>
                  <a:lnTo>
                    <a:pt x="372" y="4695"/>
                  </a:lnTo>
                  <a:lnTo>
                    <a:pt x="207" y="4860"/>
                  </a:lnTo>
                  <a:lnTo>
                    <a:pt x="125" y="5066"/>
                  </a:lnTo>
                  <a:lnTo>
                    <a:pt x="42" y="5313"/>
                  </a:lnTo>
                  <a:lnTo>
                    <a:pt x="1" y="5766"/>
                  </a:lnTo>
                  <a:lnTo>
                    <a:pt x="42" y="6508"/>
                  </a:lnTo>
                  <a:lnTo>
                    <a:pt x="125" y="7249"/>
                  </a:lnTo>
                  <a:lnTo>
                    <a:pt x="330" y="7949"/>
                  </a:lnTo>
                  <a:lnTo>
                    <a:pt x="619" y="8649"/>
                  </a:lnTo>
                  <a:lnTo>
                    <a:pt x="989" y="9308"/>
                  </a:lnTo>
                  <a:lnTo>
                    <a:pt x="1442" y="9885"/>
                  </a:lnTo>
                  <a:lnTo>
                    <a:pt x="1937" y="10420"/>
                  </a:lnTo>
                  <a:lnTo>
                    <a:pt x="2513" y="10915"/>
                  </a:lnTo>
                  <a:lnTo>
                    <a:pt x="2802" y="11079"/>
                  </a:lnTo>
                  <a:lnTo>
                    <a:pt x="3049" y="11203"/>
                  </a:lnTo>
                  <a:lnTo>
                    <a:pt x="3337" y="11285"/>
                  </a:lnTo>
                  <a:lnTo>
                    <a:pt x="3625" y="11326"/>
                  </a:lnTo>
                  <a:lnTo>
                    <a:pt x="3955" y="11368"/>
                  </a:lnTo>
                  <a:lnTo>
                    <a:pt x="4243" y="11368"/>
                  </a:lnTo>
                  <a:lnTo>
                    <a:pt x="4902" y="11285"/>
                  </a:lnTo>
                  <a:lnTo>
                    <a:pt x="5561" y="11162"/>
                  </a:lnTo>
                  <a:lnTo>
                    <a:pt x="6220" y="10997"/>
                  </a:lnTo>
                  <a:lnTo>
                    <a:pt x="7456" y="10585"/>
                  </a:lnTo>
                  <a:lnTo>
                    <a:pt x="8073" y="10379"/>
                  </a:lnTo>
                  <a:lnTo>
                    <a:pt x="8650" y="10132"/>
                  </a:lnTo>
                  <a:lnTo>
                    <a:pt x="9185" y="9803"/>
                  </a:lnTo>
                  <a:lnTo>
                    <a:pt x="9680" y="9432"/>
                  </a:lnTo>
                  <a:lnTo>
                    <a:pt x="10174" y="9020"/>
                  </a:lnTo>
                  <a:lnTo>
                    <a:pt x="10627" y="8567"/>
                  </a:lnTo>
                  <a:lnTo>
                    <a:pt x="10998" y="8073"/>
                  </a:lnTo>
                  <a:lnTo>
                    <a:pt x="11286" y="7537"/>
                  </a:lnTo>
                  <a:lnTo>
                    <a:pt x="11492" y="7125"/>
                  </a:lnTo>
                  <a:lnTo>
                    <a:pt x="11615" y="6714"/>
                  </a:lnTo>
                  <a:lnTo>
                    <a:pt x="11698" y="6302"/>
                  </a:lnTo>
                  <a:lnTo>
                    <a:pt x="11698" y="5890"/>
                  </a:lnTo>
                  <a:lnTo>
                    <a:pt x="11657" y="5643"/>
                  </a:lnTo>
                  <a:lnTo>
                    <a:pt x="11615" y="5437"/>
                  </a:lnTo>
                  <a:lnTo>
                    <a:pt x="11533" y="5231"/>
                  </a:lnTo>
                  <a:lnTo>
                    <a:pt x="11410" y="5025"/>
                  </a:lnTo>
                  <a:lnTo>
                    <a:pt x="11286" y="4860"/>
                  </a:lnTo>
                  <a:lnTo>
                    <a:pt x="11121" y="4654"/>
                  </a:lnTo>
                  <a:lnTo>
                    <a:pt x="10957" y="4531"/>
                  </a:lnTo>
                  <a:lnTo>
                    <a:pt x="10751" y="4407"/>
                  </a:lnTo>
                  <a:lnTo>
                    <a:pt x="10874" y="3954"/>
                  </a:lnTo>
                  <a:lnTo>
                    <a:pt x="10915" y="3501"/>
                  </a:lnTo>
                  <a:lnTo>
                    <a:pt x="10874" y="3048"/>
                  </a:lnTo>
                  <a:lnTo>
                    <a:pt x="10792" y="2636"/>
                  </a:lnTo>
                  <a:lnTo>
                    <a:pt x="10627" y="2183"/>
                  </a:lnTo>
                  <a:lnTo>
                    <a:pt x="10421" y="1771"/>
                  </a:lnTo>
                  <a:lnTo>
                    <a:pt x="10174" y="1401"/>
                  </a:lnTo>
                  <a:lnTo>
                    <a:pt x="9844" y="1071"/>
                  </a:lnTo>
                  <a:lnTo>
                    <a:pt x="9515" y="783"/>
                  </a:lnTo>
                  <a:lnTo>
                    <a:pt x="9103" y="536"/>
                  </a:lnTo>
                  <a:lnTo>
                    <a:pt x="8691" y="330"/>
                  </a:lnTo>
                  <a:lnTo>
                    <a:pt x="8279" y="206"/>
                  </a:lnTo>
                  <a:lnTo>
                    <a:pt x="7826" y="83"/>
                  </a:lnTo>
                  <a:lnTo>
                    <a:pt x="73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6"/>
            <p:cNvSpPr/>
            <p:nvPr/>
          </p:nvSpPr>
          <p:spPr>
            <a:xfrm>
              <a:off x="1912753" y="999643"/>
              <a:ext cx="663797" cy="1016288"/>
            </a:xfrm>
            <a:custGeom>
              <a:avLst/>
              <a:gdLst/>
              <a:ahLst/>
              <a:cxnLst/>
              <a:rect l="l" t="t" r="r" b="b"/>
              <a:pathLst>
                <a:path w="8609" h="13181" extrusionOk="0">
                  <a:moveTo>
                    <a:pt x="3996" y="1"/>
                  </a:moveTo>
                  <a:lnTo>
                    <a:pt x="3378" y="83"/>
                  </a:lnTo>
                  <a:lnTo>
                    <a:pt x="2760" y="207"/>
                  </a:lnTo>
                  <a:lnTo>
                    <a:pt x="2184" y="371"/>
                  </a:lnTo>
                  <a:lnTo>
                    <a:pt x="1689" y="660"/>
                  </a:lnTo>
                  <a:lnTo>
                    <a:pt x="1442" y="824"/>
                  </a:lnTo>
                  <a:lnTo>
                    <a:pt x="1195" y="989"/>
                  </a:lnTo>
                  <a:lnTo>
                    <a:pt x="989" y="1195"/>
                  </a:lnTo>
                  <a:lnTo>
                    <a:pt x="783" y="1442"/>
                  </a:lnTo>
                  <a:lnTo>
                    <a:pt x="618" y="1689"/>
                  </a:lnTo>
                  <a:lnTo>
                    <a:pt x="495" y="1936"/>
                  </a:lnTo>
                  <a:lnTo>
                    <a:pt x="371" y="2307"/>
                  </a:lnTo>
                  <a:lnTo>
                    <a:pt x="248" y="2801"/>
                  </a:lnTo>
                  <a:lnTo>
                    <a:pt x="165" y="3337"/>
                  </a:lnTo>
                  <a:lnTo>
                    <a:pt x="83" y="3955"/>
                  </a:lnTo>
                  <a:lnTo>
                    <a:pt x="42" y="5231"/>
                  </a:lnTo>
                  <a:lnTo>
                    <a:pt x="1" y="6426"/>
                  </a:lnTo>
                  <a:lnTo>
                    <a:pt x="1" y="6632"/>
                  </a:lnTo>
                  <a:lnTo>
                    <a:pt x="1" y="7661"/>
                  </a:lnTo>
                  <a:lnTo>
                    <a:pt x="42" y="7702"/>
                  </a:lnTo>
                  <a:lnTo>
                    <a:pt x="289" y="8279"/>
                  </a:lnTo>
                  <a:lnTo>
                    <a:pt x="454" y="8650"/>
                  </a:lnTo>
                  <a:lnTo>
                    <a:pt x="701" y="9020"/>
                  </a:lnTo>
                  <a:lnTo>
                    <a:pt x="989" y="9391"/>
                  </a:lnTo>
                  <a:lnTo>
                    <a:pt x="1236" y="9844"/>
                  </a:lnTo>
                  <a:lnTo>
                    <a:pt x="1525" y="10338"/>
                  </a:lnTo>
                  <a:lnTo>
                    <a:pt x="1730" y="10956"/>
                  </a:lnTo>
                  <a:lnTo>
                    <a:pt x="1813" y="11327"/>
                  </a:lnTo>
                  <a:lnTo>
                    <a:pt x="1895" y="11697"/>
                  </a:lnTo>
                  <a:lnTo>
                    <a:pt x="1978" y="12109"/>
                  </a:lnTo>
                  <a:lnTo>
                    <a:pt x="1978" y="12562"/>
                  </a:lnTo>
                  <a:lnTo>
                    <a:pt x="2184" y="12810"/>
                  </a:lnTo>
                  <a:lnTo>
                    <a:pt x="2431" y="12974"/>
                  </a:lnTo>
                  <a:lnTo>
                    <a:pt x="2719" y="13098"/>
                  </a:lnTo>
                  <a:lnTo>
                    <a:pt x="3007" y="13180"/>
                  </a:lnTo>
                  <a:lnTo>
                    <a:pt x="3337" y="13180"/>
                  </a:lnTo>
                  <a:lnTo>
                    <a:pt x="3666" y="13098"/>
                  </a:lnTo>
                  <a:lnTo>
                    <a:pt x="3996" y="12933"/>
                  </a:lnTo>
                  <a:lnTo>
                    <a:pt x="4325" y="12686"/>
                  </a:lnTo>
                  <a:lnTo>
                    <a:pt x="4325" y="12274"/>
                  </a:lnTo>
                  <a:lnTo>
                    <a:pt x="4408" y="11903"/>
                  </a:lnTo>
                  <a:lnTo>
                    <a:pt x="4531" y="11615"/>
                  </a:lnTo>
                  <a:lnTo>
                    <a:pt x="4737" y="11368"/>
                  </a:lnTo>
                  <a:lnTo>
                    <a:pt x="4943" y="11162"/>
                  </a:lnTo>
                  <a:lnTo>
                    <a:pt x="5231" y="10997"/>
                  </a:lnTo>
                  <a:lnTo>
                    <a:pt x="5849" y="10709"/>
                  </a:lnTo>
                  <a:lnTo>
                    <a:pt x="6590" y="10338"/>
                  </a:lnTo>
                  <a:lnTo>
                    <a:pt x="6920" y="10091"/>
                  </a:lnTo>
                  <a:lnTo>
                    <a:pt x="7291" y="9803"/>
                  </a:lnTo>
                  <a:lnTo>
                    <a:pt x="7538" y="9556"/>
                  </a:lnTo>
                  <a:lnTo>
                    <a:pt x="7785" y="9309"/>
                  </a:lnTo>
                  <a:lnTo>
                    <a:pt x="7991" y="8979"/>
                  </a:lnTo>
                  <a:lnTo>
                    <a:pt x="8156" y="8650"/>
                  </a:lnTo>
                  <a:lnTo>
                    <a:pt x="8279" y="8279"/>
                  </a:lnTo>
                  <a:lnTo>
                    <a:pt x="8403" y="7867"/>
                  </a:lnTo>
                  <a:lnTo>
                    <a:pt x="8526" y="7414"/>
                  </a:lnTo>
                  <a:lnTo>
                    <a:pt x="8567" y="6920"/>
                  </a:lnTo>
                  <a:lnTo>
                    <a:pt x="8609" y="6096"/>
                  </a:lnTo>
                  <a:lnTo>
                    <a:pt x="8567" y="5272"/>
                  </a:lnTo>
                  <a:lnTo>
                    <a:pt x="8485" y="4284"/>
                  </a:lnTo>
                  <a:lnTo>
                    <a:pt x="8279" y="3213"/>
                  </a:lnTo>
                  <a:lnTo>
                    <a:pt x="8032" y="1978"/>
                  </a:lnTo>
                  <a:lnTo>
                    <a:pt x="7991" y="1772"/>
                  </a:lnTo>
                  <a:lnTo>
                    <a:pt x="7867" y="1607"/>
                  </a:lnTo>
                  <a:lnTo>
                    <a:pt x="7744" y="1401"/>
                  </a:lnTo>
                  <a:lnTo>
                    <a:pt x="7620" y="1236"/>
                  </a:lnTo>
                  <a:lnTo>
                    <a:pt x="7249" y="907"/>
                  </a:lnTo>
                  <a:lnTo>
                    <a:pt x="6838" y="618"/>
                  </a:lnTo>
                  <a:lnTo>
                    <a:pt x="6343" y="371"/>
                  </a:lnTo>
                  <a:lnTo>
                    <a:pt x="5808" y="207"/>
                  </a:lnTo>
                  <a:lnTo>
                    <a:pt x="5190" y="83"/>
                  </a:lnTo>
                  <a:lnTo>
                    <a:pt x="4614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6"/>
            <p:cNvSpPr/>
            <p:nvPr/>
          </p:nvSpPr>
          <p:spPr>
            <a:xfrm>
              <a:off x="1890547" y="986922"/>
              <a:ext cx="686003" cy="562154"/>
            </a:xfrm>
            <a:custGeom>
              <a:avLst/>
              <a:gdLst/>
              <a:ahLst/>
              <a:cxnLst/>
              <a:rect l="l" t="t" r="r" b="b"/>
              <a:pathLst>
                <a:path w="8897" h="7291" extrusionOk="0">
                  <a:moveTo>
                    <a:pt x="4366" y="1"/>
                  </a:moveTo>
                  <a:lnTo>
                    <a:pt x="3954" y="42"/>
                  </a:lnTo>
                  <a:lnTo>
                    <a:pt x="3501" y="124"/>
                  </a:lnTo>
                  <a:lnTo>
                    <a:pt x="3048" y="207"/>
                  </a:lnTo>
                  <a:lnTo>
                    <a:pt x="2636" y="330"/>
                  </a:lnTo>
                  <a:lnTo>
                    <a:pt x="2224" y="454"/>
                  </a:lnTo>
                  <a:lnTo>
                    <a:pt x="1730" y="701"/>
                  </a:lnTo>
                  <a:lnTo>
                    <a:pt x="1277" y="989"/>
                  </a:lnTo>
                  <a:lnTo>
                    <a:pt x="865" y="1319"/>
                  </a:lnTo>
                  <a:lnTo>
                    <a:pt x="701" y="1525"/>
                  </a:lnTo>
                  <a:lnTo>
                    <a:pt x="536" y="1772"/>
                  </a:lnTo>
                  <a:lnTo>
                    <a:pt x="371" y="2143"/>
                  </a:lnTo>
                  <a:lnTo>
                    <a:pt x="247" y="2513"/>
                  </a:lnTo>
                  <a:lnTo>
                    <a:pt x="124" y="2925"/>
                  </a:lnTo>
                  <a:lnTo>
                    <a:pt x="83" y="3337"/>
                  </a:lnTo>
                  <a:lnTo>
                    <a:pt x="0" y="4325"/>
                  </a:lnTo>
                  <a:lnTo>
                    <a:pt x="0" y="5314"/>
                  </a:lnTo>
                  <a:lnTo>
                    <a:pt x="83" y="6344"/>
                  </a:lnTo>
                  <a:lnTo>
                    <a:pt x="247" y="7291"/>
                  </a:lnTo>
                  <a:lnTo>
                    <a:pt x="701" y="7003"/>
                  </a:lnTo>
                  <a:lnTo>
                    <a:pt x="1071" y="6632"/>
                  </a:lnTo>
                  <a:lnTo>
                    <a:pt x="1359" y="6179"/>
                  </a:lnTo>
                  <a:lnTo>
                    <a:pt x="1607" y="5726"/>
                  </a:lnTo>
                  <a:lnTo>
                    <a:pt x="1730" y="5190"/>
                  </a:lnTo>
                  <a:lnTo>
                    <a:pt x="1771" y="4655"/>
                  </a:lnTo>
                  <a:lnTo>
                    <a:pt x="1730" y="4120"/>
                  </a:lnTo>
                  <a:lnTo>
                    <a:pt x="1565" y="3625"/>
                  </a:lnTo>
                  <a:lnTo>
                    <a:pt x="1813" y="3584"/>
                  </a:lnTo>
                  <a:lnTo>
                    <a:pt x="2018" y="3502"/>
                  </a:lnTo>
                  <a:lnTo>
                    <a:pt x="2183" y="3378"/>
                  </a:lnTo>
                  <a:lnTo>
                    <a:pt x="2307" y="3213"/>
                  </a:lnTo>
                  <a:lnTo>
                    <a:pt x="2430" y="3007"/>
                  </a:lnTo>
                  <a:lnTo>
                    <a:pt x="2472" y="2802"/>
                  </a:lnTo>
                  <a:lnTo>
                    <a:pt x="2472" y="2554"/>
                  </a:lnTo>
                  <a:lnTo>
                    <a:pt x="2389" y="2349"/>
                  </a:lnTo>
                  <a:lnTo>
                    <a:pt x="2925" y="2554"/>
                  </a:lnTo>
                  <a:lnTo>
                    <a:pt x="3501" y="2760"/>
                  </a:lnTo>
                  <a:lnTo>
                    <a:pt x="4078" y="2884"/>
                  </a:lnTo>
                  <a:lnTo>
                    <a:pt x="4654" y="2966"/>
                  </a:lnTo>
                  <a:lnTo>
                    <a:pt x="5231" y="3007"/>
                  </a:lnTo>
                  <a:lnTo>
                    <a:pt x="5808" y="3007"/>
                  </a:lnTo>
                  <a:lnTo>
                    <a:pt x="6384" y="2966"/>
                  </a:lnTo>
                  <a:lnTo>
                    <a:pt x="6961" y="2884"/>
                  </a:lnTo>
                  <a:lnTo>
                    <a:pt x="7537" y="2719"/>
                  </a:lnTo>
                  <a:lnTo>
                    <a:pt x="7785" y="2637"/>
                  </a:lnTo>
                  <a:lnTo>
                    <a:pt x="8073" y="2513"/>
                  </a:lnTo>
                  <a:lnTo>
                    <a:pt x="8320" y="2349"/>
                  </a:lnTo>
                  <a:lnTo>
                    <a:pt x="8526" y="2184"/>
                  </a:lnTo>
                  <a:lnTo>
                    <a:pt x="8732" y="1937"/>
                  </a:lnTo>
                  <a:lnTo>
                    <a:pt x="8897" y="1690"/>
                  </a:lnTo>
                  <a:lnTo>
                    <a:pt x="8526" y="1401"/>
                  </a:lnTo>
                  <a:lnTo>
                    <a:pt x="8196" y="1154"/>
                  </a:lnTo>
                  <a:lnTo>
                    <a:pt x="7785" y="907"/>
                  </a:lnTo>
                  <a:lnTo>
                    <a:pt x="7414" y="701"/>
                  </a:lnTo>
                  <a:lnTo>
                    <a:pt x="7002" y="495"/>
                  </a:lnTo>
                  <a:lnTo>
                    <a:pt x="6590" y="330"/>
                  </a:lnTo>
                  <a:lnTo>
                    <a:pt x="6137" y="207"/>
                  </a:lnTo>
                  <a:lnTo>
                    <a:pt x="5725" y="124"/>
                  </a:lnTo>
                  <a:lnTo>
                    <a:pt x="5272" y="42"/>
                  </a:lnTo>
                  <a:lnTo>
                    <a:pt x="48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2297044" y="1495027"/>
              <a:ext cx="136630" cy="54049"/>
            </a:xfrm>
            <a:custGeom>
              <a:avLst/>
              <a:gdLst/>
              <a:ahLst/>
              <a:cxnLst/>
              <a:rect l="l" t="t" r="r" b="b"/>
              <a:pathLst>
                <a:path w="1772" h="701" extrusionOk="0">
                  <a:moveTo>
                    <a:pt x="83" y="1"/>
                  </a:moveTo>
                  <a:lnTo>
                    <a:pt x="41" y="83"/>
                  </a:lnTo>
                  <a:lnTo>
                    <a:pt x="0" y="165"/>
                  </a:lnTo>
                  <a:lnTo>
                    <a:pt x="0" y="207"/>
                  </a:lnTo>
                  <a:lnTo>
                    <a:pt x="41" y="289"/>
                  </a:lnTo>
                  <a:lnTo>
                    <a:pt x="206" y="454"/>
                  </a:lnTo>
                  <a:lnTo>
                    <a:pt x="453" y="577"/>
                  </a:lnTo>
                  <a:lnTo>
                    <a:pt x="742" y="660"/>
                  </a:lnTo>
                  <a:lnTo>
                    <a:pt x="1071" y="701"/>
                  </a:lnTo>
                  <a:lnTo>
                    <a:pt x="1359" y="660"/>
                  </a:lnTo>
                  <a:lnTo>
                    <a:pt x="1648" y="536"/>
                  </a:lnTo>
                  <a:lnTo>
                    <a:pt x="1730" y="495"/>
                  </a:lnTo>
                  <a:lnTo>
                    <a:pt x="1771" y="413"/>
                  </a:lnTo>
                  <a:lnTo>
                    <a:pt x="1771" y="330"/>
                  </a:lnTo>
                  <a:lnTo>
                    <a:pt x="1730" y="289"/>
                  </a:lnTo>
                  <a:lnTo>
                    <a:pt x="1689" y="207"/>
                  </a:lnTo>
                  <a:lnTo>
                    <a:pt x="1606" y="207"/>
                  </a:lnTo>
                  <a:lnTo>
                    <a:pt x="1565" y="165"/>
                  </a:lnTo>
                  <a:lnTo>
                    <a:pt x="1483" y="207"/>
                  </a:lnTo>
                  <a:lnTo>
                    <a:pt x="1318" y="289"/>
                  </a:lnTo>
                  <a:lnTo>
                    <a:pt x="1112" y="330"/>
                  </a:lnTo>
                  <a:lnTo>
                    <a:pt x="947" y="330"/>
                  </a:lnTo>
                  <a:lnTo>
                    <a:pt x="783" y="289"/>
                  </a:lnTo>
                  <a:lnTo>
                    <a:pt x="494" y="207"/>
                  </a:lnTo>
                  <a:lnTo>
                    <a:pt x="330" y="42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2376385" y="1428333"/>
              <a:ext cx="41405" cy="38166"/>
            </a:xfrm>
            <a:custGeom>
              <a:avLst/>
              <a:gdLst/>
              <a:ahLst/>
              <a:cxnLst/>
              <a:rect l="l" t="t" r="r" b="b"/>
              <a:pathLst>
                <a:path w="537" h="495" extrusionOk="0">
                  <a:moveTo>
                    <a:pt x="207" y="1"/>
                  </a:moveTo>
                  <a:lnTo>
                    <a:pt x="42" y="124"/>
                  </a:lnTo>
                  <a:lnTo>
                    <a:pt x="1" y="124"/>
                  </a:lnTo>
                  <a:lnTo>
                    <a:pt x="1" y="166"/>
                  </a:lnTo>
                  <a:lnTo>
                    <a:pt x="42" y="207"/>
                  </a:lnTo>
                  <a:lnTo>
                    <a:pt x="83" y="207"/>
                  </a:lnTo>
                  <a:lnTo>
                    <a:pt x="248" y="124"/>
                  </a:lnTo>
                  <a:lnTo>
                    <a:pt x="413" y="124"/>
                  </a:lnTo>
                  <a:lnTo>
                    <a:pt x="454" y="207"/>
                  </a:lnTo>
                  <a:lnTo>
                    <a:pt x="454" y="413"/>
                  </a:lnTo>
                  <a:lnTo>
                    <a:pt x="454" y="454"/>
                  </a:lnTo>
                  <a:lnTo>
                    <a:pt x="454" y="495"/>
                  </a:lnTo>
                  <a:lnTo>
                    <a:pt x="495" y="495"/>
                  </a:lnTo>
                  <a:lnTo>
                    <a:pt x="536" y="454"/>
                  </a:lnTo>
                  <a:lnTo>
                    <a:pt x="536" y="248"/>
                  </a:lnTo>
                  <a:lnTo>
                    <a:pt x="536" y="124"/>
                  </a:lnTo>
                  <a:lnTo>
                    <a:pt x="454" y="42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2493893" y="1425172"/>
              <a:ext cx="92218" cy="63610"/>
            </a:xfrm>
            <a:custGeom>
              <a:avLst/>
              <a:gdLst/>
              <a:ahLst/>
              <a:cxnLst/>
              <a:rect l="l" t="t" r="r" b="b"/>
              <a:pathLst>
                <a:path w="1196" h="825" extrusionOk="0">
                  <a:moveTo>
                    <a:pt x="577" y="1"/>
                  </a:moveTo>
                  <a:lnTo>
                    <a:pt x="371" y="42"/>
                  </a:lnTo>
                  <a:lnTo>
                    <a:pt x="165" y="124"/>
                  </a:lnTo>
                  <a:lnTo>
                    <a:pt x="42" y="248"/>
                  </a:lnTo>
                  <a:lnTo>
                    <a:pt x="1" y="412"/>
                  </a:lnTo>
                  <a:lnTo>
                    <a:pt x="83" y="577"/>
                  </a:lnTo>
                  <a:lnTo>
                    <a:pt x="207" y="701"/>
                  </a:lnTo>
                  <a:lnTo>
                    <a:pt x="371" y="783"/>
                  </a:lnTo>
                  <a:lnTo>
                    <a:pt x="619" y="824"/>
                  </a:lnTo>
                  <a:lnTo>
                    <a:pt x="866" y="783"/>
                  </a:lnTo>
                  <a:lnTo>
                    <a:pt x="1030" y="660"/>
                  </a:lnTo>
                  <a:lnTo>
                    <a:pt x="1154" y="536"/>
                  </a:lnTo>
                  <a:lnTo>
                    <a:pt x="1195" y="371"/>
                  </a:lnTo>
                  <a:lnTo>
                    <a:pt x="1154" y="207"/>
                  </a:lnTo>
                  <a:lnTo>
                    <a:pt x="989" y="83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2154092" y="1437894"/>
              <a:ext cx="92218" cy="60371"/>
            </a:xfrm>
            <a:custGeom>
              <a:avLst/>
              <a:gdLst/>
              <a:ahLst/>
              <a:cxnLst/>
              <a:rect l="l" t="t" r="r" b="b"/>
              <a:pathLst>
                <a:path w="1196" h="783" extrusionOk="0">
                  <a:moveTo>
                    <a:pt x="577" y="0"/>
                  </a:moveTo>
                  <a:lnTo>
                    <a:pt x="330" y="42"/>
                  </a:lnTo>
                  <a:lnTo>
                    <a:pt x="166" y="124"/>
                  </a:lnTo>
                  <a:lnTo>
                    <a:pt x="42" y="247"/>
                  </a:lnTo>
                  <a:lnTo>
                    <a:pt x="1" y="412"/>
                  </a:lnTo>
                  <a:lnTo>
                    <a:pt x="42" y="577"/>
                  </a:lnTo>
                  <a:lnTo>
                    <a:pt x="207" y="700"/>
                  </a:lnTo>
                  <a:lnTo>
                    <a:pt x="371" y="783"/>
                  </a:lnTo>
                  <a:lnTo>
                    <a:pt x="619" y="783"/>
                  </a:lnTo>
                  <a:lnTo>
                    <a:pt x="825" y="742"/>
                  </a:lnTo>
                  <a:lnTo>
                    <a:pt x="1030" y="659"/>
                  </a:lnTo>
                  <a:lnTo>
                    <a:pt x="1154" y="536"/>
                  </a:lnTo>
                  <a:lnTo>
                    <a:pt x="1195" y="371"/>
                  </a:lnTo>
                  <a:lnTo>
                    <a:pt x="1113" y="206"/>
                  </a:lnTo>
                  <a:lnTo>
                    <a:pt x="989" y="83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2204904" y="1368039"/>
              <a:ext cx="76334" cy="57210"/>
            </a:xfrm>
            <a:custGeom>
              <a:avLst/>
              <a:gdLst/>
              <a:ahLst/>
              <a:cxnLst/>
              <a:rect l="l" t="t" r="r" b="b"/>
              <a:pathLst>
                <a:path w="990" h="742" extrusionOk="0">
                  <a:moveTo>
                    <a:pt x="371" y="0"/>
                  </a:moveTo>
                  <a:lnTo>
                    <a:pt x="289" y="41"/>
                  </a:lnTo>
                  <a:lnTo>
                    <a:pt x="166" y="206"/>
                  </a:lnTo>
                  <a:lnTo>
                    <a:pt x="42" y="412"/>
                  </a:lnTo>
                  <a:lnTo>
                    <a:pt x="1" y="618"/>
                  </a:lnTo>
                  <a:lnTo>
                    <a:pt x="1" y="700"/>
                  </a:lnTo>
                  <a:lnTo>
                    <a:pt x="83" y="742"/>
                  </a:lnTo>
                  <a:lnTo>
                    <a:pt x="124" y="700"/>
                  </a:lnTo>
                  <a:lnTo>
                    <a:pt x="166" y="659"/>
                  </a:lnTo>
                  <a:lnTo>
                    <a:pt x="207" y="494"/>
                  </a:lnTo>
                  <a:lnTo>
                    <a:pt x="289" y="371"/>
                  </a:lnTo>
                  <a:lnTo>
                    <a:pt x="371" y="247"/>
                  </a:lnTo>
                  <a:lnTo>
                    <a:pt x="413" y="206"/>
                  </a:lnTo>
                  <a:lnTo>
                    <a:pt x="619" y="206"/>
                  </a:lnTo>
                  <a:lnTo>
                    <a:pt x="701" y="289"/>
                  </a:lnTo>
                  <a:lnTo>
                    <a:pt x="783" y="453"/>
                  </a:lnTo>
                  <a:lnTo>
                    <a:pt x="825" y="618"/>
                  </a:lnTo>
                  <a:lnTo>
                    <a:pt x="866" y="700"/>
                  </a:lnTo>
                  <a:lnTo>
                    <a:pt x="907" y="700"/>
                  </a:lnTo>
                  <a:lnTo>
                    <a:pt x="989" y="659"/>
                  </a:lnTo>
                  <a:lnTo>
                    <a:pt x="989" y="618"/>
                  </a:lnTo>
                  <a:lnTo>
                    <a:pt x="948" y="371"/>
                  </a:lnTo>
                  <a:lnTo>
                    <a:pt x="866" y="165"/>
                  </a:lnTo>
                  <a:lnTo>
                    <a:pt x="701" y="41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2462126" y="1358478"/>
              <a:ext cx="79495" cy="57287"/>
            </a:xfrm>
            <a:custGeom>
              <a:avLst/>
              <a:gdLst/>
              <a:ahLst/>
              <a:cxnLst/>
              <a:rect l="l" t="t" r="r" b="b"/>
              <a:pathLst>
                <a:path w="1031" h="743" extrusionOk="0">
                  <a:moveTo>
                    <a:pt x="372" y="1"/>
                  </a:moveTo>
                  <a:lnTo>
                    <a:pt x="289" y="42"/>
                  </a:lnTo>
                  <a:lnTo>
                    <a:pt x="166" y="207"/>
                  </a:lnTo>
                  <a:lnTo>
                    <a:pt x="42" y="413"/>
                  </a:lnTo>
                  <a:lnTo>
                    <a:pt x="1" y="618"/>
                  </a:lnTo>
                  <a:lnTo>
                    <a:pt x="1" y="701"/>
                  </a:lnTo>
                  <a:lnTo>
                    <a:pt x="83" y="742"/>
                  </a:lnTo>
                  <a:lnTo>
                    <a:pt x="166" y="701"/>
                  </a:lnTo>
                  <a:lnTo>
                    <a:pt x="207" y="660"/>
                  </a:lnTo>
                  <a:lnTo>
                    <a:pt x="207" y="495"/>
                  </a:lnTo>
                  <a:lnTo>
                    <a:pt x="289" y="371"/>
                  </a:lnTo>
                  <a:lnTo>
                    <a:pt x="372" y="248"/>
                  </a:lnTo>
                  <a:lnTo>
                    <a:pt x="413" y="207"/>
                  </a:lnTo>
                  <a:lnTo>
                    <a:pt x="495" y="165"/>
                  </a:lnTo>
                  <a:lnTo>
                    <a:pt x="619" y="207"/>
                  </a:lnTo>
                  <a:lnTo>
                    <a:pt x="701" y="289"/>
                  </a:lnTo>
                  <a:lnTo>
                    <a:pt x="783" y="454"/>
                  </a:lnTo>
                  <a:lnTo>
                    <a:pt x="825" y="618"/>
                  </a:lnTo>
                  <a:lnTo>
                    <a:pt x="866" y="701"/>
                  </a:lnTo>
                  <a:lnTo>
                    <a:pt x="907" y="701"/>
                  </a:lnTo>
                  <a:lnTo>
                    <a:pt x="989" y="660"/>
                  </a:lnTo>
                  <a:lnTo>
                    <a:pt x="1031" y="618"/>
                  </a:lnTo>
                  <a:lnTo>
                    <a:pt x="948" y="371"/>
                  </a:lnTo>
                  <a:lnTo>
                    <a:pt x="866" y="165"/>
                  </a:lnTo>
                  <a:lnTo>
                    <a:pt x="701" y="42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1788922" y="1453777"/>
              <a:ext cx="184281" cy="187436"/>
            </a:xfrm>
            <a:custGeom>
              <a:avLst/>
              <a:gdLst/>
              <a:ahLst/>
              <a:cxnLst/>
              <a:rect l="l" t="t" r="r" b="b"/>
              <a:pathLst>
                <a:path w="2390" h="2431" extrusionOk="0">
                  <a:moveTo>
                    <a:pt x="865" y="0"/>
                  </a:moveTo>
                  <a:lnTo>
                    <a:pt x="659" y="41"/>
                  </a:lnTo>
                  <a:lnTo>
                    <a:pt x="453" y="124"/>
                  </a:lnTo>
                  <a:lnTo>
                    <a:pt x="289" y="247"/>
                  </a:lnTo>
                  <a:lnTo>
                    <a:pt x="124" y="412"/>
                  </a:lnTo>
                  <a:lnTo>
                    <a:pt x="42" y="577"/>
                  </a:lnTo>
                  <a:lnTo>
                    <a:pt x="0" y="783"/>
                  </a:lnTo>
                  <a:lnTo>
                    <a:pt x="0" y="1030"/>
                  </a:lnTo>
                  <a:lnTo>
                    <a:pt x="42" y="1277"/>
                  </a:lnTo>
                  <a:lnTo>
                    <a:pt x="124" y="1483"/>
                  </a:lnTo>
                  <a:lnTo>
                    <a:pt x="248" y="1730"/>
                  </a:lnTo>
                  <a:lnTo>
                    <a:pt x="412" y="1936"/>
                  </a:lnTo>
                  <a:lnTo>
                    <a:pt x="618" y="2101"/>
                  </a:lnTo>
                  <a:lnTo>
                    <a:pt x="824" y="2265"/>
                  </a:lnTo>
                  <a:lnTo>
                    <a:pt x="1030" y="2348"/>
                  </a:lnTo>
                  <a:lnTo>
                    <a:pt x="1277" y="2430"/>
                  </a:lnTo>
                  <a:lnTo>
                    <a:pt x="1483" y="2430"/>
                  </a:lnTo>
                  <a:lnTo>
                    <a:pt x="1730" y="2389"/>
                  </a:lnTo>
                  <a:lnTo>
                    <a:pt x="1936" y="2307"/>
                  </a:lnTo>
                  <a:lnTo>
                    <a:pt x="2101" y="2183"/>
                  </a:lnTo>
                  <a:lnTo>
                    <a:pt x="2224" y="2018"/>
                  </a:lnTo>
                  <a:lnTo>
                    <a:pt x="2307" y="1854"/>
                  </a:lnTo>
                  <a:lnTo>
                    <a:pt x="2389" y="1648"/>
                  </a:lnTo>
                  <a:lnTo>
                    <a:pt x="2389" y="1401"/>
                  </a:lnTo>
                  <a:lnTo>
                    <a:pt x="2348" y="1153"/>
                  </a:lnTo>
                  <a:lnTo>
                    <a:pt x="2266" y="948"/>
                  </a:lnTo>
                  <a:lnTo>
                    <a:pt x="2142" y="700"/>
                  </a:lnTo>
                  <a:lnTo>
                    <a:pt x="1977" y="494"/>
                  </a:lnTo>
                  <a:lnTo>
                    <a:pt x="1771" y="330"/>
                  </a:lnTo>
                  <a:lnTo>
                    <a:pt x="1565" y="165"/>
                  </a:lnTo>
                  <a:lnTo>
                    <a:pt x="1318" y="83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1814290" y="1485543"/>
              <a:ext cx="111263" cy="117504"/>
            </a:xfrm>
            <a:custGeom>
              <a:avLst/>
              <a:gdLst/>
              <a:ahLst/>
              <a:cxnLst/>
              <a:rect l="l" t="t" r="r" b="b"/>
              <a:pathLst>
                <a:path w="1443" h="1524" extrusionOk="0">
                  <a:moveTo>
                    <a:pt x="454" y="0"/>
                  </a:moveTo>
                  <a:lnTo>
                    <a:pt x="289" y="82"/>
                  </a:lnTo>
                  <a:lnTo>
                    <a:pt x="124" y="206"/>
                  </a:lnTo>
                  <a:lnTo>
                    <a:pt x="42" y="412"/>
                  </a:lnTo>
                  <a:lnTo>
                    <a:pt x="1" y="577"/>
                  </a:lnTo>
                  <a:lnTo>
                    <a:pt x="42" y="783"/>
                  </a:lnTo>
                  <a:lnTo>
                    <a:pt x="83" y="824"/>
                  </a:lnTo>
                  <a:lnTo>
                    <a:pt x="166" y="824"/>
                  </a:lnTo>
                  <a:lnTo>
                    <a:pt x="207" y="741"/>
                  </a:lnTo>
                  <a:lnTo>
                    <a:pt x="207" y="700"/>
                  </a:lnTo>
                  <a:lnTo>
                    <a:pt x="166" y="577"/>
                  </a:lnTo>
                  <a:lnTo>
                    <a:pt x="207" y="453"/>
                  </a:lnTo>
                  <a:lnTo>
                    <a:pt x="289" y="330"/>
                  </a:lnTo>
                  <a:lnTo>
                    <a:pt x="372" y="247"/>
                  </a:lnTo>
                  <a:lnTo>
                    <a:pt x="577" y="165"/>
                  </a:lnTo>
                  <a:lnTo>
                    <a:pt x="783" y="206"/>
                  </a:lnTo>
                  <a:lnTo>
                    <a:pt x="660" y="288"/>
                  </a:lnTo>
                  <a:lnTo>
                    <a:pt x="577" y="371"/>
                  </a:lnTo>
                  <a:lnTo>
                    <a:pt x="536" y="494"/>
                  </a:lnTo>
                  <a:lnTo>
                    <a:pt x="536" y="618"/>
                  </a:lnTo>
                  <a:lnTo>
                    <a:pt x="536" y="741"/>
                  </a:lnTo>
                  <a:lnTo>
                    <a:pt x="577" y="783"/>
                  </a:lnTo>
                  <a:lnTo>
                    <a:pt x="660" y="783"/>
                  </a:lnTo>
                  <a:lnTo>
                    <a:pt x="701" y="741"/>
                  </a:lnTo>
                  <a:lnTo>
                    <a:pt x="742" y="700"/>
                  </a:lnTo>
                  <a:lnTo>
                    <a:pt x="742" y="536"/>
                  </a:lnTo>
                  <a:lnTo>
                    <a:pt x="783" y="412"/>
                  </a:lnTo>
                  <a:lnTo>
                    <a:pt x="907" y="330"/>
                  </a:lnTo>
                  <a:lnTo>
                    <a:pt x="1072" y="330"/>
                  </a:lnTo>
                  <a:lnTo>
                    <a:pt x="1154" y="371"/>
                  </a:lnTo>
                  <a:lnTo>
                    <a:pt x="1195" y="494"/>
                  </a:lnTo>
                  <a:lnTo>
                    <a:pt x="1195" y="577"/>
                  </a:lnTo>
                  <a:lnTo>
                    <a:pt x="1113" y="659"/>
                  </a:lnTo>
                  <a:lnTo>
                    <a:pt x="1031" y="741"/>
                  </a:lnTo>
                  <a:lnTo>
                    <a:pt x="948" y="824"/>
                  </a:lnTo>
                  <a:lnTo>
                    <a:pt x="866" y="947"/>
                  </a:lnTo>
                  <a:lnTo>
                    <a:pt x="825" y="1030"/>
                  </a:lnTo>
                  <a:lnTo>
                    <a:pt x="825" y="1153"/>
                  </a:lnTo>
                  <a:lnTo>
                    <a:pt x="866" y="1277"/>
                  </a:lnTo>
                  <a:lnTo>
                    <a:pt x="948" y="1400"/>
                  </a:lnTo>
                  <a:lnTo>
                    <a:pt x="1072" y="1483"/>
                  </a:lnTo>
                  <a:lnTo>
                    <a:pt x="1236" y="1524"/>
                  </a:lnTo>
                  <a:lnTo>
                    <a:pt x="1401" y="1483"/>
                  </a:lnTo>
                  <a:lnTo>
                    <a:pt x="1442" y="1400"/>
                  </a:lnTo>
                  <a:lnTo>
                    <a:pt x="1442" y="1318"/>
                  </a:lnTo>
                  <a:lnTo>
                    <a:pt x="1401" y="1277"/>
                  </a:lnTo>
                  <a:lnTo>
                    <a:pt x="1319" y="1318"/>
                  </a:lnTo>
                  <a:lnTo>
                    <a:pt x="1195" y="1318"/>
                  </a:lnTo>
                  <a:lnTo>
                    <a:pt x="1072" y="1277"/>
                  </a:lnTo>
                  <a:lnTo>
                    <a:pt x="1031" y="1153"/>
                  </a:lnTo>
                  <a:lnTo>
                    <a:pt x="1031" y="1030"/>
                  </a:lnTo>
                  <a:lnTo>
                    <a:pt x="1154" y="865"/>
                  </a:lnTo>
                  <a:lnTo>
                    <a:pt x="1278" y="783"/>
                  </a:lnTo>
                  <a:lnTo>
                    <a:pt x="1360" y="618"/>
                  </a:lnTo>
                  <a:lnTo>
                    <a:pt x="1360" y="536"/>
                  </a:lnTo>
                  <a:lnTo>
                    <a:pt x="1360" y="453"/>
                  </a:lnTo>
                  <a:lnTo>
                    <a:pt x="1278" y="247"/>
                  </a:lnTo>
                  <a:lnTo>
                    <a:pt x="1154" y="165"/>
                  </a:lnTo>
                  <a:lnTo>
                    <a:pt x="989" y="82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805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46"/>
          <p:cNvGrpSpPr/>
          <p:nvPr/>
        </p:nvGrpSpPr>
        <p:grpSpPr>
          <a:xfrm>
            <a:off x="6476788" y="2300382"/>
            <a:ext cx="1489437" cy="3455040"/>
            <a:chOff x="3271960" y="821845"/>
            <a:chExt cx="1489437" cy="3455040"/>
          </a:xfrm>
        </p:grpSpPr>
        <p:sp>
          <p:nvSpPr>
            <p:cNvPr id="520" name="Google Shape;520;p46"/>
            <p:cNvSpPr/>
            <p:nvPr/>
          </p:nvSpPr>
          <p:spPr>
            <a:xfrm>
              <a:off x="3716547" y="4130776"/>
              <a:ext cx="428781" cy="146109"/>
            </a:xfrm>
            <a:custGeom>
              <a:avLst/>
              <a:gdLst/>
              <a:ahLst/>
              <a:cxnLst/>
              <a:rect l="l" t="t" r="r" b="b"/>
              <a:pathLst>
                <a:path w="5561" h="1895" extrusionOk="0">
                  <a:moveTo>
                    <a:pt x="5190" y="0"/>
                  </a:moveTo>
                  <a:lnTo>
                    <a:pt x="3172" y="41"/>
                  </a:lnTo>
                  <a:lnTo>
                    <a:pt x="2595" y="206"/>
                  </a:lnTo>
                  <a:lnTo>
                    <a:pt x="1401" y="577"/>
                  </a:lnTo>
                  <a:lnTo>
                    <a:pt x="783" y="742"/>
                  </a:lnTo>
                  <a:lnTo>
                    <a:pt x="412" y="906"/>
                  </a:lnTo>
                  <a:lnTo>
                    <a:pt x="248" y="1030"/>
                  </a:lnTo>
                  <a:lnTo>
                    <a:pt x="124" y="1195"/>
                  </a:lnTo>
                  <a:lnTo>
                    <a:pt x="42" y="1359"/>
                  </a:lnTo>
                  <a:lnTo>
                    <a:pt x="0" y="1524"/>
                  </a:lnTo>
                  <a:lnTo>
                    <a:pt x="0" y="1771"/>
                  </a:lnTo>
                  <a:lnTo>
                    <a:pt x="0" y="1895"/>
                  </a:lnTo>
                  <a:lnTo>
                    <a:pt x="5561" y="1812"/>
                  </a:lnTo>
                  <a:lnTo>
                    <a:pt x="5561" y="1359"/>
                  </a:lnTo>
                  <a:lnTo>
                    <a:pt x="5561" y="1071"/>
                  </a:lnTo>
                  <a:lnTo>
                    <a:pt x="5519" y="824"/>
                  </a:lnTo>
                  <a:lnTo>
                    <a:pt x="5396" y="412"/>
                  </a:lnTo>
                  <a:lnTo>
                    <a:pt x="5272" y="124"/>
                  </a:lnTo>
                  <a:lnTo>
                    <a:pt x="5190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3716547" y="4235558"/>
              <a:ext cx="428781" cy="41327"/>
            </a:xfrm>
            <a:custGeom>
              <a:avLst/>
              <a:gdLst/>
              <a:ahLst/>
              <a:cxnLst/>
              <a:rect l="l" t="t" r="r" b="b"/>
              <a:pathLst>
                <a:path w="5561" h="536" extrusionOk="0">
                  <a:moveTo>
                    <a:pt x="5561" y="0"/>
                  </a:moveTo>
                  <a:lnTo>
                    <a:pt x="1689" y="83"/>
                  </a:lnTo>
                  <a:lnTo>
                    <a:pt x="42" y="165"/>
                  </a:lnTo>
                  <a:lnTo>
                    <a:pt x="0" y="165"/>
                  </a:lnTo>
                  <a:lnTo>
                    <a:pt x="0" y="412"/>
                  </a:lnTo>
                  <a:lnTo>
                    <a:pt x="0" y="536"/>
                  </a:lnTo>
                  <a:lnTo>
                    <a:pt x="5561" y="453"/>
                  </a:lnTo>
                  <a:lnTo>
                    <a:pt x="55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3716547" y="4175187"/>
              <a:ext cx="130307" cy="101698"/>
            </a:xfrm>
            <a:custGeom>
              <a:avLst/>
              <a:gdLst/>
              <a:ahLst/>
              <a:cxnLst/>
              <a:rect l="l" t="t" r="r" b="b"/>
              <a:pathLst>
                <a:path w="1690" h="1319" extrusionOk="0">
                  <a:moveTo>
                    <a:pt x="1401" y="1"/>
                  </a:moveTo>
                  <a:lnTo>
                    <a:pt x="783" y="166"/>
                  </a:lnTo>
                  <a:lnTo>
                    <a:pt x="412" y="330"/>
                  </a:lnTo>
                  <a:lnTo>
                    <a:pt x="248" y="454"/>
                  </a:lnTo>
                  <a:lnTo>
                    <a:pt x="124" y="619"/>
                  </a:lnTo>
                  <a:lnTo>
                    <a:pt x="42" y="783"/>
                  </a:lnTo>
                  <a:lnTo>
                    <a:pt x="0" y="948"/>
                  </a:lnTo>
                  <a:lnTo>
                    <a:pt x="0" y="1195"/>
                  </a:lnTo>
                  <a:lnTo>
                    <a:pt x="0" y="1319"/>
                  </a:lnTo>
                  <a:lnTo>
                    <a:pt x="1566" y="1278"/>
                  </a:lnTo>
                  <a:lnTo>
                    <a:pt x="1648" y="1113"/>
                  </a:lnTo>
                  <a:lnTo>
                    <a:pt x="1689" y="866"/>
                  </a:lnTo>
                  <a:lnTo>
                    <a:pt x="1648" y="577"/>
                  </a:lnTo>
                  <a:lnTo>
                    <a:pt x="1566" y="28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3856262" y="4149820"/>
              <a:ext cx="35006" cy="41327"/>
            </a:xfrm>
            <a:custGeom>
              <a:avLst/>
              <a:gdLst/>
              <a:ahLst/>
              <a:cxnLst/>
              <a:rect l="l" t="t" r="r" b="b"/>
              <a:pathLst>
                <a:path w="454" h="536" extrusionOk="0">
                  <a:moveTo>
                    <a:pt x="42" y="0"/>
                  </a:moveTo>
                  <a:lnTo>
                    <a:pt x="1" y="83"/>
                  </a:lnTo>
                  <a:lnTo>
                    <a:pt x="42" y="206"/>
                  </a:lnTo>
                  <a:lnTo>
                    <a:pt x="124" y="289"/>
                  </a:lnTo>
                  <a:lnTo>
                    <a:pt x="207" y="371"/>
                  </a:lnTo>
                  <a:lnTo>
                    <a:pt x="207" y="453"/>
                  </a:lnTo>
                  <a:lnTo>
                    <a:pt x="289" y="536"/>
                  </a:lnTo>
                  <a:lnTo>
                    <a:pt x="371" y="536"/>
                  </a:lnTo>
                  <a:lnTo>
                    <a:pt x="454" y="495"/>
                  </a:lnTo>
                  <a:lnTo>
                    <a:pt x="454" y="371"/>
                  </a:lnTo>
                  <a:lnTo>
                    <a:pt x="371" y="165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3888029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124" y="1"/>
                  </a:moveTo>
                  <a:lnTo>
                    <a:pt x="42" y="42"/>
                  </a:lnTo>
                  <a:lnTo>
                    <a:pt x="0" y="124"/>
                  </a:lnTo>
                  <a:lnTo>
                    <a:pt x="42" y="206"/>
                  </a:lnTo>
                  <a:lnTo>
                    <a:pt x="83" y="248"/>
                  </a:lnTo>
                  <a:lnTo>
                    <a:pt x="206" y="412"/>
                  </a:lnTo>
                  <a:lnTo>
                    <a:pt x="248" y="495"/>
                  </a:lnTo>
                  <a:lnTo>
                    <a:pt x="289" y="577"/>
                  </a:lnTo>
                  <a:lnTo>
                    <a:pt x="371" y="577"/>
                  </a:lnTo>
                  <a:lnTo>
                    <a:pt x="454" y="536"/>
                  </a:lnTo>
                  <a:lnTo>
                    <a:pt x="454" y="454"/>
                  </a:lnTo>
                  <a:lnTo>
                    <a:pt x="371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3922957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83" y="1"/>
                  </a:moveTo>
                  <a:lnTo>
                    <a:pt x="1" y="42"/>
                  </a:lnTo>
                  <a:lnTo>
                    <a:pt x="1" y="125"/>
                  </a:lnTo>
                  <a:lnTo>
                    <a:pt x="42" y="207"/>
                  </a:lnTo>
                  <a:lnTo>
                    <a:pt x="42" y="248"/>
                  </a:lnTo>
                  <a:lnTo>
                    <a:pt x="83" y="289"/>
                  </a:lnTo>
                  <a:lnTo>
                    <a:pt x="165" y="413"/>
                  </a:lnTo>
                  <a:lnTo>
                    <a:pt x="206" y="536"/>
                  </a:lnTo>
                  <a:lnTo>
                    <a:pt x="248" y="619"/>
                  </a:lnTo>
                  <a:lnTo>
                    <a:pt x="371" y="619"/>
                  </a:lnTo>
                  <a:lnTo>
                    <a:pt x="412" y="536"/>
                  </a:lnTo>
                  <a:lnTo>
                    <a:pt x="454" y="454"/>
                  </a:lnTo>
                  <a:lnTo>
                    <a:pt x="330" y="248"/>
                  </a:lnTo>
                  <a:lnTo>
                    <a:pt x="206" y="42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3872145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1" y="0"/>
                  </a:moveTo>
                  <a:lnTo>
                    <a:pt x="124" y="2760"/>
                  </a:lnTo>
                  <a:lnTo>
                    <a:pt x="289" y="5601"/>
                  </a:lnTo>
                  <a:lnTo>
                    <a:pt x="454" y="8402"/>
                  </a:lnTo>
                  <a:lnTo>
                    <a:pt x="660" y="10997"/>
                  </a:lnTo>
                  <a:lnTo>
                    <a:pt x="989" y="15033"/>
                  </a:lnTo>
                  <a:lnTo>
                    <a:pt x="1154" y="16639"/>
                  </a:lnTo>
                  <a:lnTo>
                    <a:pt x="1524" y="16722"/>
                  </a:lnTo>
                  <a:lnTo>
                    <a:pt x="2554" y="16722"/>
                  </a:lnTo>
                  <a:lnTo>
                    <a:pt x="3007" y="16639"/>
                  </a:lnTo>
                  <a:lnTo>
                    <a:pt x="3172" y="16598"/>
                  </a:lnTo>
                  <a:lnTo>
                    <a:pt x="3501" y="13427"/>
                  </a:lnTo>
                  <a:lnTo>
                    <a:pt x="3831" y="10379"/>
                  </a:lnTo>
                  <a:lnTo>
                    <a:pt x="4202" y="7620"/>
                  </a:lnTo>
                  <a:lnTo>
                    <a:pt x="4531" y="5190"/>
                  </a:lnTo>
                  <a:lnTo>
                    <a:pt x="5108" y="1648"/>
                  </a:lnTo>
                  <a:lnTo>
                    <a:pt x="5314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4332616" y="4130776"/>
              <a:ext cx="428781" cy="146109"/>
            </a:xfrm>
            <a:custGeom>
              <a:avLst/>
              <a:gdLst/>
              <a:ahLst/>
              <a:cxnLst/>
              <a:rect l="l" t="t" r="r" b="b"/>
              <a:pathLst>
                <a:path w="5561" h="1895" extrusionOk="0">
                  <a:moveTo>
                    <a:pt x="371" y="0"/>
                  </a:moveTo>
                  <a:lnTo>
                    <a:pt x="289" y="124"/>
                  </a:lnTo>
                  <a:lnTo>
                    <a:pt x="165" y="412"/>
                  </a:lnTo>
                  <a:lnTo>
                    <a:pt x="42" y="824"/>
                  </a:lnTo>
                  <a:lnTo>
                    <a:pt x="1" y="1071"/>
                  </a:lnTo>
                  <a:lnTo>
                    <a:pt x="1" y="1359"/>
                  </a:lnTo>
                  <a:lnTo>
                    <a:pt x="1" y="1812"/>
                  </a:lnTo>
                  <a:lnTo>
                    <a:pt x="5561" y="1895"/>
                  </a:lnTo>
                  <a:lnTo>
                    <a:pt x="5561" y="1771"/>
                  </a:lnTo>
                  <a:lnTo>
                    <a:pt x="5561" y="1524"/>
                  </a:lnTo>
                  <a:lnTo>
                    <a:pt x="5520" y="1359"/>
                  </a:lnTo>
                  <a:lnTo>
                    <a:pt x="5437" y="1195"/>
                  </a:lnTo>
                  <a:lnTo>
                    <a:pt x="5314" y="1030"/>
                  </a:lnTo>
                  <a:lnTo>
                    <a:pt x="5149" y="906"/>
                  </a:lnTo>
                  <a:lnTo>
                    <a:pt x="4778" y="742"/>
                  </a:lnTo>
                  <a:lnTo>
                    <a:pt x="4160" y="577"/>
                  </a:lnTo>
                  <a:lnTo>
                    <a:pt x="2966" y="206"/>
                  </a:lnTo>
                  <a:lnTo>
                    <a:pt x="2389" y="4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4332616" y="4235558"/>
              <a:ext cx="428781" cy="41327"/>
            </a:xfrm>
            <a:custGeom>
              <a:avLst/>
              <a:gdLst/>
              <a:ahLst/>
              <a:cxnLst/>
              <a:rect l="l" t="t" r="r" b="b"/>
              <a:pathLst>
                <a:path w="5561" h="536" extrusionOk="0">
                  <a:moveTo>
                    <a:pt x="1" y="0"/>
                  </a:moveTo>
                  <a:lnTo>
                    <a:pt x="1" y="453"/>
                  </a:lnTo>
                  <a:lnTo>
                    <a:pt x="5561" y="536"/>
                  </a:lnTo>
                  <a:lnTo>
                    <a:pt x="5561" y="412"/>
                  </a:lnTo>
                  <a:lnTo>
                    <a:pt x="5561" y="165"/>
                  </a:lnTo>
                  <a:lnTo>
                    <a:pt x="5520" y="165"/>
                  </a:lnTo>
                  <a:lnTo>
                    <a:pt x="3872" y="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4631167" y="4175187"/>
              <a:ext cx="130230" cy="101698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88" y="1"/>
                  </a:moveTo>
                  <a:lnTo>
                    <a:pt x="124" y="289"/>
                  </a:lnTo>
                  <a:lnTo>
                    <a:pt x="41" y="577"/>
                  </a:lnTo>
                  <a:lnTo>
                    <a:pt x="0" y="866"/>
                  </a:lnTo>
                  <a:lnTo>
                    <a:pt x="41" y="1113"/>
                  </a:lnTo>
                  <a:lnTo>
                    <a:pt x="124" y="1278"/>
                  </a:lnTo>
                  <a:lnTo>
                    <a:pt x="1689" y="1319"/>
                  </a:lnTo>
                  <a:lnTo>
                    <a:pt x="1689" y="1195"/>
                  </a:lnTo>
                  <a:lnTo>
                    <a:pt x="1689" y="948"/>
                  </a:lnTo>
                  <a:lnTo>
                    <a:pt x="1648" y="783"/>
                  </a:lnTo>
                  <a:lnTo>
                    <a:pt x="1565" y="619"/>
                  </a:lnTo>
                  <a:lnTo>
                    <a:pt x="1442" y="454"/>
                  </a:lnTo>
                  <a:lnTo>
                    <a:pt x="1277" y="330"/>
                  </a:lnTo>
                  <a:lnTo>
                    <a:pt x="906" y="1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4586677" y="4149820"/>
              <a:ext cx="35006" cy="41327"/>
            </a:xfrm>
            <a:custGeom>
              <a:avLst/>
              <a:gdLst/>
              <a:ahLst/>
              <a:cxnLst/>
              <a:rect l="l" t="t" r="r" b="b"/>
              <a:pathLst>
                <a:path w="454" h="536" extrusionOk="0">
                  <a:moveTo>
                    <a:pt x="248" y="0"/>
                  </a:moveTo>
                  <a:lnTo>
                    <a:pt x="83" y="165"/>
                  </a:lnTo>
                  <a:lnTo>
                    <a:pt x="0" y="371"/>
                  </a:lnTo>
                  <a:lnTo>
                    <a:pt x="0" y="495"/>
                  </a:lnTo>
                  <a:lnTo>
                    <a:pt x="83" y="536"/>
                  </a:lnTo>
                  <a:lnTo>
                    <a:pt x="165" y="536"/>
                  </a:lnTo>
                  <a:lnTo>
                    <a:pt x="248" y="453"/>
                  </a:lnTo>
                  <a:lnTo>
                    <a:pt x="248" y="371"/>
                  </a:lnTo>
                  <a:lnTo>
                    <a:pt x="330" y="289"/>
                  </a:lnTo>
                  <a:lnTo>
                    <a:pt x="412" y="206"/>
                  </a:lnTo>
                  <a:lnTo>
                    <a:pt x="453" y="83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4554910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248" y="1"/>
                  </a:moveTo>
                  <a:lnTo>
                    <a:pt x="83" y="206"/>
                  </a:lnTo>
                  <a:lnTo>
                    <a:pt x="1" y="454"/>
                  </a:lnTo>
                  <a:lnTo>
                    <a:pt x="1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07" y="495"/>
                  </a:lnTo>
                  <a:lnTo>
                    <a:pt x="248" y="412"/>
                  </a:lnTo>
                  <a:lnTo>
                    <a:pt x="371" y="248"/>
                  </a:lnTo>
                  <a:lnTo>
                    <a:pt x="412" y="206"/>
                  </a:lnTo>
                  <a:lnTo>
                    <a:pt x="454" y="124"/>
                  </a:lnTo>
                  <a:lnTo>
                    <a:pt x="412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6"/>
            <p:cNvSpPr/>
            <p:nvPr/>
          </p:nvSpPr>
          <p:spPr>
            <a:xfrm>
              <a:off x="4519981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371" y="1"/>
                  </a:moveTo>
                  <a:lnTo>
                    <a:pt x="248" y="42"/>
                  </a:lnTo>
                  <a:lnTo>
                    <a:pt x="124" y="248"/>
                  </a:lnTo>
                  <a:lnTo>
                    <a:pt x="1" y="454"/>
                  </a:lnTo>
                  <a:lnTo>
                    <a:pt x="42" y="536"/>
                  </a:lnTo>
                  <a:lnTo>
                    <a:pt x="83" y="619"/>
                  </a:lnTo>
                  <a:lnTo>
                    <a:pt x="206" y="619"/>
                  </a:lnTo>
                  <a:lnTo>
                    <a:pt x="248" y="536"/>
                  </a:lnTo>
                  <a:lnTo>
                    <a:pt x="289" y="413"/>
                  </a:lnTo>
                  <a:lnTo>
                    <a:pt x="371" y="289"/>
                  </a:lnTo>
                  <a:lnTo>
                    <a:pt x="412" y="248"/>
                  </a:lnTo>
                  <a:lnTo>
                    <a:pt x="412" y="207"/>
                  </a:lnTo>
                  <a:lnTo>
                    <a:pt x="454" y="125"/>
                  </a:lnTo>
                  <a:lnTo>
                    <a:pt x="454" y="42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4196063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5314" y="0"/>
                  </a:moveTo>
                  <a:lnTo>
                    <a:pt x="1" y="330"/>
                  </a:lnTo>
                  <a:lnTo>
                    <a:pt x="206" y="1648"/>
                  </a:lnTo>
                  <a:lnTo>
                    <a:pt x="783" y="5190"/>
                  </a:lnTo>
                  <a:lnTo>
                    <a:pt x="1113" y="7620"/>
                  </a:lnTo>
                  <a:lnTo>
                    <a:pt x="1483" y="10379"/>
                  </a:lnTo>
                  <a:lnTo>
                    <a:pt x="1813" y="13427"/>
                  </a:lnTo>
                  <a:lnTo>
                    <a:pt x="2142" y="16598"/>
                  </a:lnTo>
                  <a:lnTo>
                    <a:pt x="2307" y="16639"/>
                  </a:lnTo>
                  <a:lnTo>
                    <a:pt x="2760" y="16722"/>
                  </a:lnTo>
                  <a:lnTo>
                    <a:pt x="3790" y="16722"/>
                  </a:lnTo>
                  <a:lnTo>
                    <a:pt x="4160" y="16639"/>
                  </a:lnTo>
                  <a:lnTo>
                    <a:pt x="4325" y="15033"/>
                  </a:lnTo>
                  <a:lnTo>
                    <a:pt x="4655" y="10997"/>
                  </a:lnTo>
                  <a:lnTo>
                    <a:pt x="4861" y="8402"/>
                  </a:lnTo>
                  <a:lnTo>
                    <a:pt x="5025" y="5601"/>
                  </a:lnTo>
                  <a:lnTo>
                    <a:pt x="5190" y="2760"/>
                  </a:lnTo>
                  <a:lnTo>
                    <a:pt x="5314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3868984" y="2841468"/>
              <a:ext cx="739977" cy="1238575"/>
            </a:xfrm>
            <a:custGeom>
              <a:avLst/>
              <a:gdLst/>
              <a:ahLst/>
              <a:cxnLst/>
              <a:rect l="l" t="t" r="r" b="b"/>
              <a:pathLst>
                <a:path w="9597" h="16064" extrusionOk="0">
                  <a:moveTo>
                    <a:pt x="42" y="1"/>
                  </a:moveTo>
                  <a:lnTo>
                    <a:pt x="0" y="660"/>
                  </a:lnTo>
                  <a:lnTo>
                    <a:pt x="0" y="1524"/>
                  </a:lnTo>
                  <a:lnTo>
                    <a:pt x="0" y="3707"/>
                  </a:lnTo>
                  <a:lnTo>
                    <a:pt x="124" y="6302"/>
                  </a:lnTo>
                  <a:lnTo>
                    <a:pt x="247" y="9020"/>
                  </a:lnTo>
                  <a:lnTo>
                    <a:pt x="412" y="11574"/>
                  </a:lnTo>
                  <a:lnTo>
                    <a:pt x="618" y="13757"/>
                  </a:lnTo>
                  <a:lnTo>
                    <a:pt x="783" y="15322"/>
                  </a:lnTo>
                  <a:lnTo>
                    <a:pt x="865" y="15734"/>
                  </a:lnTo>
                  <a:lnTo>
                    <a:pt x="906" y="15940"/>
                  </a:lnTo>
                  <a:lnTo>
                    <a:pt x="1112" y="15981"/>
                  </a:lnTo>
                  <a:lnTo>
                    <a:pt x="1442" y="16022"/>
                  </a:lnTo>
                  <a:lnTo>
                    <a:pt x="2307" y="16063"/>
                  </a:lnTo>
                  <a:lnTo>
                    <a:pt x="3131" y="16063"/>
                  </a:lnTo>
                  <a:lnTo>
                    <a:pt x="3419" y="16022"/>
                  </a:lnTo>
                  <a:lnTo>
                    <a:pt x="3542" y="15981"/>
                  </a:lnTo>
                  <a:lnTo>
                    <a:pt x="3748" y="14086"/>
                  </a:lnTo>
                  <a:lnTo>
                    <a:pt x="4201" y="10050"/>
                  </a:lnTo>
                  <a:lnTo>
                    <a:pt x="4819" y="4202"/>
                  </a:lnTo>
                  <a:lnTo>
                    <a:pt x="5396" y="10050"/>
                  </a:lnTo>
                  <a:lnTo>
                    <a:pt x="5849" y="14086"/>
                  </a:lnTo>
                  <a:lnTo>
                    <a:pt x="6014" y="15404"/>
                  </a:lnTo>
                  <a:lnTo>
                    <a:pt x="6096" y="15816"/>
                  </a:lnTo>
                  <a:lnTo>
                    <a:pt x="6137" y="15940"/>
                  </a:lnTo>
                  <a:lnTo>
                    <a:pt x="6302" y="15981"/>
                  </a:lnTo>
                  <a:lnTo>
                    <a:pt x="6590" y="16022"/>
                  </a:lnTo>
                  <a:lnTo>
                    <a:pt x="8485" y="16022"/>
                  </a:lnTo>
                  <a:lnTo>
                    <a:pt x="8608" y="15981"/>
                  </a:lnTo>
                  <a:lnTo>
                    <a:pt x="8814" y="13674"/>
                  </a:lnTo>
                  <a:lnTo>
                    <a:pt x="9226" y="8650"/>
                  </a:lnTo>
                  <a:lnTo>
                    <a:pt x="9391" y="5849"/>
                  </a:lnTo>
                  <a:lnTo>
                    <a:pt x="9556" y="3295"/>
                  </a:lnTo>
                  <a:lnTo>
                    <a:pt x="9597" y="1277"/>
                  </a:lnTo>
                  <a:lnTo>
                    <a:pt x="9597" y="577"/>
                  </a:lnTo>
                  <a:lnTo>
                    <a:pt x="9556" y="124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3497415" y="1971366"/>
              <a:ext cx="755860" cy="492299"/>
            </a:xfrm>
            <a:custGeom>
              <a:avLst/>
              <a:gdLst/>
              <a:ahLst/>
              <a:cxnLst/>
              <a:rect l="l" t="t" r="r" b="b"/>
              <a:pathLst>
                <a:path w="9803" h="6385" extrusionOk="0">
                  <a:moveTo>
                    <a:pt x="6796" y="1"/>
                  </a:moveTo>
                  <a:lnTo>
                    <a:pt x="6426" y="989"/>
                  </a:lnTo>
                  <a:lnTo>
                    <a:pt x="6014" y="2307"/>
                  </a:lnTo>
                  <a:lnTo>
                    <a:pt x="5767" y="2925"/>
                  </a:lnTo>
                  <a:lnTo>
                    <a:pt x="5561" y="3419"/>
                  </a:lnTo>
                  <a:lnTo>
                    <a:pt x="5355" y="3831"/>
                  </a:lnTo>
                  <a:lnTo>
                    <a:pt x="5272" y="3954"/>
                  </a:lnTo>
                  <a:lnTo>
                    <a:pt x="5190" y="3996"/>
                  </a:lnTo>
                  <a:lnTo>
                    <a:pt x="5025" y="4037"/>
                  </a:lnTo>
                  <a:lnTo>
                    <a:pt x="4819" y="4078"/>
                  </a:lnTo>
                  <a:lnTo>
                    <a:pt x="4160" y="4119"/>
                  </a:lnTo>
                  <a:lnTo>
                    <a:pt x="2513" y="4119"/>
                  </a:lnTo>
                  <a:lnTo>
                    <a:pt x="948" y="4078"/>
                  </a:lnTo>
                  <a:lnTo>
                    <a:pt x="248" y="4037"/>
                  </a:lnTo>
                  <a:lnTo>
                    <a:pt x="1" y="5396"/>
                  </a:lnTo>
                  <a:lnTo>
                    <a:pt x="742" y="5602"/>
                  </a:lnTo>
                  <a:lnTo>
                    <a:pt x="1566" y="5808"/>
                  </a:lnTo>
                  <a:lnTo>
                    <a:pt x="2595" y="6055"/>
                  </a:lnTo>
                  <a:lnTo>
                    <a:pt x="3625" y="6220"/>
                  </a:lnTo>
                  <a:lnTo>
                    <a:pt x="4696" y="6343"/>
                  </a:lnTo>
                  <a:lnTo>
                    <a:pt x="5149" y="6384"/>
                  </a:lnTo>
                  <a:lnTo>
                    <a:pt x="5602" y="6384"/>
                  </a:lnTo>
                  <a:lnTo>
                    <a:pt x="6014" y="6302"/>
                  </a:lnTo>
                  <a:lnTo>
                    <a:pt x="6302" y="6220"/>
                  </a:lnTo>
                  <a:lnTo>
                    <a:pt x="6590" y="6096"/>
                  </a:lnTo>
                  <a:lnTo>
                    <a:pt x="6879" y="5890"/>
                  </a:lnTo>
                  <a:lnTo>
                    <a:pt x="7167" y="5602"/>
                  </a:lnTo>
                  <a:lnTo>
                    <a:pt x="7455" y="5272"/>
                  </a:lnTo>
                  <a:lnTo>
                    <a:pt x="8032" y="4490"/>
                  </a:lnTo>
                  <a:lnTo>
                    <a:pt x="8608" y="3666"/>
                  </a:lnTo>
                  <a:lnTo>
                    <a:pt x="9062" y="2842"/>
                  </a:lnTo>
                  <a:lnTo>
                    <a:pt x="9473" y="2142"/>
                  </a:lnTo>
                  <a:lnTo>
                    <a:pt x="9803" y="1483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3271960" y="2199975"/>
              <a:ext cx="250977" cy="260529"/>
            </a:xfrm>
            <a:custGeom>
              <a:avLst/>
              <a:gdLst/>
              <a:ahLst/>
              <a:cxnLst/>
              <a:rect l="l" t="t" r="r" b="b"/>
              <a:pathLst>
                <a:path w="3255" h="3379" extrusionOk="0">
                  <a:moveTo>
                    <a:pt x="1936" y="1"/>
                  </a:moveTo>
                  <a:lnTo>
                    <a:pt x="1854" y="83"/>
                  </a:lnTo>
                  <a:lnTo>
                    <a:pt x="1854" y="207"/>
                  </a:lnTo>
                  <a:lnTo>
                    <a:pt x="1854" y="330"/>
                  </a:lnTo>
                  <a:lnTo>
                    <a:pt x="1895" y="536"/>
                  </a:lnTo>
                  <a:lnTo>
                    <a:pt x="1977" y="825"/>
                  </a:lnTo>
                  <a:lnTo>
                    <a:pt x="2060" y="989"/>
                  </a:lnTo>
                  <a:lnTo>
                    <a:pt x="1071" y="989"/>
                  </a:lnTo>
                  <a:lnTo>
                    <a:pt x="742" y="1031"/>
                  </a:lnTo>
                  <a:lnTo>
                    <a:pt x="412" y="1072"/>
                  </a:lnTo>
                  <a:lnTo>
                    <a:pt x="165" y="1154"/>
                  </a:lnTo>
                  <a:lnTo>
                    <a:pt x="124" y="1195"/>
                  </a:lnTo>
                  <a:lnTo>
                    <a:pt x="83" y="1237"/>
                  </a:lnTo>
                  <a:lnTo>
                    <a:pt x="124" y="1360"/>
                  </a:lnTo>
                  <a:lnTo>
                    <a:pt x="206" y="1443"/>
                  </a:lnTo>
                  <a:lnTo>
                    <a:pt x="371" y="1525"/>
                  </a:lnTo>
                  <a:lnTo>
                    <a:pt x="577" y="1566"/>
                  </a:lnTo>
                  <a:lnTo>
                    <a:pt x="906" y="1607"/>
                  </a:lnTo>
                  <a:lnTo>
                    <a:pt x="1071" y="1648"/>
                  </a:lnTo>
                  <a:lnTo>
                    <a:pt x="906" y="1772"/>
                  </a:lnTo>
                  <a:lnTo>
                    <a:pt x="495" y="2060"/>
                  </a:lnTo>
                  <a:lnTo>
                    <a:pt x="289" y="2225"/>
                  </a:lnTo>
                  <a:lnTo>
                    <a:pt x="124" y="2390"/>
                  </a:lnTo>
                  <a:lnTo>
                    <a:pt x="0" y="2555"/>
                  </a:lnTo>
                  <a:lnTo>
                    <a:pt x="0" y="2637"/>
                  </a:lnTo>
                  <a:lnTo>
                    <a:pt x="0" y="2678"/>
                  </a:lnTo>
                  <a:lnTo>
                    <a:pt x="83" y="2719"/>
                  </a:lnTo>
                  <a:lnTo>
                    <a:pt x="124" y="2760"/>
                  </a:lnTo>
                  <a:lnTo>
                    <a:pt x="289" y="2719"/>
                  </a:lnTo>
                  <a:lnTo>
                    <a:pt x="453" y="2637"/>
                  </a:lnTo>
                  <a:lnTo>
                    <a:pt x="659" y="2513"/>
                  </a:lnTo>
                  <a:lnTo>
                    <a:pt x="1030" y="2266"/>
                  </a:lnTo>
                  <a:lnTo>
                    <a:pt x="1154" y="2143"/>
                  </a:lnTo>
                  <a:lnTo>
                    <a:pt x="1154" y="2143"/>
                  </a:lnTo>
                  <a:lnTo>
                    <a:pt x="1071" y="2307"/>
                  </a:lnTo>
                  <a:lnTo>
                    <a:pt x="906" y="2678"/>
                  </a:lnTo>
                  <a:lnTo>
                    <a:pt x="742" y="3049"/>
                  </a:lnTo>
                  <a:lnTo>
                    <a:pt x="742" y="3172"/>
                  </a:lnTo>
                  <a:lnTo>
                    <a:pt x="783" y="3296"/>
                  </a:lnTo>
                  <a:lnTo>
                    <a:pt x="865" y="3296"/>
                  </a:lnTo>
                  <a:lnTo>
                    <a:pt x="989" y="3214"/>
                  </a:lnTo>
                  <a:lnTo>
                    <a:pt x="1112" y="3090"/>
                  </a:lnTo>
                  <a:lnTo>
                    <a:pt x="1277" y="2925"/>
                  </a:lnTo>
                  <a:lnTo>
                    <a:pt x="1483" y="2555"/>
                  </a:lnTo>
                  <a:lnTo>
                    <a:pt x="1565" y="2390"/>
                  </a:lnTo>
                  <a:lnTo>
                    <a:pt x="1565" y="2555"/>
                  </a:lnTo>
                  <a:lnTo>
                    <a:pt x="1607" y="2884"/>
                  </a:lnTo>
                  <a:lnTo>
                    <a:pt x="1689" y="3214"/>
                  </a:lnTo>
                  <a:lnTo>
                    <a:pt x="1771" y="3337"/>
                  </a:lnTo>
                  <a:lnTo>
                    <a:pt x="1854" y="3378"/>
                  </a:lnTo>
                  <a:lnTo>
                    <a:pt x="1977" y="3337"/>
                  </a:lnTo>
                  <a:lnTo>
                    <a:pt x="2018" y="3255"/>
                  </a:lnTo>
                  <a:lnTo>
                    <a:pt x="2101" y="2966"/>
                  </a:lnTo>
                  <a:lnTo>
                    <a:pt x="2142" y="2637"/>
                  </a:lnTo>
                  <a:lnTo>
                    <a:pt x="2142" y="2513"/>
                  </a:lnTo>
                  <a:lnTo>
                    <a:pt x="2389" y="2555"/>
                  </a:lnTo>
                  <a:lnTo>
                    <a:pt x="2595" y="2513"/>
                  </a:lnTo>
                  <a:lnTo>
                    <a:pt x="2883" y="2431"/>
                  </a:lnTo>
                  <a:lnTo>
                    <a:pt x="3254" y="1072"/>
                  </a:lnTo>
                  <a:lnTo>
                    <a:pt x="2966" y="907"/>
                  </a:lnTo>
                  <a:lnTo>
                    <a:pt x="2719" y="742"/>
                  </a:lnTo>
                  <a:lnTo>
                    <a:pt x="2513" y="578"/>
                  </a:lnTo>
                  <a:lnTo>
                    <a:pt x="2266" y="207"/>
                  </a:lnTo>
                  <a:lnTo>
                    <a:pt x="2142" y="42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3875306" y="1968205"/>
              <a:ext cx="168397" cy="336707"/>
            </a:xfrm>
            <a:custGeom>
              <a:avLst/>
              <a:gdLst/>
              <a:ahLst/>
              <a:cxnLst/>
              <a:rect l="l" t="t" r="r" b="b"/>
              <a:pathLst>
                <a:path w="2184" h="4367" extrusionOk="0">
                  <a:moveTo>
                    <a:pt x="1936" y="0"/>
                  </a:moveTo>
                  <a:lnTo>
                    <a:pt x="1731" y="124"/>
                  </a:lnTo>
                  <a:lnTo>
                    <a:pt x="1566" y="289"/>
                  </a:lnTo>
                  <a:lnTo>
                    <a:pt x="1401" y="495"/>
                  </a:lnTo>
                  <a:lnTo>
                    <a:pt x="1195" y="742"/>
                  </a:lnTo>
                  <a:lnTo>
                    <a:pt x="866" y="1318"/>
                  </a:lnTo>
                  <a:lnTo>
                    <a:pt x="577" y="1977"/>
                  </a:lnTo>
                  <a:lnTo>
                    <a:pt x="330" y="2595"/>
                  </a:lnTo>
                  <a:lnTo>
                    <a:pt x="165" y="3131"/>
                  </a:lnTo>
                  <a:lnTo>
                    <a:pt x="1" y="3666"/>
                  </a:lnTo>
                  <a:lnTo>
                    <a:pt x="124" y="3790"/>
                  </a:lnTo>
                  <a:lnTo>
                    <a:pt x="577" y="3995"/>
                  </a:lnTo>
                  <a:lnTo>
                    <a:pt x="866" y="4119"/>
                  </a:lnTo>
                  <a:lnTo>
                    <a:pt x="1278" y="4243"/>
                  </a:lnTo>
                  <a:lnTo>
                    <a:pt x="1689" y="4325"/>
                  </a:lnTo>
                  <a:lnTo>
                    <a:pt x="2184" y="4366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3856262" y="1920556"/>
              <a:ext cx="755860" cy="990844"/>
            </a:xfrm>
            <a:custGeom>
              <a:avLst/>
              <a:gdLst/>
              <a:ahLst/>
              <a:cxnLst/>
              <a:rect l="l" t="t" r="r" b="b"/>
              <a:pathLst>
                <a:path w="9803" h="12851" extrusionOk="0">
                  <a:moveTo>
                    <a:pt x="4037" y="1"/>
                  </a:moveTo>
                  <a:lnTo>
                    <a:pt x="2183" y="618"/>
                  </a:lnTo>
                  <a:lnTo>
                    <a:pt x="1" y="12068"/>
                  </a:lnTo>
                  <a:lnTo>
                    <a:pt x="701" y="12315"/>
                  </a:lnTo>
                  <a:lnTo>
                    <a:pt x="1483" y="12480"/>
                  </a:lnTo>
                  <a:lnTo>
                    <a:pt x="2266" y="12645"/>
                  </a:lnTo>
                  <a:lnTo>
                    <a:pt x="3048" y="12727"/>
                  </a:lnTo>
                  <a:lnTo>
                    <a:pt x="3872" y="12810"/>
                  </a:lnTo>
                  <a:lnTo>
                    <a:pt x="4696" y="12851"/>
                  </a:lnTo>
                  <a:lnTo>
                    <a:pt x="6261" y="12810"/>
                  </a:lnTo>
                  <a:lnTo>
                    <a:pt x="7661" y="12727"/>
                  </a:lnTo>
                  <a:lnTo>
                    <a:pt x="8773" y="12645"/>
                  </a:lnTo>
                  <a:lnTo>
                    <a:pt x="9803" y="12480"/>
                  </a:lnTo>
                  <a:lnTo>
                    <a:pt x="7785" y="618"/>
                  </a:lnTo>
                  <a:lnTo>
                    <a:pt x="5931" y="1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4011859" y="1968205"/>
              <a:ext cx="530405" cy="689142"/>
            </a:xfrm>
            <a:custGeom>
              <a:avLst/>
              <a:gdLst/>
              <a:ahLst/>
              <a:cxnLst/>
              <a:rect l="l" t="t" r="r" b="b"/>
              <a:pathLst>
                <a:path w="6879" h="8938" extrusionOk="0">
                  <a:moveTo>
                    <a:pt x="5767" y="0"/>
                  </a:moveTo>
                  <a:lnTo>
                    <a:pt x="3666" y="701"/>
                  </a:lnTo>
                  <a:lnTo>
                    <a:pt x="3831" y="1730"/>
                  </a:lnTo>
                  <a:lnTo>
                    <a:pt x="4037" y="3007"/>
                  </a:lnTo>
                  <a:lnTo>
                    <a:pt x="4078" y="3625"/>
                  </a:lnTo>
                  <a:lnTo>
                    <a:pt x="4119" y="4160"/>
                  </a:lnTo>
                  <a:lnTo>
                    <a:pt x="4078" y="4572"/>
                  </a:lnTo>
                  <a:lnTo>
                    <a:pt x="4078" y="4737"/>
                  </a:lnTo>
                  <a:lnTo>
                    <a:pt x="4037" y="4819"/>
                  </a:lnTo>
                  <a:lnTo>
                    <a:pt x="3913" y="4943"/>
                  </a:lnTo>
                  <a:lnTo>
                    <a:pt x="3749" y="5107"/>
                  </a:lnTo>
                  <a:lnTo>
                    <a:pt x="3254" y="5478"/>
                  </a:lnTo>
                  <a:lnTo>
                    <a:pt x="1895" y="6425"/>
                  </a:lnTo>
                  <a:lnTo>
                    <a:pt x="577" y="7249"/>
                  </a:lnTo>
                  <a:lnTo>
                    <a:pt x="1" y="7620"/>
                  </a:lnTo>
                  <a:lnTo>
                    <a:pt x="536" y="8938"/>
                  </a:lnTo>
                  <a:lnTo>
                    <a:pt x="1278" y="8649"/>
                  </a:lnTo>
                  <a:lnTo>
                    <a:pt x="2101" y="8361"/>
                  </a:lnTo>
                  <a:lnTo>
                    <a:pt x="3049" y="7991"/>
                  </a:lnTo>
                  <a:lnTo>
                    <a:pt x="4037" y="7537"/>
                  </a:lnTo>
                  <a:lnTo>
                    <a:pt x="4943" y="7043"/>
                  </a:lnTo>
                  <a:lnTo>
                    <a:pt x="5355" y="6796"/>
                  </a:lnTo>
                  <a:lnTo>
                    <a:pt x="5726" y="6549"/>
                  </a:lnTo>
                  <a:lnTo>
                    <a:pt x="6014" y="6261"/>
                  </a:lnTo>
                  <a:lnTo>
                    <a:pt x="6220" y="6014"/>
                  </a:lnTo>
                  <a:lnTo>
                    <a:pt x="6385" y="5766"/>
                  </a:lnTo>
                  <a:lnTo>
                    <a:pt x="6508" y="5478"/>
                  </a:lnTo>
                  <a:lnTo>
                    <a:pt x="6632" y="5107"/>
                  </a:lnTo>
                  <a:lnTo>
                    <a:pt x="6714" y="4737"/>
                  </a:lnTo>
                  <a:lnTo>
                    <a:pt x="6796" y="4325"/>
                  </a:lnTo>
                  <a:lnTo>
                    <a:pt x="6838" y="3913"/>
                  </a:lnTo>
                  <a:lnTo>
                    <a:pt x="6879" y="3460"/>
                  </a:lnTo>
                  <a:lnTo>
                    <a:pt x="6879" y="3007"/>
                  </a:lnTo>
                  <a:lnTo>
                    <a:pt x="6838" y="2554"/>
                  </a:lnTo>
                  <a:lnTo>
                    <a:pt x="6796" y="2101"/>
                  </a:lnTo>
                  <a:lnTo>
                    <a:pt x="6714" y="1689"/>
                  </a:lnTo>
                  <a:lnTo>
                    <a:pt x="6591" y="1277"/>
                  </a:lnTo>
                  <a:lnTo>
                    <a:pt x="6426" y="907"/>
                  </a:lnTo>
                  <a:lnTo>
                    <a:pt x="6261" y="577"/>
                  </a:lnTo>
                  <a:lnTo>
                    <a:pt x="6014" y="248"/>
                  </a:lnTo>
                  <a:lnTo>
                    <a:pt x="5767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3821333" y="2536605"/>
              <a:ext cx="231932" cy="266852"/>
            </a:xfrm>
            <a:custGeom>
              <a:avLst/>
              <a:gdLst/>
              <a:ahLst/>
              <a:cxnLst/>
              <a:rect l="l" t="t" r="r" b="b"/>
              <a:pathLst>
                <a:path w="3008" h="3461" extrusionOk="0">
                  <a:moveTo>
                    <a:pt x="989" y="1"/>
                  </a:moveTo>
                  <a:lnTo>
                    <a:pt x="907" y="42"/>
                  </a:lnTo>
                  <a:lnTo>
                    <a:pt x="824" y="83"/>
                  </a:lnTo>
                  <a:lnTo>
                    <a:pt x="824" y="165"/>
                  </a:lnTo>
                  <a:lnTo>
                    <a:pt x="865" y="289"/>
                  </a:lnTo>
                  <a:lnTo>
                    <a:pt x="948" y="413"/>
                  </a:lnTo>
                  <a:lnTo>
                    <a:pt x="1071" y="536"/>
                  </a:lnTo>
                  <a:lnTo>
                    <a:pt x="1360" y="742"/>
                  </a:lnTo>
                  <a:lnTo>
                    <a:pt x="1483" y="824"/>
                  </a:lnTo>
                  <a:lnTo>
                    <a:pt x="1236" y="989"/>
                  </a:lnTo>
                  <a:lnTo>
                    <a:pt x="701" y="1401"/>
                  </a:lnTo>
                  <a:lnTo>
                    <a:pt x="412" y="1607"/>
                  </a:lnTo>
                  <a:lnTo>
                    <a:pt x="165" y="1854"/>
                  </a:lnTo>
                  <a:lnTo>
                    <a:pt x="42" y="2019"/>
                  </a:lnTo>
                  <a:lnTo>
                    <a:pt x="1" y="2101"/>
                  </a:lnTo>
                  <a:lnTo>
                    <a:pt x="1" y="2184"/>
                  </a:lnTo>
                  <a:lnTo>
                    <a:pt x="83" y="2225"/>
                  </a:lnTo>
                  <a:lnTo>
                    <a:pt x="207" y="2225"/>
                  </a:lnTo>
                  <a:lnTo>
                    <a:pt x="371" y="2184"/>
                  </a:lnTo>
                  <a:lnTo>
                    <a:pt x="577" y="2142"/>
                  </a:lnTo>
                  <a:lnTo>
                    <a:pt x="907" y="1978"/>
                  </a:lnTo>
                  <a:lnTo>
                    <a:pt x="1030" y="1895"/>
                  </a:lnTo>
                  <a:lnTo>
                    <a:pt x="948" y="2101"/>
                  </a:lnTo>
                  <a:lnTo>
                    <a:pt x="783" y="2595"/>
                  </a:lnTo>
                  <a:lnTo>
                    <a:pt x="701" y="2884"/>
                  </a:lnTo>
                  <a:lnTo>
                    <a:pt x="660" y="3090"/>
                  </a:lnTo>
                  <a:lnTo>
                    <a:pt x="701" y="3296"/>
                  </a:lnTo>
                  <a:lnTo>
                    <a:pt x="701" y="3337"/>
                  </a:lnTo>
                  <a:lnTo>
                    <a:pt x="742" y="3378"/>
                  </a:lnTo>
                  <a:lnTo>
                    <a:pt x="865" y="3378"/>
                  </a:lnTo>
                  <a:lnTo>
                    <a:pt x="989" y="3254"/>
                  </a:lnTo>
                  <a:lnTo>
                    <a:pt x="1113" y="3090"/>
                  </a:lnTo>
                  <a:lnTo>
                    <a:pt x="1195" y="2884"/>
                  </a:lnTo>
                  <a:lnTo>
                    <a:pt x="1360" y="2472"/>
                  </a:lnTo>
                  <a:lnTo>
                    <a:pt x="1401" y="2307"/>
                  </a:lnTo>
                  <a:lnTo>
                    <a:pt x="1401" y="2472"/>
                  </a:lnTo>
                  <a:lnTo>
                    <a:pt x="1442" y="2884"/>
                  </a:lnTo>
                  <a:lnTo>
                    <a:pt x="1566" y="3254"/>
                  </a:lnTo>
                  <a:lnTo>
                    <a:pt x="1648" y="3378"/>
                  </a:lnTo>
                  <a:lnTo>
                    <a:pt x="1730" y="3460"/>
                  </a:lnTo>
                  <a:lnTo>
                    <a:pt x="1772" y="3419"/>
                  </a:lnTo>
                  <a:lnTo>
                    <a:pt x="1813" y="3419"/>
                  </a:lnTo>
                  <a:lnTo>
                    <a:pt x="1854" y="3254"/>
                  </a:lnTo>
                  <a:lnTo>
                    <a:pt x="1895" y="3090"/>
                  </a:lnTo>
                  <a:lnTo>
                    <a:pt x="1895" y="2884"/>
                  </a:lnTo>
                  <a:lnTo>
                    <a:pt x="1895" y="2472"/>
                  </a:lnTo>
                  <a:lnTo>
                    <a:pt x="1895" y="2266"/>
                  </a:lnTo>
                  <a:lnTo>
                    <a:pt x="1978" y="2390"/>
                  </a:lnTo>
                  <a:lnTo>
                    <a:pt x="2183" y="2637"/>
                  </a:lnTo>
                  <a:lnTo>
                    <a:pt x="2472" y="2884"/>
                  </a:lnTo>
                  <a:lnTo>
                    <a:pt x="2595" y="2925"/>
                  </a:lnTo>
                  <a:lnTo>
                    <a:pt x="2678" y="2925"/>
                  </a:lnTo>
                  <a:lnTo>
                    <a:pt x="2719" y="2843"/>
                  </a:lnTo>
                  <a:lnTo>
                    <a:pt x="2760" y="2719"/>
                  </a:lnTo>
                  <a:lnTo>
                    <a:pt x="2636" y="2431"/>
                  </a:lnTo>
                  <a:lnTo>
                    <a:pt x="2513" y="2142"/>
                  </a:lnTo>
                  <a:lnTo>
                    <a:pt x="2431" y="2019"/>
                  </a:lnTo>
                  <a:lnTo>
                    <a:pt x="2636" y="1936"/>
                  </a:lnTo>
                  <a:lnTo>
                    <a:pt x="2801" y="1772"/>
                  </a:lnTo>
                  <a:lnTo>
                    <a:pt x="3007" y="1566"/>
                  </a:lnTo>
                  <a:lnTo>
                    <a:pt x="2513" y="248"/>
                  </a:lnTo>
                  <a:lnTo>
                    <a:pt x="1648" y="248"/>
                  </a:lnTo>
                  <a:lnTo>
                    <a:pt x="1195" y="4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4262759" y="1968205"/>
              <a:ext cx="320834" cy="406561"/>
            </a:xfrm>
            <a:custGeom>
              <a:avLst/>
              <a:gdLst/>
              <a:ahLst/>
              <a:cxnLst/>
              <a:rect l="l" t="t" r="r" b="b"/>
              <a:pathLst>
                <a:path w="4161" h="5273" extrusionOk="0">
                  <a:moveTo>
                    <a:pt x="2513" y="0"/>
                  </a:moveTo>
                  <a:lnTo>
                    <a:pt x="0" y="618"/>
                  </a:lnTo>
                  <a:lnTo>
                    <a:pt x="495" y="4860"/>
                  </a:lnTo>
                  <a:lnTo>
                    <a:pt x="1030" y="4984"/>
                  </a:lnTo>
                  <a:lnTo>
                    <a:pt x="1607" y="5066"/>
                  </a:lnTo>
                  <a:lnTo>
                    <a:pt x="2801" y="5190"/>
                  </a:lnTo>
                  <a:lnTo>
                    <a:pt x="3790" y="5272"/>
                  </a:lnTo>
                  <a:lnTo>
                    <a:pt x="4160" y="5272"/>
                  </a:lnTo>
                  <a:lnTo>
                    <a:pt x="4160" y="4531"/>
                  </a:lnTo>
                  <a:lnTo>
                    <a:pt x="4119" y="3790"/>
                  </a:lnTo>
                  <a:lnTo>
                    <a:pt x="3996" y="2883"/>
                  </a:lnTo>
                  <a:lnTo>
                    <a:pt x="3913" y="2430"/>
                  </a:lnTo>
                  <a:lnTo>
                    <a:pt x="3831" y="1977"/>
                  </a:lnTo>
                  <a:lnTo>
                    <a:pt x="3707" y="1524"/>
                  </a:lnTo>
                  <a:lnTo>
                    <a:pt x="3542" y="1112"/>
                  </a:lnTo>
                  <a:lnTo>
                    <a:pt x="3337" y="742"/>
                  </a:lnTo>
                  <a:lnTo>
                    <a:pt x="3089" y="412"/>
                  </a:lnTo>
                  <a:lnTo>
                    <a:pt x="2842" y="165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4262759" y="2114237"/>
              <a:ext cx="50889" cy="222364"/>
            </a:xfrm>
            <a:custGeom>
              <a:avLst/>
              <a:gdLst/>
              <a:ahLst/>
              <a:cxnLst/>
              <a:rect l="l" t="t" r="r" b="b"/>
              <a:pathLst>
                <a:path w="660" h="2884" extrusionOk="0">
                  <a:moveTo>
                    <a:pt x="536" y="1"/>
                  </a:moveTo>
                  <a:lnTo>
                    <a:pt x="495" y="42"/>
                  </a:lnTo>
                  <a:lnTo>
                    <a:pt x="536" y="701"/>
                  </a:lnTo>
                  <a:lnTo>
                    <a:pt x="330" y="413"/>
                  </a:lnTo>
                  <a:lnTo>
                    <a:pt x="83" y="166"/>
                  </a:lnTo>
                  <a:lnTo>
                    <a:pt x="42" y="125"/>
                  </a:lnTo>
                  <a:lnTo>
                    <a:pt x="0" y="166"/>
                  </a:lnTo>
                  <a:lnTo>
                    <a:pt x="0" y="207"/>
                  </a:lnTo>
                  <a:lnTo>
                    <a:pt x="0" y="248"/>
                  </a:lnTo>
                  <a:lnTo>
                    <a:pt x="289" y="578"/>
                  </a:lnTo>
                  <a:lnTo>
                    <a:pt x="536" y="907"/>
                  </a:lnTo>
                  <a:lnTo>
                    <a:pt x="536" y="2802"/>
                  </a:lnTo>
                  <a:lnTo>
                    <a:pt x="577" y="2843"/>
                  </a:lnTo>
                  <a:lnTo>
                    <a:pt x="577" y="2884"/>
                  </a:lnTo>
                  <a:lnTo>
                    <a:pt x="618" y="2843"/>
                  </a:lnTo>
                  <a:lnTo>
                    <a:pt x="659" y="2802"/>
                  </a:lnTo>
                  <a:lnTo>
                    <a:pt x="659" y="1442"/>
                  </a:lnTo>
                  <a:lnTo>
                    <a:pt x="618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3957886" y="2047621"/>
              <a:ext cx="50889" cy="212803"/>
            </a:xfrm>
            <a:custGeom>
              <a:avLst/>
              <a:gdLst/>
              <a:ahLst/>
              <a:cxnLst/>
              <a:rect l="l" t="t" r="r" b="b"/>
              <a:pathLst>
                <a:path w="660" h="2760" extrusionOk="0">
                  <a:moveTo>
                    <a:pt x="577" y="0"/>
                  </a:moveTo>
                  <a:lnTo>
                    <a:pt x="577" y="41"/>
                  </a:lnTo>
                  <a:lnTo>
                    <a:pt x="1" y="2718"/>
                  </a:lnTo>
                  <a:lnTo>
                    <a:pt x="1" y="2760"/>
                  </a:lnTo>
                  <a:lnTo>
                    <a:pt x="83" y="2760"/>
                  </a:lnTo>
                  <a:lnTo>
                    <a:pt x="83" y="2718"/>
                  </a:lnTo>
                  <a:lnTo>
                    <a:pt x="660" y="82"/>
                  </a:lnTo>
                  <a:lnTo>
                    <a:pt x="660" y="4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6"/>
            <p:cNvSpPr/>
            <p:nvPr/>
          </p:nvSpPr>
          <p:spPr>
            <a:xfrm>
              <a:off x="3745153" y="821845"/>
              <a:ext cx="901897" cy="800324"/>
            </a:xfrm>
            <a:custGeom>
              <a:avLst/>
              <a:gdLst/>
              <a:ahLst/>
              <a:cxnLst/>
              <a:rect l="l" t="t" r="r" b="b"/>
              <a:pathLst>
                <a:path w="11697" h="10380" extrusionOk="0">
                  <a:moveTo>
                    <a:pt x="4160" y="0"/>
                  </a:moveTo>
                  <a:lnTo>
                    <a:pt x="3748" y="41"/>
                  </a:lnTo>
                  <a:lnTo>
                    <a:pt x="3295" y="124"/>
                  </a:lnTo>
                  <a:lnTo>
                    <a:pt x="2842" y="247"/>
                  </a:lnTo>
                  <a:lnTo>
                    <a:pt x="2430" y="412"/>
                  </a:lnTo>
                  <a:lnTo>
                    <a:pt x="2018" y="618"/>
                  </a:lnTo>
                  <a:lnTo>
                    <a:pt x="1648" y="824"/>
                  </a:lnTo>
                  <a:lnTo>
                    <a:pt x="1318" y="1112"/>
                  </a:lnTo>
                  <a:lnTo>
                    <a:pt x="989" y="1442"/>
                  </a:lnTo>
                  <a:lnTo>
                    <a:pt x="659" y="1895"/>
                  </a:lnTo>
                  <a:lnTo>
                    <a:pt x="371" y="2389"/>
                  </a:lnTo>
                  <a:lnTo>
                    <a:pt x="165" y="2966"/>
                  </a:lnTo>
                  <a:lnTo>
                    <a:pt x="41" y="3542"/>
                  </a:lnTo>
                  <a:lnTo>
                    <a:pt x="0" y="4119"/>
                  </a:lnTo>
                  <a:lnTo>
                    <a:pt x="41" y="4695"/>
                  </a:lnTo>
                  <a:lnTo>
                    <a:pt x="165" y="5272"/>
                  </a:lnTo>
                  <a:lnTo>
                    <a:pt x="330" y="5849"/>
                  </a:lnTo>
                  <a:lnTo>
                    <a:pt x="536" y="6384"/>
                  </a:lnTo>
                  <a:lnTo>
                    <a:pt x="865" y="6878"/>
                  </a:lnTo>
                  <a:lnTo>
                    <a:pt x="1195" y="7373"/>
                  </a:lnTo>
                  <a:lnTo>
                    <a:pt x="1565" y="7826"/>
                  </a:lnTo>
                  <a:lnTo>
                    <a:pt x="1977" y="8237"/>
                  </a:lnTo>
                  <a:lnTo>
                    <a:pt x="2430" y="8608"/>
                  </a:lnTo>
                  <a:lnTo>
                    <a:pt x="2924" y="8938"/>
                  </a:lnTo>
                  <a:lnTo>
                    <a:pt x="3419" y="9267"/>
                  </a:lnTo>
                  <a:lnTo>
                    <a:pt x="4119" y="9597"/>
                  </a:lnTo>
                  <a:lnTo>
                    <a:pt x="4819" y="9885"/>
                  </a:lnTo>
                  <a:lnTo>
                    <a:pt x="5560" y="10091"/>
                  </a:lnTo>
                  <a:lnTo>
                    <a:pt x="6343" y="10256"/>
                  </a:lnTo>
                  <a:lnTo>
                    <a:pt x="7084" y="10338"/>
                  </a:lnTo>
                  <a:lnTo>
                    <a:pt x="7867" y="10379"/>
                  </a:lnTo>
                  <a:lnTo>
                    <a:pt x="8649" y="10338"/>
                  </a:lnTo>
                  <a:lnTo>
                    <a:pt x="9432" y="10297"/>
                  </a:lnTo>
                  <a:lnTo>
                    <a:pt x="9885" y="9844"/>
                  </a:lnTo>
                  <a:lnTo>
                    <a:pt x="10297" y="9349"/>
                  </a:lnTo>
                  <a:lnTo>
                    <a:pt x="10667" y="8814"/>
                  </a:lnTo>
                  <a:lnTo>
                    <a:pt x="10997" y="8237"/>
                  </a:lnTo>
                  <a:lnTo>
                    <a:pt x="11285" y="7620"/>
                  </a:lnTo>
                  <a:lnTo>
                    <a:pt x="11491" y="7002"/>
                  </a:lnTo>
                  <a:lnTo>
                    <a:pt x="11615" y="6384"/>
                  </a:lnTo>
                  <a:lnTo>
                    <a:pt x="11697" y="5725"/>
                  </a:lnTo>
                  <a:lnTo>
                    <a:pt x="11697" y="5437"/>
                  </a:lnTo>
                  <a:lnTo>
                    <a:pt x="11697" y="5148"/>
                  </a:lnTo>
                  <a:lnTo>
                    <a:pt x="11656" y="4901"/>
                  </a:lnTo>
                  <a:lnTo>
                    <a:pt x="11573" y="4613"/>
                  </a:lnTo>
                  <a:lnTo>
                    <a:pt x="11450" y="4366"/>
                  </a:lnTo>
                  <a:lnTo>
                    <a:pt x="11285" y="4160"/>
                  </a:lnTo>
                  <a:lnTo>
                    <a:pt x="11038" y="3995"/>
                  </a:lnTo>
                  <a:lnTo>
                    <a:pt x="10791" y="3913"/>
                  </a:lnTo>
                  <a:lnTo>
                    <a:pt x="10791" y="3625"/>
                  </a:lnTo>
                  <a:lnTo>
                    <a:pt x="10750" y="3295"/>
                  </a:lnTo>
                  <a:lnTo>
                    <a:pt x="10667" y="3007"/>
                  </a:lnTo>
                  <a:lnTo>
                    <a:pt x="10585" y="2718"/>
                  </a:lnTo>
                  <a:lnTo>
                    <a:pt x="10420" y="2430"/>
                  </a:lnTo>
                  <a:lnTo>
                    <a:pt x="10255" y="2183"/>
                  </a:lnTo>
                  <a:lnTo>
                    <a:pt x="10091" y="1977"/>
                  </a:lnTo>
                  <a:lnTo>
                    <a:pt x="9844" y="1730"/>
                  </a:lnTo>
                  <a:lnTo>
                    <a:pt x="9349" y="1359"/>
                  </a:lnTo>
                  <a:lnTo>
                    <a:pt x="8814" y="1071"/>
                  </a:lnTo>
                  <a:lnTo>
                    <a:pt x="8237" y="824"/>
                  </a:lnTo>
                  <a:lnTo>
                    <a:pt x="7661" y="618"/>
                  </a:lnTo>
                  <a:lnTo>
                    <a:pt x="6837" y="330"/>
                  </a:lnTo>
                  <a:lnTo>
                    <a:pt x="5931" y="124"/>
                  </a:lnTo>
                  <a:lnTo>
                    <a:pt x="5519" y="83"/>
                  </a:lnTo>
                  <a:lnTo>
                    <a:pt x="50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6"/>
            <p:cNvSpPr/>
            <p:nvPr/>
          </p:nvSpPr>
          <p:spPr>
            <a:xfrm>
              <a:off x="3821333" y="999643"/>
              <a:ext cx="663797" cy="1016288"/>
            </a:xfrm>
            <a:custGeom>
              <a:avLst/>
              <a:gdLst/>
              <a:ahLst/>
              <a:cxnLst/>
              <a:rect l="l" t="t" r="r" b="b"/>
              <a:pathLst>
                <a:path w="8609" h="13181" extrusionOk="0">
                  <a:moveTo>
                    <a:pt x="4037" y="1"/>
                  </a:moveTo>
                  <a:lnTo>
                    <a:pt x="3419" y="83"/>
                  </a:lnTo>
                  <a:lnTo>
                    <a:pt x="2842" y="207"/>
                  </a:lnTo>
                  <a:lnTo>
                    <a:pt x="2307" y="371"/>
                  </a:lnTo>
                  <a:lnTo>
                    <a:pt x="1772" y="618"/>
                  </a:lnTo>
                  <a:lnTo>
                    <a:pt x="1360" y="907"/>
                  </a:lnTo>
                  <a:lnTo>
                    <a:pt x="989" y="1236"/>
                  </a:lnTo>
                  <a:lnTo>
                    <a:pt x="865" y="1401"/>
                  </a:lnTo>
                  <a:lnTo>
                    <a:pt x="742" y="1607"/>
                  </a:lnTo>
                  <a:lnTo>
                    <a:pt x="660" y="1772"/>
                  </a:lnTo>
                  <a:lnTo>
                    <a:pt x="577" y="1978"/>
                  </a:lnTo>
                  <a:lnTo>
                    <a:pt x="330" y="3213"/>
                  </a:lnTo>
                  <a:lnTo>
                    <a:pt x="165" y="4284"/>
                  </a:lnTo>
                  <a:lnTo>
                    <a:pt x="42" y="5272"/>
                  </a:lnTo>
                  <a:lnTo>
                    <a:pt x="1" y="6096"/>
                  </a:lnTo>
                  <a:lnTo>
                    <a:pt x="42" y="6920"/>
                  </a:lnTo>
                  <a:lnTo>
                    <a:pt x="124" y="7414"/>
                  </a:lnTo>
                  <a:lnTo>
                    <a:pt x="207" y="7867"/>
                  </a:lnTo>
                  <a:lnTo>
                    <a:pt x="330" y="8279"/>
                  </a:lnTo>
                  <a:lnTo>
                    <a:pt x="495" y="8650"/>
                  </a:lnTo>
                  <a:lnTo>
                    <a:pt x="660" y="8979"/>
                  </a:lnTo>
                  <a:lnTo>
                    <a:pt x="865" y="9309"/>
                  </a:lnTo>
                  <a:lnTo>
                    <a:pt x="1071" y="9556"/>
                  </a:lnTo>
                  <a:lnTo>
                    <a:pt x="1319" y="9803"/>
                  </a:lnTo>
                  <a:lnTo>
                    <a:pt x="1689" y="10091"/>
                  </a:lnTo>
                  <a:lnTo>
                    <a:pt x="2060" y="10338"/>
                  </a:lnTo>
                  <a:lnTo>
                    <a:pt x="2760" y="10709"/>
                  </a:lnTo>
                  <a:lnTo>
                    <a:pt x="3378" y="10997"/>
                  </a:lnTo>
                  <a:lnTo>
                    <a:pt x="3666" y="11162"/>
                  </a:lnTo>
                  <a:lnTo>
                    <a:pt x="3913" y="11368"/>
                  </a:lnTo>
                  <a:lnTo>
                    <a:pt x="4078" y="11615"/>
                  </a:lnTo>
                  <a:lnTo>
                    <a:pt x="4243" y="11903"/>
                  </a:lnTo>
                  <a:lnTo>
                    <a:pt x="4284" y="12274"/>
                  </a:lnTo>
                  <a:lnTo>
                    <a:pt x="4325" y="12686"/>
                  </a:lnTo>
                  <a:lnTo>
                    <a:pt x="4613" y="12933"/>
                  </a:lnTo>
                  <a:lnTo>
                    <a:pt x="4943" y="13098"/>
                  </a:lnTo>
                  <a:lnTo>
                    <a:pt x="5272" y="13180"/>
                  </a:lnTo>
                  <a:lnTo>
                    <a:pt x="5602" y="13180"/>
                  </a:lnTo>
                  <a:lnTo>
                    <a:pt x="5931" y="13098"/>
                  </a:lnTo>
                  <a:lnTo>
                    <a:pt x="6220" y="12974"/>
                  </a:lnTo>
                  <a:lnTo>
                    <a:pt x="6467" y="12810"/>
                  </a:lnTo>
                  <a:lnTo>
                    <a:pt x="6632" y="12562"/>
                  </a:lnTo>
                  <a:lnTo>
                    <a:pt x="6673" y="12109"/>
                  </a:lnTo>
                  <a:lnTo>
                    <a:pt x="6714" y="11697"/>
                  </a:lnTo>
                  <a:lnTo>
                    <a:pt x="6796" y="11327"/>
                  </a:lnTo>
                  <a:lnTo>
                    <a:pt x="6879" y="10956"/>
                  </a:lnTo>
                  <a:lnTo>
                    <a:pt x="7126" y="10338"/>
                  </a:lnTo>
                  <a:lnTo>
                    <a:pt x="7373" y="9844"/>
                  </a:lnTo>
                  <a:lnTo>
                    <a:pt x="7661" y="9391"/>
                  </a:lnTo>
                  <a:lnTo>
                    <a:pt x="7908" y="9020"/>
                  </a:lnTo>
                  <a:lnTo>
                    <a:pt x="8155" y="8650"/>
                  </a:lnTo>
                  <a:lnTo>
                    <a:pt x="8361" y="8279"/>
                  </a:lnTo>
                  <a:lnTo>
                    <a:pt x="8608" y="7702"/>
                  </a:lnTo>
                  <a:lnTo>
                    <a:pt x="8608" y="7661"/>
                  </a:lnTo>
                  <a:lnTo>
                    <a:pt x="8608" y="6632"/>
                  </a:lnTo>
                  <a:lnTo>
                    <a:pt x="8608" y="6426"/>
                  </a:lnTo>
                  <a:lnTo>
                    <a:pt x="8608" y="5231"/>
                  </a:lnTo>
                  <a:lnTo>
                    <a:pt x="8526" y="3955"/>
                  </a:lnTo>
                  <a:lnTo>
                    <a:pt x="8444" y="3337"/>
                  </a:lnTo>
                  <a:lnTo>
                    <a:pt x="8361" y="2801"/>
                  </a:lnTo>
                  <a:lnTo>
                    <a:pt x="8279" y="2307"/>
                  </a:lnTo>
                  <a:lnTo>
                    <a:pt x="8155" y="1936"/>
                  </a:lnTo>
                  <a:lnTo>
                    <a:pt x="7991" y="1689"/>
                  </a:lnTo>
                  <a:lnTo>
                    <a:pt x="7826" y="1442"/>
                  </a:lnTo>
                  <a:lnTo>
                    <a:pt x="7620" y="1195"/>
                  </a:lnTo>
                  <a:lnTo>
                    <a:pt x="7414" y="989"/>
                  </a:lnTo>
                  <a:lnTo>
                    <a:pt x="7208" y="824"/>
                  </a:lnTo>
                  <a:lnTo>
                    <a:pt x="6961" y="660"/>
                  </a:lnTo>
                  <a:lnTo>
                    <a:pt x="6426" y="371"/>
                  </a:lnTo>
                  <a:lnTo>
                    <a:pt x="5849" y="207"/>
                  </a:lnTo>
                  <a:lnTo>
                    <a:pt x="5272" y="83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3824494" y="986922"/>
              <a:ext cx="682842" cy="562154"/>
            </a:xfrm>
            <a:custGeom>
              <a:avLst/>
              <a:gdLst/>
              <a:ahLst/>
              <a:cxnLst/>
              <a:rect l="l" t="t" r="r" b="b"/>
              <a:pathLst>
                <a:path w="8856" h="7291" extrusionOk="0">
                  <a:moveTo>
                    <a:pt x="4037" y="1"/>
                  </a:moveTo>
                  <a:lnTo>
                    <a:pt x="3584" y="42"/>
                  </a:lnTo>
                  <a:lnTo>
                    <a:pt x="3172" y="124"/>
                  </a:lnTo>
                  <a:lnTo>
                    <a:pt x="2719" y="207"/>
                  </a:lnTo>
                  <a:lnTo>
                    <a:pt x="2307" y="330"/>
                  </a:lnTo>
                  <a:lnTo>
                    <a:pt x="1895" y="495"/>
                  </a:lnTo>
                  <a:lnTo>
                    <a:pt x="1483" y="701"/>
                  </a:lnTo>
                  <a:lnTo>
                    <a:pt x="1072" y="907"/>
                  </a:lnTo>
                  <a:lnTo>
                    <a:pt x="701" y="1154"/>
                  </a:lnTo>
                  <a:lnTo>
                    <a:pt x="330" y="1401"/>
                  </a:lnTo>
                  <a:lnTo>
                    <a:pt x="1" y="1690"/>
                  </a:lnTo>
                  <a:lnTo>
                    <a:pt x="124" y="1937"/>
                  </a:lnTo>
                  <a:lnTo>
                    <a:pt x="330" y="2184"/>
                  </a:lnTo>
                  <a:lnTo>
                    <a:pt x="577" y="2349"/>
                  </a:lnTo>
                  <a:lnTo>
                    <a:pt x="824" y="2513"/>
                  </a:lnTo>
                  <a:lnTo>
                    <a:pt x="1072" y="2637"/>
                  </a:lnTo>
                  <a:lnTo>
                    <a:pt x="1360" y="2719"/>
                  </a:lnTo>
                  <a:lnTo>
                    <a:pt x="1895" y="2884"/>
                  </a:lnTo>
                  <a:lnTo>
                    <a:pt x="2472" y="2966"/>
                  </a:lnTo>
                  <a:lnTo>
                    <a:pt x="3049" y="3007"/>
                  </a:lnTo>
                  <a:lnTo>
                    <a:pt x="3666" y="3007"/>
                  </a:lnTo>
                  <a:lnTo>
                    <a:pt x="4243" y="2966"/>
                  </a:lnTo>
                  <a:lnTo>
                    <a:pt x="4820" y="2884"/>
                  </a:lnTo>
                  <a:lnTo>
                    <a:pt x="5396" y="2760"/>
                  </a:lnTo>
                  <a:lnTo>
                    <a:pt x="5932" y="2554"/>
                  </a:lnTo>
                  <a:lnTo>
                    <a:pt x="6467" y="2349"/>
                  </a:lnTo>
                  <a:lnTo>
                    <a:pt x="6426" y="2554"/>
                  </a:lnTo>
                  <a:lnTo>
                    <a:pt x="6426" y="2802"/>
                  </a:lnTo>
                  <a:lnTo>
                    <a:pt x="6467" y="3007"/>
                  </a:lnTo>
                  <a:lnTo>
                    <a:pt x="6549" y="3213"/>
                  </a:lnTo>
                  <a:lnTo>
                    <a:pt x="6673" y="3378"/>
                  </a:lnTo>
                  <a:lnTo>
                    <a:pt x="6879" y="3502"/>
                  </a:lnTo>
                  <a:lnTo>
                    <a:pt x="7085" y="3584"/>
                  </a:lnTo>
                  <a:lnTo>
                    <a:pt x="7291" y="3625"/>
                  </a:lnTo>
                  <a:lnTo>
                    <a:pt x="7167" y="4120"/>
                  </a:lnTo>
                  <a:lnTo>
                    <a:pt x="7126" y="4655"/>
                  </a:lnTo>
                  <a:lnTo>
                    <a:pt x="7167" y="5190"/>
                  </a:lnTo>
                  <a:lnTo>
                    <a:pt x="7291" y="5726"/>
                  </a:lnTo>
                  <a:lnTo>
                    <a:pt x="7497" y="6179"/>
                  </a:lnTo>
                  <a:lnTo>
                    <a:pt x="7826" y="6632"/>
                  </a:lnTo>
                  <a:lnTo>
                    <a:pt x="8197" y="7003"/>
                  </a:lnTo>
                  <a:lnTo>
                    <a:pt x="8609" y="7291"/>
                  </a:lnTo>
                  <a:lnTo>
                    <a:pt x="8773" y="6344"/>
                  </a:lnTo>
                  <a:lnTo>
                    <a:pt x="8856" y="5314"/>
                  </a:lnTo>
                  <a:lnTo>
                    <a:pt x="8856" y="4325"/>
                  </a:lnTo>
                  <a:lnTo>
                    <a:pt x="8773" y="3337"/>
                  </a:lnTo>
                  <a:lnTo>
                    <a:pt x="8732" y="2925"/>
                  </a:lnTo>
                  <a:lnTo>
                    <a:pt x="8650" y="2513"/>
                  </a:lnTo>
                  <a:lnTo>
                    <a:pt x="8526" y="2143"/>
                  </a:lnTo>
                  <a:lnTo>
                    <a:pt x="8320" y="1772"/>
                  </a:lnTo>
                  <a:lnTo>
                    <a:pt x="8156" y="1525"/>
                  </a:lnTo>
                  <a:lnTo>
                    <a:pt x="7991" y="1319"/>
                  </a:lnTo>
                  <a:lnTo>
                    <a:pt x="7579" y="989"/>
                  </a:lnTo>
                  <a:lnTo>
                    <a:pt x="7126" y="701"/>
                  </a:lnTo>
                  <a:lnTo>
                    <a:pt x="6673" y="454"/>
                  </a:lnTo>
                  <a:lnTo>
                    <a:pt x="6220" y="330"/>
                  </a:lnTo>
                  <a:lnTo>
                    <a:pt x="5808" y="207"/>
                  </a:lnTo>
                  <a:lnTo>
                    <a:pt x="5355" y="124"/>
                  </a:lnTo>
                  <a:lnTo>
                    <a:pt x="4943" y="42"/>
                  </a:lnTo>
                  <a:lnTo>
                    <a:pt x="44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4427918" y="1453777"/>
              <a:ext cx="181043" cy="187436"/>
            </a:xfrm>
            <a:custGeom>
              <a:avLst/>
              <a:gdLst/>
              <a:ahLst/>
              <a:cxnLst/>
              <a:rect l="l" t="t" r="r" b="b"/>
              <a:pathLst>
                <a:path w="2348" h="2431" extrusionOk="0">
                  <a:moveTo>
                    <a:pt x="1277" y="0"/>
                  </a:moveTo>
                  <a:lnTo>
                    <a:pt x="1030" y="83"/>
                  </a:lnTo>
                  <a:lnTo>
                    <a:pt x="824" y="165"/>
                  </a:lnTo>
                  <a:lnTo>
                    <a:pt x="577" y="330"/>
                  </a:lnTo>
                  <a:lnTo>
                    <a:pt x="412" y="494"/>
                  </a:lnTo>
                  <a:lnTo>
                    <a:pt x="247" y="700"/>
                  </a:lnTo>
                  <a:lnTo>
                    <a:pt x="124" y="948"/>
                  </a:lnTo>
                  <a:lnTo>
                    <a:pt x="41" y="1153"/>
                  </a:lnTo>
                  <a:lnTo>
                    <a:pt x="0" y="1401"/>
                  </a:lnTo>
                  <a:lnTo>
                    <a:pt x="0" y="1648"/>
                  </a:lnTo>
                  <a:lnTo>
                    <a:pt x="41" y="1854"/>
                  </a:lnTo>
                  <a:lnTo>
                    <a:pt x="124" y="2018"/>
                  </a:lnTo>
                  <a:lnTo>
                    <a:pt x="288" y="2183"/>
                  </a:lnTo>
                  <a:lnTo>
                    <a:pt x="453" y="2307"/>
                  </a:lnTo>
                  <a:lnTo>
                    <a:pt x="659" y="2389"/>
                  </a:lnTo>
                  <a:lnTo>
                    <a:pt x="865" y="2430"/>
                  </a:lnTo>
                  <a:lnTo>
                    <a:pt x="1071" y="2430"/>
                  </a:lnTo>
                  <a:lnTo>
                    <a:pt x="1318" y="2348"/>
                  </a:lnTo>
                  <a:lnTo>
                    <a:pt x="1524" y="2265"/>
                  </a:lnTo>
                  <a:lnTo>
                    <a:pt x="1771" y="2101"/>
                  </a:lnTo>
                  <a:lnTo>
                    <a:pt x="1977" y="1936"/>
                  </a:lnTo>
                  <a:lnTo>
                    <a:pt x="2142" y="1730"/>
                  </a:lnTo>
                  <a:lnTo>
                    <a:pt x="2265" y="1483"/>
                  </a:lnTo>
                  <a:lnTo>
                    <a:pt x="2348" y="1277"/>
                  </a:lnTo>
                  <a:lnTo>
                    <a:pt x="2348" y="1030"/>
                  </a:lnTo>
                  <a:lnTo>
                    <a:pt x="2348" y="783"/>
                  </a:lnTo>
                  <a:lnTo>
                    <a:pt x="2307" y="577"/>
                  </a:lnTo>
                  <a:lnTo>
                    <a:pt x="2224" y="412"/>
                  </a:lnTo>
                  <a:lnTo>
                    <a:pt x="2101" y="247"/>
                  </a:lnTo>
                  <a:lnTo>
                    <a:pt x="1895" y="124"/>
                  </a:lnTo>
                  <a:lnTo>
                    <a:pt x="1689" y="41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4472331" y="1485543"/>
              <a:ext cx="111263" cy="117504"/>
            </a:xfrm>
            <a:custGeom>
              <a:avLst/>
              <a:gdLst/>
              <a:ahLst/>
              <a:cxnLst/>
              <a:rect l="l" t="t" r="r" b="b"/>
              <a:pathLst>
                <a:path w="1443" h="1524" extrusionOk="0">
                  <a:moveTo>
                    <a:pt x="660" y="0"/>
                  </a:moveTo>
                  <a:lnTo>
                    <a:pt x="454" y="82"/>
                  </a:lnTo>
                  <a:lnTo>
                    <a:pt x="289" y="165"/>
                  </a:lnTo>
                  <a:lnTo>
                    <a:pt x="165" y="247"/>
                  </a:lnTo>
                  <a:lnTo>
                    <a:pt x="83" y="453"/>
                  </a:lnTo>
                  <a:lnTo>
                    <a:pt x="83" y="536"/>
                  </a:lnTo>
                  <a:lnTo>
                    <a:pt x="83" y="618"/>
                  </a:lnTo>
                  <a:lnTo>
                    <a:pt x="165" y="783"/>
                  </a:lnTo>
                  <a:lnTo>
                    <a:pt x="289" y="865"/>
                  </a:lnTo>
                  <a:lnTo>
                    <a:pt x="413" y="1030"/>
                  </a:lnTo>
                  <a:lnTo>
                    <a:pt x="454" y="1153"/>
                  </a:lnTo>
                  <a:lnTo>
                    <a:pt x="371" y="1277"/>
                  </a:lnTo>
                  <a:lnTo>
                    <a:pt x="248" y="1318"/>
                  </a:lnTo>
                  <a:lnTo>
                    <a:pt x="124" y="1318"/>
                  </a:lnTo>
                  <a:lnTo>
                    <a:pt x="83" y="1277"/>
                  </a:lnTo>
                  <a:lnTo>
                    <a:pt x="1" y="1318"/>
                  </a:lnTo>
                  <a:lnTo>
                    <a:pt x="1" y="1400"/>
                  </a:lnTo>
                  <a:lnTo>
                    <a:pt x="42" y="1483"/>
                  </a:lnTo>
                  <a:lnTo>
                    <a:pt x="207" y="1524"/>
                  </a:lnTo>
                  <a:lnTo>
                    <a:pt x="371" y="1483"/>
                  </a:lnTo>
                  <a:lnTo>
                    <a:pt x="495" y="1400"/>
                  </a:lnTo>
                  <a:lnTo>
                    <a:pt x="577" y="1277"/>
                  </a:lnTo>
                  <a:lnTo>
                    <a:pt x="619" y="1153"/>
                  </a:lnTo>
                  <a:lnTo>
                    <a:pt x="619" y="1030"/>
                  </a:lnTo>
                  <a:lnTo>
                    <a:pt x="577" y="947"/>
                  </a:lnTo>
                  <a:lnTo>
                    <a:pt x="495" y="824"/>
                  </a:lnTo>
                  <a:lnTo>
                    <a:pt x="413" y="741"/>
                  </a:lnTo>
                  <a:lnTo>
                    <a:pt x="330" y="659"/>
                  </a:lnTo>
                  <a:lnTo>
                    <a:pt x="289" y="577"/>
                  </a:lnTo>
                  <a:lnTo>
                    <a:pt x="289" y="494"/>
                  </a:lnTo>
                  <a:lnTo>
                    <a:pt x="330" y="371"/>
                  </a:lnTo>
                  <a:lnTo>
                    <a:pt x="413" y="330"/>
                  </a:lnTo>
                  <a:lnTo>
                    <a:pt x="536" y="330"/>
                  </a:lnTo>
                  <a:lnTo>
                    <a:pt x="660" y="412"/>
                  </a:lnTo>
                  <a:lnTo>
                    <a:pt x="742" y="536"/>
                  </a:lnTo>
                  <a:lnTo>
                    <a:pt x="742" y="700"/>
                  </a:lnTo>
                  <a:lnTo>
                    <a:pt x="742" y="741"/>
                  </a:lnTo>
                  <a:lnTo>
                    <a:pt x="783" y="783"/>
                  </a:lnTo>
                  <a:lnTo>
                    <a:pt x="866" y="783"/>
                  </a:lnTo>
                  <a:lnTo>
                    <a:pt x="907" y="741"/>
                  </a:lnTo>
                  <a:lnTo>
                    <a:pt x="907" y="618"/>
                  </a:lnTo>
                  <a:lnTo>
                    <a:pt x="907" y="494"/>
                  </a:lnTo>
                  <a:lnTo>
                    <a:pt x="866" y="371"/>
                  </a:lnTo>
                  <a:lnTo>
                    <a:pt x="783" y="288"/>
                  </a:lnTo>
                  <a:lnTo>
                    <a:pt x="660" y="206"/>
                  </a:lnTo>
                  <a:lnTo>
                    <a:pt x="907" y="165"/>
                  </a:lnTo>
                  <a:lnTo>
                    <a:pt x="1072" y="247"/>
                  </a:lnTo>
                  <a:lnTo>
                    <a:pt x="1195" y="330"/>
                  </a:lnTo>
                  <a:lnTo>
                    <a:pt x="1236" y="453"/>
                  </a:lnTo>
                  <a:lnTo>
                    <a:pt x="1278" y="577"/>
                  </a:lnTo>
                  <a:lnTo>
                    <a:pt x="1236" y="700"/>
                  </a:lnTo>
                  <a:lnTo>
                    <a:pt x="1236" y="741"/>
                  </a:lnTo>
                  <a:lnTo>
                    <a:pt x="1278" y="824"/>
                  </a:lnTo>
                  <a:lnTo>
                    <a:pt x="1360" y="824"/>
                  </a:lnTo>
                  <a:lnTo>
                    <a:pt x="1401" y="783"/>
                  </a:lnTo>
                  <a:lnTo>
                    <a:pt x="1442" y="577"/>
                  </a:lnTo>
                  <a:lnTo>
                    <a:pt x="1442" y="412"/>
                  </a:lnTo>
                  <a:lnTo>
                    <a:pt x="1319" y="206"/>
                  </a:lnTo>
                  <a:lnTo>
                    <a:pt x="1195" y="82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3938841" y="1504588"/>
              <a:ext cx="139791" cy="57210"/>
            </a:xfrm>
            <a:custGeom>
              <a:avLst/>
              <a:gdLst/>
              <a:ahLst/>
              <a:cxnLst/>
              <a:rect l="l" t="t" r="r" b="b"/>
              <a:pathLst>
                <a:path w="1813" h="742" extrusionOk="0">
                  <a:moveTo>
                    <a:pt x="1524" y="0"/>
                  </a:moveTo>
                  <a:lnTo>
                    <a:pt x="1483" y="83"/>
                  </a:lnTo>
                  <a:lnTo>
                    <a:pt x="1277" y="206"/>
                  </a:lnTo>
                  <a:lnTo>
                    <a:pt x="989" y="330"/>
                  </a:lnTo>
                  <a:lnTo>
                    <a:pt x="824" y="371"/>
                  </a:lnTo>
                  <a:lnTo>
                    <a:pt x="659" y="371"/>
                  </a:lnTo>
                  <a:lnTo>
                    <a:pt x="454" y="330"/>
                  </a:lnTo>
                  <a:lnTo>
                    <a:pt x="289" y="247"/>
                  </a:lnTo>
                  <a:lnTo>
                    <a:pt x="206" y="206"/>
                  </a:lnTo>
                  <a:lnTo>
                    <a:pt x="165" y="206"/>
                  </a:lnTo>
                  <a:lnTo>
                    <a:pt x="83" y="247"/>
                  </a:lnTo>
                  <a:lnTo>
                    <a:pt x="42" y="289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42" y="536"/>
                  </a:lnTo>
                  <a:lnTo>
                    <a:pt x="83" y="577"/>
                  </a:lnTo>
                  <a:lnTo>
                    <a:pt x="412" y="700"/>
                  </a:lnTo>
                  <a:lnTo>
                    <a:pt x="701" y="742"/>
                  </a:lnTo>
                  <a:lnTo>
                    <a:pt x="1030" y="700"/>
                  </a:lnTo>
                  <a:lnTo>
                    <a:pt x="1318" y="618"/>
                  </a:lnTo>
                  <a:lnTo>
                    <a:pt x="1566" y="494"/>
                  </a:lnTo>
                  <a:lnTo>
                    <a:pt x="1771" y="289"/>
                  </a:lnTo>
                  <a:lnTo>
                    <a:pt x="1813" y="247"/>
                  </a:lnTo>
                  <a:lnTo>
                    <a:pt x="1813" y="165"/>
                  </a:lnTo>
                  <a:lnTo>
                    <a:pt x="1771" y="83"/>
                  </a:lnTo>
                  <a:lnTo>
                    <a:pt x="1730" y="41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3954725" y="1418850"/>
              <a:ext cx="41328" cy="35005"/>
            </a:xfrm>
            <a:custGeom>
              <a:avLst/>
              <a:gdLst/>
              <a:ahLst/>
              <a:cxnLst/>
              <a:rect l="l" t="t" r="r" b="b"/>
              <a:pathLst>
                <a:path w="536" h="454" extrusionOk="0">
                  <a:moveTo>
                    <a:pt x="124" y="0"/>
                  </a:moveTo>
                  <a:lnTo>
                    <a:pt x="83" y="41"/>
                  </a:lnTo>
                  <a:lnTo>
                    <a:pt x="0" y="124"/>
                  </a:lnTo>
                  <a:lnTo>
                    <a:pt x="0" y="247"/>
                  </a:lnTo>
                  <a:lnTo>
                    <a:pt x="0" y="412"/>
                  </a:lnTo>
                  <a:lnTo>
                    <a:pt x="42" y="453"/>
                  </a:lnTo>
                  <a:lnTo>
                    <a:pt x="83" y="453"/>
                  </a:lnTo>
                  <a:lnTo>
                    <a:pt x="83" y="412"/>
                  </a:lnTo>
                  <a:lnTo>
                    <a:pt x="83" y="165"/>
                  </a:lnTo>
                  <a:lnTo>
                    <a:pt x="124" y="124"/>
                  </a:lnTo>
                  <a:lnTo>
                    <a:pt x="165" y="83"/>
                  </a:lnTo>
                  <a:lnTo>
                    <a:pt x="289" y="83"/>
                  </a:lnTo>
                  <a:lnTo>
                    <a:pt x="453" y="165"/>
                  </a:lnTo>
                  <a:lnTo>
                    <a:pt x="536" y="165"/>
                  </a:lnTo>
                  <a:lnTo>
                    <a:pt x="536" y="124"/>
                  </a:lnTo>
                  <a:lnTo>
                    <a:pt x="536" y="8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3818172" y="1482305"/>
              <a:ext cx="92140" cy="63610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165" y="124"/>
                  </a:lnTo>
                  <a:lnTo>
                    <a:pt x="42" y="248"/>
                  </a:lnTo>
                  <a:lnTo>
                    <a:pt x="0" y="413"/>
                  </a:lnTo>
                  <a:lnTo>
                    <a:pt x="42" y="578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577" y="825"/>
                  </a:lnTo>
                  <a:lnTo>
                    <a:pt x="824" y="783"/>
                  </a:lnTo>
                  <a:lnTo>
                    <a:pt x="1030" y="701"/>
                  </a:lnTo>
                  <a:lnTo>
                    <a:pt x="1154" y="578"/>
                  </a:lnTo>
                  <a:lnTo>
                    <a:pt x="1195" y="413"/>
                  </a:lnTo>
                  <a:lnTo>
                    <a:pt x="1154" y="248"/>
                  </a:lnTo>
                  <a:lnTo>
                    <a:pt x="1030" y="124"/>
                  </a:lnTo>
                  <a:lnTo>
                    <a:pt x="824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4104000" y="1482305"/>
              <a:ext cx="92140" cy="63610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165" y="124"/>
                  </a:lnTo>
                  <a:lnTo>
                    <a:pt x="41" y="248"/>
                  </a:lnTo>
                  <a:lnTo>
                    <a:pt x="0" y="413"/>
                  </a:lnTo>
                  <a:lnTo>
                    <a:pt x="41" y="578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618" y="825"/>
                  </a:lnTo>
                  <a:lnTo>
                    <a:pt x="824" y="783"/>
                  </a:lnTo>
                  <a:lnTo>
                    <a:pt x="1030" y="701"/>
                  </a:lnTo>
                  <a:lnTo>
                    <a:pt x="1153" y="578"/>
                  </a:lnTo>
                  <a:lnTo>
                    <a:pt x="1195" y="413"/>
                  </a:lnTo>
                  <a:lnTo>
                    <a:pt x="1153" y="248"/>
                  </a:lnTo>
                  <a:lnTo>
                    <a:pt x="1030" y="124"/>
                  </a:lnTo>
                  <a:lnTo>
                    <a:pt x="824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4119884" y="1396567"/>
              <a:ext cx="57212" cy="54126"/>
            </a:xfrm>
            <a:custGeom>
              <a:avLst/>
              <a:gdLst/>
              <a:ahLst/>
              <a:cxnLst/>
              <a:rect l="l" t="t" r="r" b="b"/>
              <a:pathLst>
                <a:path w="742" h="702" extrusionOk="0">
                  <a:moveTo>
                    <a:pt x="206" y="1"/>
                  </a:moveTo>
                  <a:lnTo>
                    <a:pt x="82" y="83"/>
                  </a:lnTo>
                  <a:lnTo>
                    <a:pt x="0" y="207"/>
                  </a:lnTo>
                  <a:lnTo>
                    <a:pt x="0" y="330"/>
                  </a:lnTo>
                  <a:lnTo>
                    <a:pt x="0" y="495"/>
                  </a:lnTo>
                  <a:lnTo>
                    <a:pt x="82" y="619"/>
                  </a:lnTo>
                  <a:lnTo>
                    <a:pt x="206" y="701"/>
                  </a:lnTo>
                  <a:lnTo>
                    <a:pt x="494" y="701"/>
                  </a:lnTo>
                  <a:lnTo>
                    <a:pt x="618" y="619"/>
                  </a:lnTo>
                  <a:lnTo>
                    <a:pt x="700" y="495"/>
                  </a:lnTo>
                  <a:lnTo>
                    <a:pt x="741" y="330"/>
                  </a:lnTo>
                  <a:lnTo>
                    <a:pt x="700" y="207"/>
                  </a:lnTo>
                  <a:lnTo>
                    <a:pt x="618" y="83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4126206" y="1406128"/>
              <a:ext cx="15961" cy="15960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42" y="0"/>
                  </a:moveTo>
                  <a:lnTo>
                    <a:pt x="0" y="83"/>
                  </a:lnTo>
                  <a:lnTo>
                    <a:pt x="42" y="165"/>
                  </a:lnTo>
                  <a:lnTo>
                    <a:pt x="124" y="206"/>
                  </a:lnTo>
                  <a:lnTo>
                    <a:pt x="165" y="165"/>
                  </a:lnTo>
                  <a:lnTo>
                    <a:pt x="206" y="8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3837217" y="1396567"/>
              <a:ext cx="54051" cy="54126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206" y="1"/>
                  </a:moveTo>
                  <a:lnTo>
                    <a:pt x="83" y="83"/>
                  </a:lnTo>
                  <a:lnTo>
                    <a:pt x="1" y="207"/>
                  </a:lnTo>
                  <a:lnTo>
                    <a:pt x="1" y="330"/>
                  </a:lnTo>
                  <a:lnTo>
                    <a:pt x="1" y="495"/>
                  </a:lnTo>
                  <a:lnTo>
                    <a:pt x="83" y="619"/>
                  </a:lnTo>
                  <a:lnTo>
                    <a:pt x="206" y="701"/>
                  </a:lnTo>
                  <a:lnTo>
                    <a:pt x="495" y="701"/>
                  </a:lnTo>
                  <a:lnTo>
                    <a:pt x="618" y="619"/>
                  </a:lnTo>
                  <a:lnTo>
                    <a:pt x="701" y="495"/>
                  </a:lnTo>
                  <a:lnTo>
                    <a:pt x="701" y="330"/>
                  </a:lnTo>
                  <a:lnTo>
                    <a:pt x="701" y="207"/>
                  </a:lnTo>
                  <a:lnTo>
                    <a:pt x="618" y="83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3843539" y="1406128"/>
              <a:ext cx="15961" cy="15960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42" y="0"/>
                  </a:moveTo>
                  <a:lnTo>
                    <a:pt x="1" y="83"/>
                  </a:lnTo>
                  <a:lnTo>
                    <a:pt x="42" y="165"/>
                  </a:lnTo>
                  <a:lnTo>
                    <a:pt x="124" y="206"/>
                  </a:lnTo>
                  <a:lnTo>
                    <a:pt x="166" y="165"/>
                  </a:lnTo>
                  <a:lnTo>
                    <a:pt x="207" y="8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135D618-F2A8-4B70-99CA-3D0AB0CAAE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922995" y="75991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817697" y="230900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6793" y="1919729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F56D9EE4-0BD0-4D48-9F04-14731FAF09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1211239" y="290208"/>
            <a:ext cx="5537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 is your hobby?</a:t>
            </a:r>
            <a:endParaRPr lang="en-US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 like……………………..</a:t>
            </a:r>
            <a:endParaRPr lang="en-US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4670757-53D2-4C61-9E7E-6C6FE8DBEA01}"/>
              </a:ext>
            </a:extLst>
          </p:cNvPr>
          <p:cNvSpPr txBox="1"/>
          <p:nvPr/>
        </p:nvSpPr>
        <p:spPr>
          <a:xfrm>
            <a:off x="1211239" y="3678742"/>
            <a:ext cx="251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c. RUNNING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32C5C16-FD0E-44A3-8BB7-E6A2BFF48424}"/>
              </a:ext>
            </a:extLst>
          </p:cNvPr>
          <p:cNvSpPr txBox="1"/>
          <p:nvPr/>
        </p:nvSpPr>
        <p:spPr>
          <a:xfrm>
            <a:off x="5475278" y="2566270"/>
            <a:ext cx="2774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b. PAINTING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19E76C0-7103-4494-949B-4BF11D6FF197}"/>
              </a:ext>
            </a:extLst>
          </p:cNvPr>
          <p:cNvSpPr txBox="1"/>
          <p:nvPr/>
        </p:nvSpPr>
        <p:spPr>
          <a:xfrm>
            <a:off x="1211239" y="2566270"/>
            <a:ext cx="281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a. SWIMMING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E7EEE6-8229-4365-A8BC-5F777ABBFA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1991" y="-283610"/>
            <a:ext cx="4193383" cy="31114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B943F7-F61A-4EEB-B8E4-0604C1967BD7}"/>
              </a:ext>
            </a:extLst>
          </p:cNvPr>
          <p:cNvSpPr txBox="1"/>
          <p:nvPr/>
        </p:nvSpPr>
        <p:spPr>
          <a:xfrm>
            <a:off x="5537510" y="3673644"/>
            <a:ext cx="260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d. SINGING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19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887071-724E-4988-9297-9B309A97CC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726377" y="106836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xmlns="" id="{8E02DB34-91A7-404E-870D-88E2EA1F3DAD}"/>
              </a:ext>
            </a:extLst>
          </p:cNvPr>
          <p:cNvSpPr txBox="1"/>
          <p:nvPr/>
        </p:nvSpPr>
        <p:spPr>
          <a:xfrm>
            <a:off x="1293623" y="543069"/>
            <a:ext cx="3662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is your hobby ?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817697" y="3526844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834321" y="243381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876869" y="2431638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834321" y="353575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61" y="385762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88" y="273801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23" y="377097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03" y="256711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7D81B2E-0927-4F70-878C-4B2AF931A6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6" name="paiting">
            <a:hlinkClick r:id="" action="ppaction://media"/>
            <a:extLst>
              <a:ext uri="{FF2B5EF4-FFF2-40B4-BE49-F238E27FC236}">
                <a16:creationId xmlns:a16="http://schemas.microsoft.com/office/drawing/2014/main" xmlns="" id="{63A31655-0C69-44F6-BA61-DF9586EB3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78166" y="2612768"/>
            <a:ext cx="609600" cy="609600"/>
          </a:xfrm>
          <a:prstGeom prst="rect">
            <a:avLst/>
          </a:prstGeom>
        </p:spPr>
      </p:pic>
      <p:pic>
        <p:nvPicPr>
          <p:cNvPr id="27" name="cooking">
            <a:hlinkClick r:id="" action="ppaction://media"/>
            <a:extLst>
              <a:ext uri="{FF2B5EF4-FFF2-40B4-BE49-F238E27FC236}">
                <a16:creationId xmlns:a16="http://schemas.microsoft.com/office/drawing/2014/main" xmlns="" id="{B04C2E81-6651-4240-BD28-0500FBD8EE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97963" y="2638158"/>
            <a:ext cx="609600" cy="609600"/>
          </a:xfrm>
          <a:prstGeom prst="rect">
            <a:avLst/>
          </a:prstGeom>
        </p:spPr>
      </p:pic>
      <p:pic>
        <p:nvPicPr>
          <p:cNvPr id="28" name="running">
            <a:hlinkClick r:id="" action="ppaction://media"/>
            <a:extLst>
              <a:ext uri="{FF2B5EF4-FFF2-40B4-BE49-F238E27FC236}">
                <a16:creationId xmlns:a16="http://schemas.microsoft.com/office/drawing/2014/main" xmlns="" id="{BD10F448-39D1-44C2-9EB1-D58CA9F066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39190" y="3770970"/>
            <a:ext cx="609600" cy="609600"/>
          </a:xfrm>
          <a:prstGeom prst="rect">
            <a:avLst/>
          </a:prstGeom>
        </p:spPr>
      </p:pic>
      <p:pic>
        <p:nvPicPr>
          <p:cNvPr id="29" name="walking">
            <a:hlinkClick r:id="" action="ppaction://media"/>
            <a:extLst>
              <a:ext uri="{FF2B5EF4-FFF2-40B4-BE49-F238E27FC236}">
                <a16:creationId xmlns:a16="http://schemas.microsoft.com/office/drawing/2014/main" xmlns="" id="{3D56C88C-C3BE-48CA-8337-B2E38F70568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22809" y="381514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80F64F-2787-4A8D-8328-3D68D1E046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40701" y="264048"/>
            <a:ext cx="2476815" cy="1857611"/>
          </a:xfrm>
          <a:prstGeom prst="rect">
            <a:avLst/>
          </a:prstGeom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6580" y="1057555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93623" y="2760703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67191" y="2864521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6539" y="3844477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67190" y="3889115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2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5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19B4842-D0C3-4352-9462-F764D76B49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8"/>
            <a:ext cx="7875638" cy="117122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xmlns="" id="{8E02DB34-91A7-404E-870D-88E2EA1F3DAD}"/>
              </a:ext>
            </a:extLst>
          </p:cNvPr>
          <p:cNvSpPr txBox="1"/>
          <p:nvPr/>
        </p:nvSpPr>
        <p:spPr>
          <a:xfrm>
            <a:off x="3115768" y="317320"/>
            <a:ext cx="76322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W-D-A-R-G-I-N</a:t>
            </a:r>
            <a:endParaRPr lang="en-US" sz="4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966714" y="3335237"/>
            <a:ext cx="3619824" cy="14016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921538" y="3335237"/>
            <a:ext cx="3619824" cy="138460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910538" y="1598301"/>
            <a:ext cx="3619824" cy="14196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921538" y="1675495"/>
            <a:ext cx="3619824" cy="14020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84" y="370596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08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78" y="196695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96" y="213413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5343" y="-647244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BC204D66-F335-4254-AB13-E52A233672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2F134C2-D16E-402B-A04F-CE13531519FA}"/>
              </a:ext>
            </a:extLst>
          </p:cNvPr>
          <p:cNvSpPr txBox="1"/>
          <p:nvPr/>
        </p:nvSpPr>
        <p:spPr>
          <a:xfrm>
            <a:off x="1385248" y="2178876"/>
            <a:ext cx="2843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a. DRWAING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43A9905-B740-475D-B513-3993610D9F4E}"/>
              </a:ext>
            </a:extLst>
          </p:cNvPr>
          <p:cNvSpPr txBox="1"/>
          <p:nvPr/>
        </p:nvSpPr>
        <p:spPr>
          <a:xfrm>
            <a:off x="5363570" y="2114923"/>
            <a:ext cx="248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b. DARWING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6BEEF08-A206-4833-AFF0-3EF1B9AE2BCF}"/>
              </a:ext>
            </a:extLst>
          </p:cNvPr>
          <p:cNvSpPr txBox="1"/>
          <p:nvPr/>
        </p:nvSpPr>
        <p:spPr>
          <a:xfrm>
            <a:off x="1453487" y="3830690"/>
            <a:ext cx="2654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c. DRAWING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E3C4EE9-5005-438F-B87D-FC85FD036646}"/>
              </a:ext>
            </a:extLst>
          </p:cNvPr>
          <p:cNvSpPr txBox="1"/>
          <p:nvPr/>
        </p:nvSpPr>
        <p:spPr>
          <a:xfrm>
            <a:off x="5452281" y="3698787"/>
            <a:ext cx="2528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d. INGDRAW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6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19B4842-D0C3-4352-9462-F764D76B49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8"/>
            <a:ext cx="7875638" cy="117122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4980848" y="3224015"/>
            <a:ext cx="3619824" cy="14016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881033" y="1628702"/>
            <a:ext cx="3619824" cy="138460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817697" y="3157744"/>
            <a:ext cx="3619824" cy="14196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921538" y="1675495"/>
            <a:ext cx="3619824" cy="14020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652" y="363653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511" y="198880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78" y="196695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6304" y="1276895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BC204D66-F335-4254-AB13-E52A233672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0" name="Oval 19"/>
          <p:cNvSpPr/>
          <p:nvPr/>
        </p:nvSpPr>
        <p:spPr>
          <a:xfrm>
            <a:off x="1782674" y="1614731"/>
            <a:ext cx="1604648" cy="1462840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771062" y="3192811"/>
            <a:ext cx="1658237" cy="157544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700" t="9516" r="-25686" b="186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83566" y="1614722"/>
            <a:ext cx="1516085" cy="1543022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808922" y="3138344"/>
            <a:ext cx="1719046" cy="1548756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EB0F97-5D80-4872-85F3-01B5DAE7F2A0}"/>
              </a:ext>
            </a:extLst>
          </p:cNvPr>
          <p:cNvSpPr txBox="1"/>
          <p:nvPr/>
        </p:nvSpPr>
        <p:spPr>
          <a:xfrm>
            <a:off x="3371244" y="497418"/>
            <a:ext cx="352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masis MT Pro Black" panose="02040A04050005020304" pitchFamily="18" charset="0"/>
              </a:rPr>
              <a:t>I like painting.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6412" y="2450806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03277" y="3931761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2582" y="2512843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77344" y="3993873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13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838CF25-94A0-44A3-B960-514D2E27D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xmlns="" id="{8E02DB34-91A7-404E-870D-88E2EA1F3DAD}"/>
              </a:ext>
            </a:extLst>
          </p:cNvPr>
          <p:cNvSpPr txBox="1"/>
          <p:nvPr/>
        </p:nvSpPr>
        <p:spPr>
          <a:xfrm>
            <a:off x="3665713" y="715594"/>
            <a:ext cx="3800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like/ dancing./ I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864917" y="340722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I 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like dancing.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like I dancing.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890321" y="2378924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 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dancing like.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I 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en-US" sz="2400" b="1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dacning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1" y="373800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69" y="267149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5152" y="1757325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2A489764-8C13-42FF-BEB2-D5FD745D82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33221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44A83D2-37A9-46AB-9407-A5F3DF86FE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5025760" y="244185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What's 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 hobby?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817697" y="348114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Do 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like cooking?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5018900" y="349278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How 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you?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797983" y="2381069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What's 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 name?</a:t>
            </a: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724" y="277264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65" y="378534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47" y="275037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748" y="378534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240" y="1514705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95E45FE4-CD3A-4C7A-990E-62E890300D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9" name="Rectangle 18"/>
          <p:cNvSpPr/>
          <p:nvPr/>
        </p:nvSpPr>
        <p:spPr>
          <a:xfrm>
            <a:off x="1993587" y="496908"/>
            <a:ext cx="55375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It's  cooking.</a:t>
            </a:r>
            <a:endParaRPr lang="en-US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7085F8-FFED-483A-8D31-169C542806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0365" y="279379"/>
            <a:ext cx="1530613" cy="178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66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4B70D6F-E71B-4DFD-91D9-E7B3EF44D2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787227" y="136344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like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82146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am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have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821467" y="233525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likes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0789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4317" y="1739324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072148D2-5A4B-47D2-AB1B-FD469E73CD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9" name="Rectangle 18"/>
          <p:cNvSpPr/>
          <p:nvPr/>
        </p:nvSpPr>
        <p:spPr>
          <a:xfrm>
            <a:off x="1211239" y="290208"/>
            <a:ext cx="5537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 is your hobby?</a:t>
            </a:r>
          </a:p>
          <a:p>
            <a:pPr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 …………dancing.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C42CB-D308-4392-B3C7-C4001BC6D0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12" y="157126"/>
            <a:ext cx="1872186" cy="18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18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245EE56-AB80-475C-98FE-80CD882F8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17697" y="158829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xmlns="" id="{8E02DB34-91A7-404E-870D-88E2EA1F3DAD}"/>
              </a:ext>
            </a:extLst>
          </p:cNvPr>
          <p:cNvSpPr txBox="1"/>
          <p:nvPr/>
        </p:nvSpPr>
        <p:spPr>
          <a:xfrm>
            <a:off x="3275994" y="565538"/>
            <a:ext cx="505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Choose odd one out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4850925" y="337168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eye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841583" y="235222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cooking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walking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swimming</a:t>
            </a: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79" y="256883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1632" y="1021218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98309FBD-30E7-4AD6-B3A3-2C3FA62383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2337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605E21-DCB6-4849-9D4B-2AE7A5CF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72" y="147299"/>
            <a:ext cx="4896533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828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010BF09-7D29-42BC-9B53-6E54544E135F}"/>
              </a:ext>
            </a:extLst>
          </p:cNvPr>
          <p:cNvSpPr txBox="1"/>
          <p:nvPr/>
        </p:nvSpPr>
        <p:spPr>
          <a:xfrm>
            <a:off x="1548429" y="1525988"/>
            <a:ext cx="593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2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CE80E9D-A508-4556-A8BA-10CDCA34D846}"/>
              </a:ext>
            </a:extLst>
          </p:cNvPr>
          <p:cNvSpPr/>
          <p:nvPr/>
        </p:nvSpPr>
        <p:spPr>
          <a:xfrm>
            <a:off x="1121462" y="770453"/>
            <a:ext cx="6666937" cy="2907608"/>
          </a:xfrm>
          <a:prstGeom prst="cloud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87" name="Google Shape;1887;p79"/>
          <p:cNvGrpSpPr/>
          <p:nvPr/>
        </p:nvGrpSpPr>
        <p:grpSpPr>
          <a:xfrm rot="21312518">
            <a:off x="7213418" y="627865"/>
            <a:ext cx="1712998" cy="3887770"/>
            <a:chOff x="6881450" y="1133825"/>
            <a:chExt cx="500425" cy="1135750"/>
          </a:xfrm>
        </p:grpSpPr>
        <p:sp>
          <p:nvSpPr>
            <p:cNvPr id="1888" name="Google Shape;1888;p79"/>
            <p:cNvSpPr/>
            <p:nvPr/>
          </p:nvSpPr>
          <p:spPr>
            <a:xfrm>
              <a:off x="7042075" y="2223200"/>
              <a:ext cx="140050" cy="46375"/>
            </a:xfrm>
            <a:custGeom>
              <a:avLst/>
              <a:gdLst/>
              <a:ahLst/>
              <a:cxnLst/>
              <a:rect l="l" t="t" r="r" b="b"/>
              <a:pathLst>
                <a:path w="5602" h="1855" extrusionOk="0">
                  <a:moveTo>
                    <a:pt x="5231" y="1"/>
                  </a:moveTo>
                  <a:lnTo>
                    <a:pt x="3213" y="42"/>
                  </a:lnTo>
                  <a:lnTo>
                    <a:pt x="2595" y="207"/>
                  </a:lnTo>
                  <a:lnTo>
                    <a:pt x="1442" y="536"/>
                  </a:lnTo>
                  <a:lnTo>
                    <a:pt x="824" y="742"/>
                  </a:lnTo>
                  <a:lnTo>
                    <a:pt x="412" y="907"/>
                  </a:lnTo>
                  <a:lnTo>
                    <a:pt x="248" y="1030"/>
                  </a:lnTo>
                  <a:lnTo>
                    <a:pt x="124" y="1195"/>
                  </a:lnTo>
                  <a:lnTo>
                    <a:pt x="83" y="1360"/>
                  </a:lnTo>
                  <a:lnTo>
                    <a:pt x="42" y="1525"/>
                  </a:lnTo>
                  <a:lnTo>
                    <a:pt x="1" y="1772"/>
                  </a:lnTo>
                  <a:lnTo>
                    <a:pt x="1" y="1854"/>
                  </a:lnTo>
                  <a:lnTo>
                    <a:pt x="5561" y="1772"/>
                  </a:lnTo>
                  <a:lnTo>
                    <a:pt x="5602" y="1360"/>
                  </a:lnTo>
                  <a:lnTo>
                    <a:pt x="5602" y="1072"/>
                  </a:lnTo>
                  <a:lnTo>
                    <a:pt x="5520" y="783"/>
                  </a:lnTo>
                  <a:lnTo>
                    <a:pt x="5396" y="372"/>
                  </a:lnTo>
                  <a:lnTo>
                    <a:pt x="5272" y="83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9"/>
            <p:cNvSpPr/>
            <p:nvPr/>
          </p:nvSpPr>
          <p:spPr>
            <a:xfrm>
              <a:off x="7042075" y="2257175"/>
              <a:ext cx="140050" cy="12400"/>
            </a:xfrm>
            <a:custGeom>
              <a:avLst/>
              <a:gdLst/>
              <a:ahLst/>
              <a:cxnLst/>
              <a:rect l="l" t="t" r="r" b="b"/>
              <a:pathLst>
                <a:path w="5602" h="496" extrusionOk="0">
                  <a:moveTo>
                    <a:pt x="5602" y="1"/>
                  </a:moveTo>
                  <a:lnTo>
                    <a:pt x="1689" y="83"/>
                  </a:lnTo>
                  <a:lnTo>
                    <a:pt x="42" y="166"/>
                  </a:lnTo>
                  <a:lnTo>
                    <a:pt x="1" y="413"/>
                  </a:lnTo>
                  <a:lnTo>
                    <a:pt x="1" y="495"/>
                  </a:lnTo>
                  <a:lnTo>
                    <a:pt x="5561" y="413"/>
                  </a:lnTo>
                  <a:lnTo>
                    <a:pt x="56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9"/>
            <p:cNvSpPr/>
            <p:nvPr/>
          </p:nvSpPr>
          <p:spPr>
            <a:xfrm>
              <a:off x="7042075" y="2236600"/>
              <a:ext cx="42250" cy="32975"/>
            </a:xfrm>
            <a:custGeom>
              <a:avLst/>
              <a:gdLst/>
              <a:ahLst/>
              <a:cxnLst/>
              <a:rect l="l" t="t" r="r" b="b"/>
              <a:pathLst>
                <a:path w="1690" h="1319" extrusionOk="0">
                  <a:moveTo>
                    <a:pt x="1442" y="0"/>
                  </a:moveTo>
                  <a:lnTo>
                    <a:pt x="824" y="206"/>
                  </a:lnTo>
                  <a:lnTo>
                    <a:pt x="412" y="371"/>
                  </a:lnTo>
                  <a:lnTo>
                    <a:pt x="248" y="494"/>
                  </a:lnTo>
                  <a:lnTo>
                    <a:pt x="124" y="659"/>
                  </a:lnTo>
                  <a:lnTo>
                    <a:pt x="83" y="824"/>
                  </a:lnTo>
                  <a:lnTo>
                    <a:pt x="42" y="989"/>
                  </a:lnTo>
                  <a:lnTo>
                    <a:pt x="1" y="1236"/>
                  </a:lnTo>
                  <a:lnTo>
                    <a:pt x="1" y="1318"/>
                  </a:lnTo>
                  <a:lnTo>
                    <a:pt x="1607" y="1318"/>
                  </a:lnTo>
                  <a:lnTo>
                    <a:pt x="1648" y="1112"/>
                  </a:lnTo>
                  <a:lnTo>
                    <a:pt x="1689" y="906"/>
                  </a:lnTo>
                  <a:lnTo>
                    <a:pt x="1689" y="618"/>
                  </a:lnTo>
                  <a:lnTo>
                    <a:pt x="1566" y="289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9"/>
            <p:cNvSpPr/>
            <p:nvPr/>
          </p:nvSpPr>
          <p:spPr>
            <a:xfrm>
              <a:off x="7088400" y="2228350"/>
              <a:ext cx="10325" cy="13425"/>
            </a:xfrm>
            <a:custGeom>
              <a:avLst/>
              <a:gdLst/>
              <a:ahLst/>
              <a:cxnLst/>
              <a:rect l="l" t="t" r="r" b="b"/>
              <a:pathLst>
                <a:path w="413" h="537" extrusionOk="0">
                  <a:moveTo>
                    <a:pt x="125" y="1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7"/>
                  </a:lnTo>
                  <a:lnTo>
                    <a:pt x="125" y="289"/>
                  </a:lnTo>
                  <a:lnTo>
                    <a:pt x="166" y="413"/>
                  </a:lnTo>
                  <a:lnTo>
                    <a:pt x="207" y="454"/>
                  </a:lnTo>
                  <a:lnTo>
                    <a:pt x="248" y="536"/>
                  </a:lnTo>
                  <a:lnTo>
                    <a:pt x="372" y="536"/>
                  </a:lnTo>
                  <a:lnTo>
                    <a:pt x="413" y="495"/>
                  </a:lnTo>
                  <a:lnTo>
                    <a:pt x="413" y="413"/>
                  </a:lnTo>
                  <a:lnTo>
                    <a:pt x="330" y="207"/>
                  </a:lnTo>
                  <a:lnTo>
                    <a:pt x="207" y="4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9"/>
            <p:cNvSpPr/>
            <p:nvPr/>
          </p:nvSpPr>
          <p:spPr>
            <a:xfrm>
              <a:off x="7098700" y="2224250"/>
              <a:ext cx="11350" cy="15450"/>
            </a:xfrm>
            <a:custGeom>
              <a:avLst/>
              <a:gdLst/>
              <a:ahLst/>
              <a:cxnLst/>
              <a:rect l="l" t="t" r="r" b="b"/>
              <a:pathLst>
                <a:path w="454" h="618" extrusionOk="0">
                  <a:moveTo>
                    <a:pt x="124" y="0"/>
                  </a:moveTo>
                  <a:lnTo>
                    <a:pt x="42" y="41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88"/>
                  </a:lnTo>
                  <a:lnTo>
                    <a:pt x="207" y="453"/>
                  </a:lnTo>
                  <a:lnTo>
                    <a:pt x="207" y="535"/>
                  </a:lnTo>
                  <a:lnTo>
                    <a:pt x="289" y="618"/>
                  </a:lnTo>
                  <a:lnTo>
                    <a:pt x="371" y="618"/>
                  </a:lnTo>
                  <a:lnTo>
                    <a:pt x="454" y="535"/>
                  </a:lnTo>
                  <a:lnTo>
                    <a:pt x="454" y="453"/>
                  </a:lnTo>
                  <a:lnTo>
                    <a:pt x="330" y="247"/>
                  </a:lnTo>
                  <a:lnTo>
                    <a:pt x="207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9"/>
            <p:cNvSpPr/>
            <p:nvPr/>
          </p:nvSpPr>
          <p:spPr>
            <a:xfrm>
              <a:off x="7109000" y="2221150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12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48"/>
                  </a:lnTo>
                  <a:lnTo>
                    <a:pt x="124" y="330"/>
                  </a:lnTo>
                  <a:lnTo>
                    <a:pt x="207" y="454"/>
                  </a:lnTo>
                  <a:lnTo>
                    <a:pt x="248" y="536"/>
                  </a:lnTo>
                  <a:lnTo>
                    <a:pt x="289" y="618"/>
                  </a:lnTo>
                  <a:lnTo>
                    <a:pt x="371" y="618"/>
                  </a:lnTo>
                  <a:lnTo>
                    <a:pt x="454" y="577"/>
                  </a:lnTo>
                  <a:lnTo>
                    <a:pt x="454" y="495"/>
                  </a:lnTo>
                  <a:lnTo>
                    <a:pt x="371" y="248"/>
                  </a:lnTo>
                  <a:lnTo>
                    <a:pt x="207" y="4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9"/>
            <p:cNvSpPr/>
            <p:nvPr/>
          </p:nvSpPr>
          <p:spPr>
            <a:xfrm>
              <a:off x="7093550" y="1808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1" y="1"/>
                  </a:moveTo>
                  <a:lnTo>
                    <a:pt x="83" y="2760"/>
                  </a:lnTo>
                  <a:lnTo>
                    <a:pt x="248" y="5602"/>
                  </a:lnTo>
                  <a:lnTo>
                    <a:pt x="454" y="8362"/>
                  </a:lnTo>
                  <a:lnTo>
                    <a:pt x="660" y="10956"/>
                  </a:lnTo>
                  <a:lnTo>
                    <a:pt x="989" y="15034"/>
                  </a:lnTo>
                  <a:lnTo>
                    <a:pt x="1154" y="16640"/>
                  </a:lnTo>
                  <a:lnTo>
                    <a:pt x="1525" y="16681"/>
                  </a:lnTo>
                  <a:lnTo>
                    <a:pt x="1854" y="16722"/>
                  </a:lnTo>
                  <a:lnTo>
                    <a:pt x="2513" y="16681"/>
                  </a:lnTo>
                  <a:lnTo>
                    <a:pt x="2966" y="16640"/>
                  </a:lnTo>
                  <a:lnTo>
                    <a:pt x="3172" y="16599"/>
                  </a:lnTo>
                  <a:lnTo>
                    <a:pt x="3461" y="13386"/>
                  </a:lnTo>
                  <a:lnTo>
                    <a:pt x="3831" y="10380"/>
                  </a:lnTo>
                  <a:lnTo>
                    <a:pt x="4161" y="7620"/>
                  </a:lnTo>
                  <a:lnTo>
                    <a:pt x="4531" y="5190"/>
                  </a:lnTo>
                  <a:lnTo>
                    <a:pt x="5067" y="1607"/>
                  </a:lnTo>
                  <a:lnTo>
                    <a:pt x="5314" y="2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9"/>
            <p:cNvSpPr/>
            <p:nvPr/>
          </p:nvSpPr>
          <p:spPr>
            <a:xfrm>
              <a:off x="7241825" y="2223200"/>
              <a:ext cx="140050" cy="46375"/>
            </a:xfrm>
            <a:custGeom>
              <a:avLst/>
              <a:gdLst/>
              <a:ahLst/>
              <a:cxnLst/>
              <a:rect l="l" t="t" r="r" b="b"/>
              <a:pathLst>
                <a:path w="5602" h="1855" extrusionOk="0">
                  <a:moveTo>
                    <a:pt x="371" y="1"/>
                  </a:moveTo>
                  <a:lnTo>
                    <a:pt x="330" y="83"/>
                  </a:lnTo>
                  <a:lnTo>
                    <a:pt x="207" y="372"/>
                  </a:lnTo>
                  <a:lnTo>
                    <a:pt x="83" y="783"/>
                  </a:lnTo>
                  <a:lnTo>
                    <a:pt x="42" y="1072"/>
                  </a:lnTo>
                  <a:lnTo>
                    <a:pt x="1" y="1360"/>
                  </a:lnTo>
                  <a:lnTo>
                    <a:pt x="42" y="1772"/>
                  </a:lnTo>
                  <a:lnTo>
                    <a:pt x="5602" y="1854"/>
                  </a:lnTo>
                  <a:lnTo>
                    <a:pt x="5602" y="1772"/>
                  </a:lnTo>
                  <a:lnTo>
                    <a:pt x="5602" y="1525"/>
                  </a:lnTo>
                  <a:lnTo>
                    <a:pt x="5561" y="1360"/>
                  </a:lnTo>
                  <a:lnTo>
                    <a:pt x="5478" y="1195"/>
                  </a:lnTo>
                  <a:lnTo>
                    <a:pt x="5355" y="1030"/>
                  </a:lnTo>
                  <a:lnTo>
                    <a:pt x="5190" y="907"/>
                  </a:lnTo>
                  <a:lnTo>
                    <a:pt x="4778" y="742"/>
                  </a:lnTo>
                  <a:lnTo>
                    <a:pt x="4202" y="536"/>
                  </a:lnTo>
                  <a:lnTo>
                    <a:pt x="3007" y="207"/>
                  </a:lnTo>
                  <a:lnTo>
                    <a:pt x="2431" y="42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9"/>
            <p:cNvSpPr/>
            <p:nvPr/>
          </p:nvSpPr>
          <p:spPr>
            <a:xfrm>
              <a:off x="7241825" y="2257175"/>
              <a:ext cx="140050" cy="12400"/>
            </a:xfrm>
            <a:custGeom>
              <a:avLst/>
              <a:gdLst/>
              <a:ahLst/>
              <a:cxnLst/>
              <a:rect l="l" t="t" r="r" b="b"/>
              <a:pathLst>
                <a:path w="5602" h="496" extrusionOk="0">
                  <a:moveTo>
                    <a:pt x="1" y="1"/>
                  </a:moveTo>
                  <a:lnTo>
                    <a:pt x="42" y="413"/>
                  </a:lnTo>
                  <a:lnTo>
                    <a:pt x="5602" y="495"/>
                  </a:lnTo>
                  <a:lnTo>
                    <a:pt x="5602" y="413"/>
                  </a:lnTo>
                  <a:lnTo>
                    <a:pt x="5602" y="166"/>
                  </a:lnTo>
                  <a:lnTo>
                    <a:pt x="5561" y="166"/>
                  </a:lnTo>
                  <a:lnTo>
                    <a:pt x="3913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79"/>
            <p:cNvSpPr/>
            <p:nvPr/>
          </p:nvSpPr>
          <p:spPr>
            <a:xfrm>
              <a:off x="7339650" y="2236600"/>
              <a:ext cx="42225" cy="32975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89" y="0"/>
                  </a:moveTo>
                  <a:lnTo>
                    <a:pt x="124" y="289"/>
                  </a:lnTo>
                  <a:lnTo>
                    <a:pt x="0" y="618"/>
                  </a:lnTo>
                  <a:lnTo>
                    <a:pt x="0" y="906"/>
                  </a:lnTo>
                  <a:lnTo>
                    <a:pt x="42" y="1112"/>
                  </a:lnTo>
                  <a:lnTo>
                    <a:pt x="124" y="1318"/>
                  </a:lnTo>
                  <a:lnTo>
                    <a:pt x="1689" y="1318"/>
                  </a:lnTo>
                  <a:lnTo>
                    <a:pt x="1689" y="1236"/>
                  </a:lnTo>
                  <a:lnTo>
                    <a:pt x="1689" y="989"/>
                  </a:lnTo>
                  <a:lnTo>
                    <a:pt x="1648" y="824"/>
                  </a:lnTo>
                  <a:lnTo>
                    <a:pt x="1565" y="659"/>
                  </a:lnTo>
                  <a:lnTo>
                    <a:pt x="1442" y="494"/>
                  </a:lnTo>
                  <a:lnTo>
                    <a:pt x="1277" y="371"/>
                  </a:lnTo>
                  <a:lnTo>
                    <a:pt x="865" y="206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79"/>
            <p:cNvSpPr/>
            <p:nvPr/>
          </p:nvSpPr>
          <p:spPr>
            <a:xfrm>
              <a:off x="7325225" y="2228350"/>
              <a:ext cx="10325" cy="13425"/>
            </a:xfrm>
            <a:custGeom>
              <a:avLst/>
              <a:gdLst/>
              <a:ahLst/>
              <a:cxnLst/>
              <a:rect l="l" t="t" r="r" b="b"/>
              <a:pathLst>
                <a:path w="413" h="537" extrusionOk="0">
                  <a:moveTo>
                    <a:pt x="330" y="1"/>
                  </a:moveTo>
                  <a:lnTo>
                    <a:pt x="248" y="42"/>
                  </a:lnTo>
                  <a:lnTo>
                    <a:pt x="83" y="207"/>
                  </a:lnTo>
                  <a:lnTo>
                    <a:pt x="1" y="413"/>
                  </a:lnTo>
                  <a:lnTo>
                    <a:pt x="1" y="495"/>
                  </a:lnTo>
                  <a:lnTo>
                    <a:pt x="83" y="536"/>
                  </a:lnTo>
                  <a:lnTo>
                    <a:pt x="166" y="536"/>
                  </a:lnTo>
                  <a:lnTo>
                    <a:pt x="207" y="454"/>
                  </a:lnTo>
                  <a:lnTo>
                    <a:pt x="248" y="413"/>
                  </a:lnTo>
                  <a:lnTo>
                    <a:pt x="289" y="289"/>
                  </a:lnTo>
                  <a:lnTo>
                    <a:pt x="413" y="207"/>
                  </a:lnTo>
                  <a:lnTo>
                    <a:pt x="413" y="124"/>
                  </a:lnTo>
                  <a:lnTo>
                    <a:pt x="413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79"/>
            <p:cNvSpPr/>
            <p:nvPr/>
          </p:nvSpPr>
          <p:spPr>
            <a:xfrm>
              <a:off x="7313900" y="2224250"/>
              <a:ext cx="11350" cy="15450"/>
            </a:xfrm>
            <a:custGeom>
              <a:avLst/>
              <a:gdLst/>
              <a:ahLst/>
              <a:cxnLst/>
              <a:rect l="l" t="t" r="r" b="b"/>
              <a:pathLst>
                <a:path w="454" h="618" extrusionOk="0">
                  <a:moveTo>
                    <a:pt x="371" y="0"/>
                  </a:moveTo>
                  <a:lnTo>
                    <a:pt x="289" y="41"/>
                  </a:lnTo>
                  <a:lnTo>
                    <a:pt x="124" y="247"/>
                  </a:lnTo>
                  <a:lnTo>
                    <a:pt x="1" y="453"/>
                  </a:lnTo>
                  <a:lnTo>
                    <a:pt x="42" y="535"/>
                  </a:lnTo>
                  <a:lnTo>
                    <a:pt x="83" y="618"/>
                  </a:lnTo>
                  <a:lnTo>
                    <a:pt x="207" y="618"/>
                  </a:lnTo>
                  <a:lnTo>
                    <a:pt x="248" y="535"/>
                  </a:lnTo>
                  <a:lnTo>
                    <a:pt x="289" y="453"/>
                  </a:lnTo>
                  <a:lnTo>
                    <a:pt x="371" y="288"/>
                  </a:lnTo>
                  <a:lnTo>
                    <a:pt x="454" y="206"/>
                  </a:lnTo>
                  <a:lnTo>
                    <a:pt x="454" y="124"/>
                  </a:lnTo>
                  <a:lnTo>
                    <a:pt x="454" y="4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79"/>
            <p:cNvSpPr/>
            <p:nvPr/>
          </p:nvSpPr>
          <p:spPr>
            <a:xfrm>
              <a:off x="7303600" y="2221150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330" y="0"/>
                  </a:moveTo>
                  <a:lnTo>
                    <a:pt x="248" y="42"/>
                  </a:lnTo>
                  <a:lnTo>
                    <a:pt x="83" y="248"/>
                  </a:lnTo>
                  <a:lnTo>
                    <a:pt x="1" y="495"/>
                  </a:lnTo>
                  <a:lnTo>
                    <a:pt x="1" y="577"/>
                  </a:lnTo>
                  <a:lnTo>
                    <a:pt x="83" y="618"/>
                  </a:lnTo>
                  <a:lnTo>
                    <a:pt x="166" y="618"/>
                  </a:lnTo>
                  <a:lnTo>
                    <a:pt x="248" y="536"/>
                  </a:lnTo>
                  <a:lnTo>
                    <a:pt x="289" y="454"/>
                  </a:lnTo>
                  <a:lnTo>
                    <a:pt x="330" y="330"/>
                  </a:lnTo>
                  <a:lnTo>
                    <a:pt x="372" y="248"/>
                  </a:lnTo>
                  <a:lnTo>
                    <a:pt x="413" y="206"/>
                  </a:lnTo>
                  <a:lnTo>
                    <a:pt x="454" y="124"/>
                  </a:lnTo>
                  <a:lnTo>
                    <a:pt x="413" y="4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79"/>
            <p:cNvSpPr/>
            <p:nvPr/>
          </p:nvSpPr>
          <p:spPr>
            <a:xfrm>
              <a:off x="7197550" y="1808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5314" y="1"/>
                  </a:moveTo>
                  <a:lnTo>
                    <a:pt x="1" y="289"/>
                  </a:lnTo>
                  <a:lnTo>
                    <a:pt x="248" y="1607"/>
                  </a:lnTo>
                  <a:lnTo>
                    <a:pt x="783" y="5190"/>
                  </a:lnTo>
                  <a:lnTo>
                    <a:pt x="1154" y="7620"/>
                  </a:lnTo>
                  <a:lnTo>
                    <a:pt x="1525" y="10380"/>
                  </a:lnTo>
                  <a:lnTo>
                    <a:pt x="1854" y="13386"/>
                  </a:lnTo>
                  <a:lnTo>
                    <a:pt x="2142" y="16599"/>
                  </a:lnTo>
                  <a:lnTo>
                    <a:pt x="2348" y="16640"/>
                  </a:lnTo>
                  <a:lnTo>
                    <a:pt x="2801" y="16681"/>
                  </a:lnTo>
                  <a:lnTo>
                    <a:pt x="3460" y="16722"/>
                  </a:lnTo>
                  <a:lnTo>
                    <a:pt x="3831" y="16681"/>
                  </a:lnTo>
                  <a:lnTo>
                    <a:pt x="4202" y="16640"/>
                  </a:lnTo>
                  <a:lnTo>
                    <a:pt x="4325" y="15034"/>
                  </a:lnTo>
                  <a:lnTo>
                    <a:pt x="4696" y="10956"/>
                  </a:lnTo>
                  <a:lnTo>
                    <a:pt x="4861" y="8362"/>
                  </a:lnTo>
                  <a:lnTo>
                    <a:pt x="5067" y="5602"/>
                  </a:lnTo>
                  <a:lnTo>
                    <a:pt x="5231" y="2760"/>
                  </a:lnTo>
                  <a:lnTo>
                    <a:pt x="5314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79"/>
            <p:cNvSpPr/>
            <p:nvPr/>
          </p:nvSpPr>
          <p:spPr>
            <a:xfrm>
              <a:off x="7091500" y="1805175"/>
              <a:ext cx="240975" cy="401575"/>
            </a:xfrm>
            <a:custGeom>
              <a:avLst/>
              <a:gdLst/>
              <a:ahLst/>
              <a:cxnLst/>
              <a:rect l="l" t="t" r="r" b="b"/>
              <a:pathLst>
                <a:path w="9639" h="16063" extrusionOk="0">
                  <a:moveTo>
                    <a:pt x="83" y="0"/>
                  </a:moveTo>
                  <a:lnTo>
                    <a:pt x="42" y="659"/>
                  </a:lnTo>
                  <a:lnTo>
                    <a:pt x="1" y="1524"/>
                  </a:lnTo>
                  <a:lnTo>
                    <a:pt x="42" y="3707"/>
                  </a:lnTo>
                  <a:lnTo>
                    <a:pt x="124" y="6302"/>
                  </a:lnTo>
                  <a:lnTo>
                    <a:pt x="289" y="8979"/>
                  </a:lnTo>
                  <a:lnTo>
                    <a:pt x="454" y="11574"/>
                  </a:lnTo>
                  <a:lnTo>
                    <a:pt x="618" y="13756"/>
                  </a:lnTo>
                  <a:lnTo>
                    <a:pt x="783" y="15280"/>
                  </a:lnTo>
                  <a:lnTo>
                    <a:pt x="865" y="15733"/>
                  </a:lnTo>
                  <a:lnTo>
                    <a:pt x="948" y="15898"/>
                  </a:lnTo>
                  <a:lnTo>
                    <a:pt x="1154" y="15980"/>
                  </a:lnTo>
                  <a:lnTo>
                    <a:pt x="1483" y="16022"/>
                  </a:lnTo>
                  <a:lnTo>
                    <a:pt x="2348" y="16063"/>
                  </a:lnTo>
                  <a:lnTo>
                    <a:pt x="3172" y="16063"/>
                  </a:lnTo>
                  <a:lnTo>
                    <a:pt x="3419" y="16022"/>
                  </a:lnTo>
                  <a:lnTo>
                    <a:pt x="3543" y="15980"/>
                  </a:lnTo>
                  <a:lnTo>
                    <a:pt x="3790" y="14045"/>
                  </a:lnTo>
                  <a:lnTo>
                    <a:pt x="4201" y="10009"/>
                  </a:lnTo>
                  <a:lnTo>
                    <a:pt x="4819" y="4201"/>
                  </a:lnTo>
                  <a:lnTo>
                    <a:pt x="5437" y="10009"/>
                  </a:lnTo>
                  <a:lnTo>
                    <a:pt x="5849" y="14045"/>
                  </a:lnTo>
                  <a:lnTo>
                    <a:pt x="6055" y="15404"/>
                  </a:lnTo>
                  <a:lnTo>
                    <a:pt x="6096" y="15775"/>
                  </a:lnTo>
                  <a:lnTo>
                    <a:pt x="6137" y="15939"/>
                  </a:lnTo>
                  <a:lnTo>
                    <a:pt x="6302" y="15980"/>
                  </a:lnTo>
                  <a:lnTo>
                    <a:pt x="6631" y="15980"/>
                  </a:lnTo>
                  <a:lnTo>
                    <a:pt x="7455" y="16022"/>
                  </a:lnTo>
                  <a:lnTo>
                    <a:pt x="8238" y="16022"/>
                  </a:lnTo>
                  <a:lnTo>
                    <a:pt x="8526" y="15980"/>
                  </a:lnTo>
                  <a:lnTo>
                    <a:pt x="8650" y="15939"/>
                  </a:lnTo>
                  <a:lnTo>
                    <a:pt x="8856" y="13674"/>
                  </a:lnTo>
                  <a:lnTo>
                    <a:pt x="9267" y="8649"/>
                  </a:lnTo>
                  <a:lnTo>
                    <a:pt x="9432" y="5849"/>
                  </a:lnTo>
                  <a:lnTo>
                    <a:pt x="9556" y="3295"/>
                  </a:lnTo>
                  <a:lnTo>
                    <a:pt x="9638" y="1277"/>
                  </a:lnTo>
                  <a:lnTo>
                    <a:pt x="9597" y="577"/>
                  </a:lnTo>
                  <a:lnTo>
                    <a:pt x="9556" y="12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79"/>
            <p:cNvSpPr/>
            <p:nvPr/>
          </p:nvSpPr>
          <p:spPr>
            <a:xfrm>
              <a:off x="6944250" y="1516875"/>
              <a:ext cx="257450" cy="132850"/>
            </a:xfrm>
            <a:custGeom>
              <a:avLst/>
              <a:gdLst/>
              <a:ahLst/>
              <a:cxnLst/>
              <a:rect l="l" t="t" r="r" b="b"/>
              <a:pathLst>
                <a:path w="10298" h="5314" extrusionOk="0">
                  <a:moveTo>
                    <a:pt x="1031" y="0"/>
                  </a:moveTo>
                  <a:lnTo>
                    <a:pt x="1" y="989"/>
                  </a:lnTo>
                  <a:lnTo>
                    <a:pt x="495" y="1606"/>
                  </a:lnTo>
                  <a:lnTo>
                    <a:pt x="1072" y="2224"/>
                  </a:lnTo>
                  <a:lnTo>
                    <a:pt x="1772" y="2966"/>
                  </a:lnTo>
                  <a:lnTo>
                    <a:pt x="2513" y="3748"/>
                  </a:lnTo>
                  <a:lnTo>
                    <a:pt x="3296" y="4448"/>
                  </a:lnTo>
                  <a:lnTo>
                    <a:pt x="3708" y="4737"/>
                  </a:lnTo>
                  <a:lnTo>
                    <a:pt x="4078" y="4984"/>
                  </a:lnTo>
                  <a:lnTo>
                    <a:pt x="4408" y="5148"/>
                  </a:lnTo>
                  <a:lnTo>
                    <a:pt x="4696" y="5272"/>
                  </a:lnTo>
                  <a:lnTo>
                    <a:pt x="5026" y="5313"/>
                  </a:lnTo>
                  <a:lnTo>
                    <a:pt x="5355" y="5313"/>
                  </a:lnTo>
                  <a:lnTo>
                    <a:pt x="5767" y="5231"/>
                  </a:lnTo>
                  <a:lnTo>
                    <a:pt x="6220" y="5148"/>
                  </a:lnTo>
                  <a:lnTo>
                    <a:pt x="7126" y="4860"/>
                  </a:lnTo>
                  <a:lnTo>
                    <a:pt x="8073" y="4448"/>
                  </a:lnTo>
                  <a:lnTo>
                    <a:pt x="8938" y="4078"/>
                  </a:lnTo>
                  <a:lnTo>
                    <a:pt x="9638" y="3707"/>
                  </a:lnTo>
                  <a:lnTo>
                    <a:pt x="10297" y="3377"/>
                  </a:lnTo>
                  <a:lnTo>
                    <a:pt x="8691" y="453"/>
                  </a:lnTo>
                  <a:lnTo>
                    <a:pt x="7826" y="1071"/>
                  </a:lnTo>
                  <a:lnTo>
                    <a:pt x="6714" y="1854"/>
                  </a:lnTo>
                  <a:lnTo>
                    <a:pt x="6179" y="2224"/>
                  </a:lnTo>
                  <a:lnTo>
                    <a:pt x="5685" y="2554"/>
                  </a:lnTo>
                  <a:lnTo>
                    <a:pt x="5314" y="2760"/>
                  </a:lnTo>
                  <a:lnTo>
                    <a:pt x="5149" y="2801"/>
                  </a:lnTo>
                  <a:lnTo>
                    <a:pt x="5067" y="2801"/>
                  </a:lnTo>
                  <a:lnTo>
                    <a:pt x="4902" y="2760"/>
                  </a:lnTo>
                  <a:lnTo>
                    <a:pt x="4696" y="2636"/>
                  </a:lnTo>
                  <a:lnTo>
                    <a:pt x="4161" y="2307"/>
                  </a:lnTo>
                  <a:lnTo>
                    <a:pt x="2802" y="1359"/>
                  </a:lnTo>
                  <a:lnTo>
                    <a:pt x="1566" y="412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79"/>
            <p:cNvSpPr/>
            <p:nvPr/>
          </p:nvSpPr>
          <p:spPr>
            <a:xfrm>
              <a:off x="6881450" y="1475675"/>
              <a:ext cx="89600" cy="71075"/>
            </a:xfrm>
            <a:custGeom>
              <a:avLst/>
              <a:gdLst/>
              <a:ahLst/>
              <a:cxnLst/>
              <a:rect l="l" t="t" r="r" b="b"/>
              <a:pathLst>
                <a:path w="3584" h="2843" extrusionOk="0">
                  <a:moveTo>
                    <a:pt x="907" y="1"/>
                  </a:moveTo>
                  <a:lnTo>
                    <a:pt x="865" y="42"/>
                  </a:lnTo>
                  <a:lnTo>
                    <a:pt x="824" y="124"/>
                  </a:lnTo>
                  <a:lnTo>
                    <a:pt x="865" y="248"/>
                  </a:lnTo>
                  <a:lnTo>
                    <a:pt x="989" y="413"/>
                  </a:lnTo>
                  <a:lnTo>
                    <a:pt x="1113" y="577"/>
                  </a:lnTo>
                  <a:lnTo>
                    <a:pt x="1360" y="824"/>
                  </a:lnTo>
                  <a:lnTo>
                    <a:pt x="1483" y="907"/>
                  </a:lnTo>
                  <a:lnTo>
                    <a:pt x="742" y="907"/>
                  </a:lnTo>
                  <a:lnTo>
                    <a:pt x="454" y="948"/>
                  </a:lnTo>
                  <a:lnTo>
                    <a:pt x="248" y="989"/>
                  </a:lnTo>
                  <a:lnTo>
                    <a:pt x="83" y="1072"/>
                  </a:lnTo>
                  <a:lnTo>
                    <a:pt x="1" y="1113"/>
                  </a:lnTo>
                  <a:lnTo>
                    <a:pt x="1" y="1154"/>
                  </a:lnTo>
                  <a:lnTo>
                    <a:pt x="1" y="1236"/>
                  </a:lnTo>
                  <a:lnTo>
                    <a:pt x="42" y="1277"/>
                  </a:lnTo>
                  <a:lnTo>
                    <a:pt x="206" y="1360"/>
                  </a:lnTo>
                  <a:lnTo>
                    <a:pt x="371" y="1401"/>
                  </a:lnTo>
                  <a:lnTo>
                    <a:pt x="1236" y="1401"/>
                  </a:lnTo>
                  <a:lnTo>
                    <a:pt x="1071" y="1483"/>
                  </a:lnTo>
                  <a:lnTo>
                    <a:pt x="742" y="1648"/>
                  </a:lnTo>
                  <a:lnTo>
                    <a:pt x="412" y="1895"/>
                  </a:lnTo>
                  <a:lnTo>
                    <a:pt x="289" y="1978"/>
                  </a:lnTo>
                  <a:lnTo>
                    <a:pt x="289" y="2101"/>
                  </a:lnTo>
                  <a:lnTo>
                    <a:pt x="289" y="2142"/>
                  </a:lnTo>
                  <a:lnTo>
                    <a:pt x="371" y="2184"/>
                  </a:lnTo>
                  <a:lnTo>
                    <a:pt x="495" y="2184"/>
                  </a:lnTo>
                  <a:lnTo>
                    <a:pt x="701" y="2142"/>
                  </a:lnTo>
                  <a:lnTo>
                    <a:pt x="907" y="2060"/>
                  </a:lnTo>
                  <a:lnTo>
                    <a:pt x="1277" y="1895"/>
                  </a:lnTo>
                  <a:lnTo>
                    <a:pt x="1442" y="1813"/>
                  </a:lnTo>
                  <a:lnTo>
                    <a:pt x="1360" y="1936"/>
                  </a:lnTo>
                  <a:lnTo>
                    <a:pt x="1195" y="2266"/>
                  </a:lnTo>
                  <a:lnTo>
                    <a:pt x="1071" y="2595"/>
                  </a:lnTo>
                  <a:lnTo>
                    <a:pt x="1071" y="2719"/>
                  </a:lnTo>
                  <a:lnTo>
                    <a:pt x="1113" y="2801"/>
                  </a:lnTo>
                  <a:lnTo>
                    <a:pt x="1195" y="2843"/>
                  </a:lnTo>
                  <a:lnTo>
                    <a:pt x="1318" y="2801"/>
                  </a:lnTo>
                  <a:lnTo>
                    <a:pt x="1566" y="2595"/>
                  </a:lnTo>
                  <a:lnTo>
                    <a:pt x="1772" y="2348"/>
                  </a:lnTo>
                  <a:lnTo>
                    <a:pt x="1854" y="2225"/>
                  </a:lnTo>
                  <a:lnTo>
                    <a:pt x="2019" y="2389"/>
                  </a:lnTo>
                  <a:lnTo>
                    <a:pt x="2225" y="2513"/>
                  </a:lnTo>
                  <a:lnTo>
                    <a:pt x="2513" y="2637"/>
                  </a:lnTo>
                  <a:lnTo>
                    <a:pt x="3584" y="1689"/>
                  </a:lnTo>
                  <a:lnTo>
                    <a:pt x="3419" y="1401"/>
                  </a:lnTo>
                  <a:lnTo>
                    <a:pt x="3337" y="1113"/>
                  </a:lnTo>
                  <a:lnTo>
                    <a:pt x="3254" y="866"/>
                  </a:lnTo>
                  <a:lnTo>
                    <a:pt x="3295" y="413"/>
                  </a:lnTo>
                  <a:lnTo>
                    <a:pt x="3254" y="207"/>
                  </a:lnTo>
                  <a:lnTo>
                    <a:pt x="3172" y="124"/>
                  </a:lnTo>
                  <a:lnTo>
                    <a:pt x="3131" y="83"/>
                  </a:lnTo>
                  <a:lnTo>
                    <a:pt x="3007" y="83"/>
                  </a:lnTo>
                  <a:lnTo>
                    <a:pt x="2925" y="165"/>
                  </a:lnTo>
                  <a:lnTo>
                    <a:pt x="2842" y="289"/>
                  </a:lnTo>
                  <a:lnTo>
                    <a:pt x="2760" y="454"/>
                  </a:lnTo>
                  <a:lnTo>
                    <a:pt x="2678" y="783"/>
                  </a:lnTo>
                  <a:lnTo>
                    <a:pt x="2636" y="948"/>
                  </a:lnTo>
                  <a:lnTo>
                    <a:pt x="2389" y="742"/>
                  </a:lnTo>
                  <a:lnTo>
                    <a:pt x="1854" y="413"/>
                  </a:lnTo>
                  <a:lnTo>
                    <a:pt x="1524" y="207"/>
                  </a:lnTo>
                  <a:lnTo>
                    <a:pt x="1236" y="83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79"/>
            <p:cNvSpPr/>
            <p:nvPr/>
          </p:nvSpPr>
          <p:spPr>
            <a:xfrm>
              <a:off x="7069875" y="1522025"/>
              <a:ext cx="97850" cy="136950"/>
            </a:xfrm>
            <a:custGeom>
              <a:avLst/>
              <a:gdLst/>
              <a:ahLst/>
              <a:cxnLst/>
              <a:rect l="l" t="t" r="r" b="b"/>
              <a:pathLst>
                <a:path w="3914" h="5478" extrusionOk="0">
                  <a:moveTo>
                    <a:pt x="2884" y="0"/>
                  </a:moveTo>
                  <a:lnTo>
                    <a:pt x="2513" y="165"/>
                  </a:lnTo>
                  <a:lnTo>
                    <a:pt x="2060" y="494"/>
                  </a:lnTo>
                  <a:lnTo>
                    <a:pt x="1607" y="865"/>
                  </a:lnTo>
                  <a:lnTo>
                    <a:pt x="1113" y="1236"/>
                  </a:lnTo>
                  <a:lnTo>
                    <a:pt x="330" y="1936"/>
                  </a:lnTo>
                  <a:lnTo>
                    <a:pt x="1" y="2265"/>
                  </a:lnTo>
                  <a:lnTo>
                    <a:pt x="83" y="2718"/>
                  </a:lnTo>
                  <a:lnTo>
                    <a:pt x="207" y="3171"/>
                  </a:lnTo>
                  <a:lnTo>
                    <a:pt x="371" y="3707"/>
                  </a:lnTo>
                  <a:lnTo>
                    <a:pt x="577" y="4283"/>
                  </a:lnTo>
                  <a:lnTo>
                    <a:pt x="866" y="4819"/>
                  </a:lnTo>
                  <a:lnTo>
                    <a:pt x="1030" y="5025"/>
                  </a:lnTo>
                  <a:lnTo>
                    <a:pt x="1195" y="5231"/>
                  </a:lnTo>
                  <a:lnTo>
                    <a:pt x="1401" y="5395"/>
                  </a:lnTo>
                  <a:lnTo>
                    <a:pt x="1566" y="5478"/>
                  </a:lnTo>
                  <a:lnTo>
                    <a:pt x="3913" y="3707"/>
                  </a:lnTo>
                  <a:lnTo>
                    <a:pt x="2884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79"/>
            <p:cNvSpPr/>
            <p:nvPr/>
          </p:nvSpPr>
          <p:spPr>
            <a:xfrm>
              <a:off x="7088400" y="1506575"/>
              <a:ext cx="245100" cy="320250"/>
            </a:xfrm>
            <a:custGeom>
              <a:avLst/>
              <a:gdLst/>
              <a:ahLst/>
              <a:cxnLst/>
              <a:rect l="l" t="t" r="r" b="b"/>
              <a:pathLst>
                <a:path w="9804" h="12810" extrusionOk="0">
                  <a:moveTo>
                    <a:pt x="4037" y="0"/>
                  </a:moveTo>
                  <a:lnTo>
                    <a:pt x="2143" y="618"/>
                  </a:lnTo>
                  <a:lnTo>
                    <a:pt x="1" y="12027"/>
                  </a:lnTo>
                  <a:lnTo>
                    <a:pt x="701" y="12274"/>
                  </a:lnTo>
                  <a:lnTo>
                    <a:pt x="1442" y="12480"/>
                  </a:lnTo>
                  <a:lnTo>
                    <a:pt x="2225" y="12603"/>
                  </a:lnTo>
                  <a:lnTo>
                    <a:pt x="3049" y="12727"/>
                  </a:lnTo>
                  <a:lnTo>
                    <a:pt x="3872" y="12768"/>
                  </a:lnTo>
                  <a:lnTo>
                    <a:pt x="4696" y="12809"/>
                  </a:lnTo>
                  <a:lnTo>
                    <a:pt x="6261" y="12809"/>
                  </a:lnTo>
                  <a:lnTo>
                    <a:pt x="7662" y="12727"/>
                  </a:lnTo>
                  <a:lnTo>
                    <a:pt x="8774" y="12603"/>
                  </a:lnTo>
                  <a:lnTo>
                    <a:pt x="9803" y="12480"/>
                  </a:lnTo>
                  <a:lnTo>
                    <a:pt x="7785" y="618"/>
                  </a:lnTo>
                  <a:lnTo>
                    <a:pt x="5891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79"/>
            <p:cNvSpPr/>
            <p:nvPr/>
          </p:nvSpPr>
          <p:spPr>
            <a:xfrm>
              <a:off x="7189325" y="1522025"/>
              <a:ext cx="146225" cy="211100"/>
            </a:xfrm>
            <a:custGeom>
              <a:avLst/>
              <a:gdLst/>
              <a:ahLst/>
              <a:cxnLst/>
              <a:rect l="l" t="t" r="r" b="b"/>
              <a:pathLst>
                <a:path w="5849" h="8444" extrusionOk="0">
                  <a:moveTo>
                    <a:pt x="3748" y="0"/>
                  </a:moveTo>
                  <a:lnTo>
                    <a:pt x="2595" y="1689"/>
                  </a:lnTo>
                  <a:lnTo>
                    <a:pt x="3913" y="5107"/>
                  </a:lnTo>
                  <a:lnTo>
                    <a:pt x="1195" y="2389"/>
                  </a:lnTo>
                  <a:lnTo>
                    <a:pt x="0" y="3171"/>
                  </a:lnTo>
                  <a:lnTo>
                    <a:pt x="494" y="4119"/>
                  </a:lnTo>
                  <a:lnTo>
                    <a:pt x="1030" y="5107"/>
                  </a:lnTo>
                  <a:lnTo>
                    <a:pt x="1689" y="6137"/>
                  </a:lnTo>
                  <a:lnTo>
                    <a:pt x="2101" y="6672"/>
                  </a:lnTo>
                  <a:lnTo>
                    <a:pt x="2471" y="7166"/>
                  </a:lnTo>
                  <a:lnTo>
                    <a:pt x="2883" y="7620"/>
                  </a:lnTo>
                  <a:lnTo>
                    <a:pt x="3295" y="7949"/>
                  </a:lnTo>
                  <a:lnTo>
                    <a:pt x="3748" y="8237"/>
                  </a:lnTo>
                  <a:lnTo>
                    <a:pt x="3954" y="8320"/>
                  </a:lnTo>
                  <a:lnTo>
                    <a:pt x="4160" y="8402"/>
                  </a:lnTo>
                  <a:lnTo>
                    <a:pt x="4366" y="8443"/>
                  </a:lnTo>
                  <a:lnTo>
                    <a:pt x="4572" y="8443"/>
                  </a:lnTo>
                  <a:lnTo>
                    <a:pt x="4778" y="8402"/>
                  </a:lnTo>
                  <a:lnTo>
                    <a:pt x="4943" y="8320"/>
                  </a:lnTo>
                  <a:lnTo>
                    <a:pt x="5148" y="8196"/>
                  </a:lnTo>
                  <a:lnTo>
                    <a:pt x="5313" y="8031"/>
                  </a:lnTo>
                  <a:lnTo>
                    <a:pt x="5437" y="7867"/>
                  </a:lnTo>
                  <a:lnTo>
                    <a:pt x="5560" y="7661"/>
                  </a:lnTo>
                  <a:lnTo>
                    <a:pt x="5643" y="7414"/>
                  </a:lnTo>
                  <a:lnTo>
                    <a:pt x="5725" y="7166"/>
                  </a:lnTo>
                  <a:lnTo>
                    <a:pt x="5807" y="6590"/>
                  </a:lnTo>
                  <a:lnTo>
                    <a:pt x="5849" y="5931"/>
                  </a:lnTo>
                  <a:lnTo>
                    <a:pt x="5807" y="5231"/>
                  </a:lnTo>
                  <a:lnTo>
                    <a:pt x="5725" y="4531"/>
                  </a:lnTo>
                  <a:lnTo>
                    <a:pt x="5560" y="3830"/>
                  </a:lnTo>
                  <a:lnTo>
                    <a:pt x="5396" y="3130"/>
                  </a:lnTo>
                  <a:lnTo>
                    <a:pt x="5190" y="2430"/>
                  </a:lnTo>
                  <a:lnTo>
                    <a:pt x="4984" y="1812"/>
                  </a:lnTo>
                  <a:lnTo>
                    <a:pt x="4737" y="1236"/>
                  </a:lnTo>
                  <a:lnTo>
                    <a:pt x="4489" y="741"/>
                  </a:lnTo>
                  <a:lnTo>
                    <a:pt x="4201" y="371"/>
                  </a:lnTo>
                  <a:lnTo>
                    <a:pt x="3995" y="124"/>
                  </a:lnTo>
                  <a:lnTo>
                    <a:pt x="3872" y="41"/>
                  </a:lnTo>
                  <a:lnTo>
                    <a:pt x="3748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79"/>
            <p:cNvSpPr/>
            <p:nvPr/>
          </p:nvSpPr>
          <p:spPr>
            <a:xfrm>
              <a:off x="7245950" y="1522025"/>
              <a:ext cx="96800" cy="127700"/>
            </a:xfrm>
            <a:custGeom>
              <a:avLst/>
              <a:gdLst/>
              <a:ahLst/>
              <a:cxnLst/>
              <a:rect l="l" t="t" r="r" b="b"/>
              <a:pathLst>
                <a:path w="3872" h="5108" extrusionOk="0">
                  <a:moveTo>
                    <a:pt x="1483" y="0"/>
                  </a:moveTo>
                  <a:lnTo>
                    <a:pt x="0" y="1689"/>
                  </a:lnTo>
                  <a:lnTo>
                    <a:pt x="1442" y="4778"/>
                  </a:lnTo>
                  <a:lnTo>
                    <a:pt x="1854" y="4901"/>
                  </a:lnTo>
                  <a:lnTo>
                    <a:pt x="2266" y="5025"/>
                  </a:lnTo>
                  <a:lnTo>
                    <a:pt x="2678" y="5066"/>
                  </a:lnTo>
                  <a:lnTo>
                    <a:pt x="3048" y="5107"/>
                  </a:lnTo>
                  <a:lnTo>
                    <a:pt x="3872" y="5107"/>
                  </a:lnTo>
                  <a:lnTo>
                    <a:pt x="3790" y="4407"/>
                  </a:lnTo>
                  <a:lnTo>
                    <a:pt x="3625" y="3666"/>
                  </a:lnTo>
                  <a:lnTo>
                    <a:pt x="3419" y="2801"/>
                  </a:lnTo>
                  <a:lnTo>
                    <a:pt x="3254" y="2348"/>
                  </a:lnTo>
                  <a:lnTo>
                    <a:pt x="3089" y="1895"/>
                  </a:lnTo>
                  <a:lnTo>
                    <a:pt x="2883" y="1483"/>
                  </a:lnTo>
                  <a:lnTo>
                    <a:pt x="2678" y="1071"/>
                  </a:lnTo>
                  <a:lnTo>
                    <a:pt x="2430" y="700"/>
                  </a:lnTo>
                  <a:lnTo>
                    <a:pt x="2142" y="412"/>
                  </a:lnTo>
                  <a:lnTo>
                    <a:pt x="1813" y="165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79"/>
            <p:cNvSpPr/>
            <p:nvPr/>
          </p:nvSpPr>
          <p:spPr>
            <a:xfrm>
              <a:off x="7167700" y="1520975"/>
              <a:ext cx="51500" cy="80350"/>
            </a:xfrm>
            <a:custGeom>
              <a:avLst/>
              <a:gdLst/>
              <a:ahLst/>
              <a:cxnLst/>
              <a:rect l="l" t="t" r="r" b="b"/>
              <a:pathLst>
                <a:path w="2060" h="3214" extrusionOk="0">
                  <a:moveTo>
                    <a:pt x="700" y="1"/>
                  </a:moveTo>
                  <a:lnTo>
                    <a:pt x="659" y="83"/>
                  </a:lnTo>
                  <a:lnTo>
                    <a:pt x="659" y="207"/>
                  </a:lnTo>
                  <a:lnTo>
                    <a:pt x="700" y="619"/>
                  </a:lnTo>
                  <a:lnTo>
                    <a:pt x="865" y="1195"/>
                  </a:lnTo>
                  <a:lnTo>
                    <a:pt x="700" y="1319"/>
                  </a:lnTo>
                  <a:lnTo>
                    <a:pt x="371" y="1566"/>
                  </a:lnTo>
                  <a:lnTo>
                    <a:pt x="206" y="1731"/>
                  </a:lnTo>
                  <a:lnTo>
                    <a:pt x="41" y="1937"/>
                  </a:lnTo>
                  <a:lnTo>
                    <a:pt x="0" y="2143"/>
                  </a:lnTo>
                  <a:lnTo>
                    <a:pt x="0" y="2266"/>
                  </a:lnTo>
                  <a:lnTo>
                    <a:pt x="41" y="2349"/>
                  </a:lnTo>
                  <a:lnTo>
                    <a:pt x="124" y="2554"/>
                  </a:lnTo>
                  <a:lnTo>
                    <a:pt x="247" y="2719"/>
                  </a:lnTo>
                  <a:lnTo>
                    <a:pt x="536" y="3007"/>
                  </a:lnTo>
                  <a:lnTo>
                    <a:pt x="783" y="3172"/>
                  </a:lnTo>
                  <a:lnTo>
                    <a:pt x="865" y="3213"/>
                  </a:lnTo>
                  <a:lnTo>
                    <a:pt x="2060" y="2431"/>
                  </a:lnTo>
                  <a:lnTo>
                    <a:pt x="2060" y="2225"/>
                  </a:lnTo>
                  <a:lnTo>
                    <a:pt x="2018" y="1772"/>
                  </a:lnTo>
                  <a:lnTo>
                    <a:pt x="1977" y="1525"/>
                  </a:lnTo>
                  <a:lnTo>
                    <a:pt x="1895" y="1319"/>
                  </a:lnTo>
                  <a:lnTo>
                    <a:pt x="1730" y="1154"/>
                  </a:lnTo>
                  <a:lnTo>
                    <a:pt x="1648" y="1072"/>
                  </a:lnTo>
                  <a:lnTo>
                    <a:pt x="1565" y="1072"/>
                  </a:lnTo>
                  <a:lnTo>
                    <a:pt x="1236" y="495"/>
                  </a:lnTo>
                  <a:lnTo>
                    <a:pt x="948" y="124"/>
                  </a:lnTo>
                  <a:lnTo>
                    <a:pt x="824" y="42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79"/>
            <p:cNvSpPr/>
            <p:nvPr/>
          </p:nvSpPr>
          <p:spPr>
            <a:xfrm>
              <a:off x="7118275" y="1550850"/>
              <a:ext cx="20625" cy="96800"/>
            </a:xfrm>
            <a:custGeom>
              <a:avLst/>
              <a:gdLst/>
              <a:ahLst/>
              <a:cxnLst/>
              <a:rect l="l" t="t" r="r" b="b"/>
              <a:pathLst>
                <a:path w="825" h="3872" extrusionOk="0">
                  <a:moveTo>
                    <a:pt x="742" y="0"/>
                  </a:moveTo>
                  <a:lnTo>
                    <a:pt x="701" y="41"/>
                  </a:lnTo>
                  <a:lnTo>
                    <a:pt x="165" y="2966"/>
                  </a:lnTo>
                  <a:lnTo>
                    <a:pt x="0" y="3789"/>
                  </a:lnTo>
                  <a:lnTo>
                    <a:pt x="42" y="3831"/>
                  </a:lnTo>
                  <a:lnTo>
                    <a:pt x="83" y="3872"/>
                  </a:lnTo>
                  <a:lnTo>
                    <a:pt x="124" y="3872"/>
                  </a:lnTo>
                  <a:lnTo>
                    <a:pt x="124" y="3831"/>
                  </a:lnTo>
                  <a:lnTo>
                    <a:pt x="659" y="906"/>
                  </a:lnTo>
                  <a:lnTo>
                    <a:pt x="824" y="41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79"/>
            <p:cNvSpPr/>
            <p:nvPr/>
          </p:nvSpPr>
          <p:spPr>
            <a:xfrm>
              <a:off x="7251100" y="1579675"/>
              <a:ext cx="31950" cy="60775"/>
            </a:xfrm>
            <a:custGeom>
              <a:avLst/>
              <a:gdLst/>
              <a:ahLst/>
              <a:cxnLst/>
              <a:rect l="l" t="t" r="r" b="b"/>
              <a:pathLst>
                <a:path w="1278" h="2431" extrusionOk="0">
                  <a:moveTo>
                    <a:pt x="42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618" y="1236"/>
                  </a:lnTo>
                  <a:lnTo>
                    <a:pt x="1195" y="2389"/>
                  </a:lnTo>
                  <a:lnTo>
                    <a:pt x="1236" y="2430"/>
                  </a:lnTo>
                  <a:lnTo>
                    <a:pt x="1277" y="2430"/>
                  </a:lnTo>
                  <a:lnTo>
                    <a:pt x="1277" y="2389"/>
                  </a:lnTo>
                  <a:lnTo>
                    <a:pt x="1277" y="2348"/>
                  </a:lnTo>
                  <a:lnTo>
                    <a:pt x="701" y="1195"/>
                  </a:lnTo>
                  <a:lnTo>
                    <a:pt x="83" y="4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9"/>
            <p:cNvSpPr/>
            <p:nvPr/>
          </p:nvSpPr>
          <p:spPr>
            <a:xfrm>
              <a:off x="7243900" y="1599250"/>
              <a:ext cx="22675" cy="6200"/>
            </a:xfrm>
            <a:custGeom>
              <a:avLst/>
              <a:gdLst/>
              <a:ahLst/>
              <a:cxnLst/>
              <a:rect l="l" t="t" r="r" b="b"/>
              <a:pathLst>
                <a:path w="907" h="248" extrusionOk="0">
                  <a:moveTo>
                    <a:pt x="0" y="0"/>
                  </a:moveTo>
                  <a:lnTo>
                    <a:pt x="0" y="41"/>
                  </a:lnTo>
                  <a:lnTo>
                    <a:pt x="0" y="82"/>
                  </a:lnTo>
                  <a:lnTo>
                    <a:pt x="41" y="124"/>
                  </a:lnTo>
                  <a:lnTo>
                    <a:pt x="453" y="165"/>
                  </a:lnTo>
                  <a:lnTo>
                    <a:pt x="824" y="247"/>
                  </a:lnTo>
                  <a:lnTo>
                    <a:pt x="865" y="206"/>
                  </a:lnTo>
                  <a:lnTo>
                    <a:pt x="906" y="206"/>
                  </a:lnTo>
                  <a:lnTo>
                    <a:pt x="865" y="165"/>
                  </a:lnTo>
                  <a:lnTo>
                    <a:pt x="865" y="124"/>
                  </a:lnTo>
                  <a:lnTo>
                    <a:pt x="453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9"/>
            <p:cNvSpPr/>
            <p:nvPr/>
          </p:nvSpPr>
          <p:spPr>
            <a:xfrm>
              <a:off x="7052375" y="1133825"/>
              <a:ext cx="300675" cy="257450"/>
            </a:xfrm>
            <a:custGeom>
              <a:avLst/>
              <a:gdLst/>
              <a:ahLst/>
              <a:cxnLst/>
              <a:rect l="l" t="t" r="r" b="b"/>
              <a:pathLst>
                <a:path w="12027" h="10298" extrusionOk="0">
                  <a:moveTo>
                    <a:pt x="5602" y="1"/>
                  </a:moveTo>
                  <a:lnTo>
                    <a:pt x="5108" y="83"/>
                  </a:lnTo>
                  <a:lnTo>
                    <a:pt x="4654" y="248"/>
                  </a:lnTo>
                  <a:lnTo>
                    <a:pt x="4243" y="495"/>
                  </a:lnTo>
                  <a:lnTo>
                    <a:pt x="4078" y="619"/>
                  </a:lnTo>
                  <a:lnTo>
                    <a:pt x="3913" y="783"/>
                  </a:lnTo>
                  <a:lnTo>
                    <a:pt x="3748" y="948"/>
                  </a:lnTo>
                  <a:lnTo>
                    <a:pt x="3666" y="1154"/>
                  </a:lnTo>
                  <a:lnTo>
                    <a:pt x="3172" y="1031"/>
                  </a:lnTo>
                  <a:lnTo>
                    <a:pt x="2636" y="948"/>
                  </a:lnTo>
                  <a:lnTo>
                    <a:pt x="2389" y="907"/>
                  </a:lnTo>
                  <a:lnTo>
                    <a:pt x="2142" y="907"/>
                  </a:lnTo>
                  <a:lnTo>
                    <a:pt x="1895" y="948"/>
                  </a:lnTo>
                  <a:lnTo>
                    <a:pt x="1689" y="1031"/>
                  </a:lnTo>
                  <a:lnTo>
                    <a:pt x="1442" y="1154"/>
                  </a:lnTo>
                  <a:lnTo>
                    <a:pt x="1236" y="1319"/>
                  </a:lnTo>
                  <a:lnTo>
                    <a:pt x="1071" y="1525"/>
                  </a:lnTo>
                  <a:lnTo>
                    <a:pt x="948" y="1772"/>
                  </a:lnTo>
                  <a:lnTo>
                    <a:pt x="907" y="2019"/>
                  </a:lnTo>
                  <a:lnTo>
                    <a:pt x="907" y="2266"/>
                  </a:lnTo>
                  <a:lnTo>
                    <a:pt x="948" y="2513"/>
                  </a:lnTo>
                  <a:lnTo>
                    <a:pt x="1030" y="2719"/>
                  </a:lnTo>
                  <a:lnTo>
                    <a:pt x="865" y="2719"/>
                  </a:lnTo>
                  <a:lnTo>
                    <a:pt x="701" y="2760"/>
                  </a:lnTo>
                  <a:lnTo>
                    <a:pt x="536" y="2802"/>
                  </a:lnTo>
                  <a:lnTo>
                    <a:pt x="371" y="2884"/>
                  </a:lnTo>
                  <a:lnTo>
                    <a:pt x="248" y="3007"/>
                  </a:lnTo>
                  <a:lnTo>
                    <a:pt x="124" y="3131"/>
                  </a:lnTo>
                  <a:lnTo>
                    <a:pt x="42" y="3255"/>
                  </a:lnTo>
                  <a:lnTo>
                    <a:pt x="0" y="3419"/>
                  </a:lnTo>
                  <a:lnTo>
                    <a:pt x="0" y="3584"/>
                  </a:lnTo>
                  <a:lnTo>
                    <a:pt x="0" y="3749"/>
                  </a:lnTo>
                  <a:lnTo>
                    <a:pt x="83" y="3914"/>
                  </a:lnTo>
                  <a:lnTo>
                    <a:pt x="165" y="4037"/>
                  </a:lnTo>
                  <a:lnTo>
                    <a:pt x="248" y="4161"/>
                  </a:lnTo>
                  <a:lnTo>
                    <a:pt x="371" y="4284"/>
                  </a:lnTo>
                  <a:lnTo>
                    <a:pt x="536" y="4367"/>
                  </a:lnTo>
                  <a:lnTo>
                    <a:pt x="701" y="4408"/>
                  </a:lnTo>
                  <a:lnTo>
                    <a:pt x="907" y="6467"/>
                  </a:lnTo>
                  <a:lnTo>
                    <a:pt x="1154" y="8485"/>
                  </a:lnTo>
                  <a:lnTo>
                    <a:pt x="1442" y="8691"/>
                  </a:lnTo>
                  <a:lnTo>
                    <a:pt x="1771" y="8856"/>
                  </a:lnTo>
                  <a:lnTo>
                    <a:pt x="2430" y="9144"/>
                  </a:lnTo>
                  <a:lnTo>
                    <a:pt x="3172" y="9391"/>
                  </a:lnTo>
                  <a:lnTo>
                    <a:pt x="3872" y="9556"/>
                  </a:lnTo>
                  <a:lnTo>
                    <a:pt x="4572" y="9680"/>
                  </a:lnTo>
                  <a:lnTo>
                    <a:pt x="5313" y="9803"/>
                  </a:lnTo>
                  <a:lnTo>
                    <a:pt x="6755" y="9927"/>
                  </a:lnTo>
                  <a:lnTo>
                    <a:pt x="10050" y="10297"/>
                  </a:lnTo>
                  <a:lnTo>
                    <a:pt x="10668" y="8938"/>
                  </a:lnTo>
                  <a:lnTo>
                    <a:pt x="10915" y="8238"/>
                  </a:lnTo>
                  <a:lnTo>
                    <a:pt x="11162" y="7538"/>
                  </a:lnTo>
                  <a:lnTo>
                    <a:pt x="11368" y="6838"/>
                  </a:lnTo>
                  <a:lnTo>
                    <a:pt x="11533" y="6138"/>
                  </a:lnTo>
                  <a:lnTo>
                    <a:pt x="11615" y="5396"/>
                  </a:lnTo>
                  <a:lnTo>
                    <a:pt x="11656" y="4655"/>
                  </a:lnTo>
                  <a:lnTo>
                    <a:pt x="11780" y="4573"/>
                  </a:lnTo>
                  <a:lnTo>
                    <a:pt x="11862" y="4449"/>
                  </a:lnTo>
                  <a:lnTo>
                    <a:pt x="11944" y="4284"/>
                  </a:lnTo>
                  <a:lnTo>
                    <a:pt x="11986" y="4161"/>
                  </a:lnTo>
                  <a:lnTo>
                    <a:pt x="12027" y="3831"/>
                  </a:lnTo>
                  <a:lnTo>
                    <a:pt x="11944" y="3543"/>
                  </a:lnTo>
                  <a:lnTo>
                    <a:pt x="11903" y="3378"/>
                  </a:lnTo>
                  <a:lnTo>
                    <a:pt x="11821" y="3255"/>
                  </a:lnTo>
                  <a:lnTo>
                    <a:pt x="11574" y="3049"/>
                  </a:lnTo>
                  <a:lnTo>
                    <a:pt x="11285" y="2884"/>
                  </a:lnTo>
                  <a:lnTo>
                    <a:pt x="11121" y="2843"/>
                  </a:lnTo>
                  <a:lnTo>
                    <a:pt x="10956" y="2843"/>
                  </a:lnTo>
                  <a:lnTo>
                    <a:pt x="10832" y="2554"/>
                  </a:lnTo>
                  <a:lnTo>
                    <a:pt x="10709" y="2266"/>
                  </a:lnTo>
                  <a:lnTo>
                    <a:pt x="10544" y="2019"/>
                  </a:lnTo>
                  <a:lnTo>
                    <a:pt x="10379" y="1772"/>
                  </a:lnTo>
                  <a:lnTo>
                    <a:pt x="10173" y="1566"/>
                  </a:lnTo>
                  <a:lnTo>
                    <a:pt x="9926" y="1319"/>
                  </a:lnTo>
                  <a:lnTo>
                    <a:pt x="9432" y="948"/>
                  </a:lnTo>
                  <a:lnTo>
                    <a:pt x="8897" y="660"/>
                  </a:lnTo>
                  <a:lnTo>
                    <a:pt x="8279" y="413"/>
                  </a:lnTo>
                  <a:lnTo>
                    <a:pt x="7661" y="248"/>
                  </a:lnTo>
                  <a:lnTo>
                    <a:pt x="7043" y="83"/>
                  </a:lnTo>
                  <a:lnTo>
                    <a:pt x="6549" y="42"/>
                  </a:lnTo>
                  <a:lnTo>
                    <a:pt x="60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79"/>
            <p:cNvSpPr/>
            <p:nvPr/>
          </p:nvSpPr>
          <p:spPr>
            <a:xfrm>
              <a:off x="7077075" y="1207975"/>
              <a:ext cx="215225" cy="328475"/>
            </a:xfrm>
            <a:custGeom>
              <a:avLst/>
              <a:gdLst/>
              <a:ahLst/>
              <a:cxnLst/>
              <a:rect l="l" t="t" r="r" b="b"/>
              <a:pathLst>
                <a:path w="8609" h="13139" extrusionOk="0">
                  <a:moveTo>
                    <a:pt x="3996" y="0"/>
                  </a:moveTo>
                  <a:lnTo>
                    <a:pt x="3419" y="41"/>
                  </a:lnTo>
                  <a:lnTo>
                    <a:pt x="2802" y="165"/>
                  </a:lnTo>
                  <a:lnTo>
                    <a:pt x="2266" y="371"/>
                  </a:lnTo>
                  <a:lnTo>
                    <a:pt x="1772" y="577"/>
                  </a:lnTo>
                  <a:lnTo>
                    <a:pt x="1360" y="865"/>
                  </a:lnTo>
                  <a:lnTo>
                    <a:pt x="989" y="1195"/>
                  </a:lnTo>
                  <a:lnTo>
                    <a:pt x="866" y="1359"/>
                  </a:lnTo>
                  <a:lnTo>
                    <a:pt x="742" y="1565"/>
                  </a:lnTo>
                  <a:lnTo>
                    <a:pt x="619" y="1771"/>
                  </a:lnTo>
                  <a:lnTo>
                    <a:pt x="578" y="1977"/>
                  </a:lnTo>
                  <a:lnTo>
                    <a:pt x="330" y="3172"/>
                  </a:lnTo>
                  <a:lnTo>
                    <a:pt x="124" y="4284"/>
                  </a:lnTo>
                  <a:lnTo>
                    <a:pt x="42" y="5231"/>
                  </a:lnTo>
                  <a:lnTo>
                    <a:pt x="1" y="6096"/>
                  </a:lnTo>
                  <a:lnTo>
                    <a:pt x="42" y="6920"/>
                  </a:lnTo>
                  <a:lnTo>
                    <a:pt x="83" y="7414"/>
                  </a:lnTo>
                  <a:lnTo>
                    <a:pt x="207" y="7867"/>
                  </a:lnTo>
                  <a:lnTo>
                    <a:pt x="330" y="8279"/>
                  </a:lnTo>
                  <a:lnTo>
                    <a:pt x="454" y="8649"/>
                  </a:lnTo>
                  <a:lnTo>
                    <a:pt x="619" y="8979"/>
                  </a:lnTo>
                  <a:lnTo>
                    <a:pt x="825" y="9267"/>
                  </a:lnTo>
                  <a:lnTo>
                    <a:pt x="1072" y="9555"/>
                  </a:lnTo>
                  <a:lnTo>
                    <a:pt x="1319" y="9803"/>
                  </a:lnTo>
                  <a:lnTo>
                    <a:pt x="1690" y="10091"/>
                  </a:lnTo>
                  <a:lnTo>
                    <a:pt x="2019" y="10297"/>
                  </a:lnTo>
                  <a:lnTo>
                    <a:pt x="2760" y="10668"/>
                  </a:lnTo>
                  <a:lnTo>
                    <a:pt x="3378" y="10997"/>
                  </a:lnTo>
                  <a:lnTo>
                    <a:pt x="3666" y="11162"/>
                  </a:lnTo>
                  <a:lnTo>
                    <a:pt x="3872" y="11368"/>
                  </a:lnTo>
                  <a:lnTo>
                    <a:pt x="4078" y="11574"/>
                  </a:lnTo>
                  <a:lnTo>
                    <a:pt x="4202" y="11862"/>
                  </a:lnTo>
                  <a:lnTo>
                    <a:pt x="4284" y="12233"/>
                  </a:lnTo>
                  <a:lnTo>
                    <a:pt x="4284" y="12686"/>
                  </a:lnTo>
                  <a:lnTo>
                    <a:pt x="4614" y="12933"/>
                  </a:lnTo>
                  <a:lnTo>
                    <a:pt x="4943" y="13056"/>
                  </a:lnTo>
                  <a:lnTo>
                    <a:pt x="5273" y="13139"/>
                  </a:lnTo>
                  <a:lnTo>
                    <a:pt x="5602" y="13139"/>
                  </a:lnTo>
                  <a:lnTo>
                    <a:pt x="5891" y="13097"/>
                  </a:lnTo>
                  <a:lnTo>
                    <a:pt x="6179" y="12974"/>
                  </a:lnTo>
                  <a:lnTo>
                    <a:pt x="6426" y="12768"/>
                  </a:lnTo>
                  <a:lnTo>
                    <a:pt x="6632" y="12562"/>
                  </a:lnTo>
                  <a:lnTo>
                    <a:pt x="6632" y="12109"/>
                  </a:lnTo>
                  <a:lnTo>
                    <a:pt x="6714" y="11697"/>
                  </a:lnTo>
                  <a:lnTo>
                    <a:pt x="6797" y="11285"/>
                  </a:lnTo>
                  <a:lnTo>
                    <a:pt x="6879" y="10956"/>
                  </a:lnTo>
                  <a:lnTo>
                    <a:pt x="7085" y="10338"/>
                  </a:lnTo>
                  <a:lnTo>
                    <a:pt x="7373" y="9803"/>
                  </a:lnTo>
                  <a:lnTo>
                    <a:pt x="7620" y="9391"/>
                  </a:lnTo>
                  <a:lnTo>
                    <a:pt x="7909" y="8979"/>
                  </a:lnTo>
                  <a:lnTo>
                    <a:pt x="8156" y="8608"/>
                  </a:lnTo>
                  <a:lnTo>
                    <a:pt x="8321" y="8279"/>
                  </a:lnTo>
                  <a:lnTo>
                    <a:pt x="8568" y="7702"/>
                  </a:lnTo>
                  <a:lnTo>
                    <a:pt x="8609" y="7661"/>
                  </a:lnTo>
                  <a:lnTo>
                    <a:pt x="8609" y="6631"/>
                  </a:lnTo>
                  <a:lnTo>
                    <a:pt x="8609" y="6384"/>
                  </a:lnTo>
                  <a:lnTo>
                    <a:pt x="8568" y="5190"/>
                  </a:lnTo>
                  <a:lnTo>
                    <a:pt x="8526" y="3913"/>
                  </a:lnTo>
                  <a:lnTo>
                    <a:pt x="8444" y="3336"/>
                  </a:lnTo>
                  <a:lnTo>
                    <a:pt x="8362" y="2760"/>
                  </a:lnTo>
                  <a:lnTo>
                    <a:pt x="8238" y="2307"/>
                  </a:lnTo>
                  <a:lnTo>
                    <a:pt x="8115" y="1936"/>
                  </a:lnTo>
                  <a:lnTo>
                    <a:pt x="7991" y="1648"/>
                  </a:lnTo>
                  <a:lnTo>
                    <a:pt x="7826" y="1401"/>
                  </a:lnTo>
                  <a:lnTo>
                    <a:pt x="7620" y="1195"/>
                  </a:lnTo>
                  <a:lnTo>
                    <a:pt x="7414" y="989"/>
                  </a:lnTo>
                  <a:lnTo>
                    <a:pt x="7167" y="824"/>
                  </a:lnTo>
                  <a:lnTo>
                    <a:pt x="6920" y="659"/>
                  </a:lnTo>
                  <a:lnTo>
                    <a:pt x="6426" y="371"/>
                  </a:lnTo>
                  <a:lnTo>
                    <a:pt x="5849" y="165"/>
                  </a:lnTo>
                  <a:lnTo>
                    <a:pt x="5232" y="41"/>
                  </a:lnTo>
                  <a:lnTo>
                    <a:pt x="4614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79"/>
            <p:cNvSpPr/>
            <p:nvPr/>
          </p:nvSpPr>
          <p:spPr>
            <a:xfrm>
              <a:off x="7085325" y="1191500"/>
              <a:ext cx="231700" cy="182275"/>
            </a:xfrm>
            <a:custGeom>
              <a:avLst/>
              <a:gdLst/>
              <a:ahLst/>
              <a:cxnLst/>
              <a:rect l="l" t="t" r="r" b="b"/>
              <a:pathLst>
                <a:path w="9268" h="7291" extrusionOk="0">
                  <a:moveTo>
                    <a:pt x="3213" y="0"/>
                  </a:moveTo>
                  <a:lnTo>
                    <a:pt x="2842" y="42"/>
                  </a:lnTo>
                  <a:lnTo>
                    <a:pt x="2430" y="124"/>
                  </a:lnTo>
                  <a:lnTo>
                    <a:pt x="2060" y="247"/>
                  </a:lnTo>
                  <a:lnTo>
                    <a:pt x="1689" y="412"/>
                  </a:lnTo>
                  <a:lnTo>
                    <a:pt x="1360" y="618"/>
                  </a:lnTo>
                  <a:lnTo>
                    <a:pt x="1030" y="865"/>
                  </a:lnTo>
                  <a:lnTo>
                    <a:pt x="701" y="1112"/>
                  </a:lnTo>
                  <a:lnTo>
                    <a:pt x="453" y="1401"/>
                  </a:lnTo>
                  <a:lnTo>
                    <a:pt x="206" y="1730"/>
                  </a:lnTo>
                  <a:lnTo>
                    <a:pt x="0" y="2060"/>
                  </a:lnTo>
                  <a:lnTo>
                    <a:pt x="83" y="2266"/>
                  </a:lnTo>
                  <a:lnTo>
                    <a:pt x="206" y="2430"/>
                  </a:lnTo>
                  <a:lnTo>
                    <a:pt x="371" y="2595"/>
                  </a:lnTo>
                  <a:lnTo>
                    <a:pt x="577" y="2677"/>
                  </a:lnTo>
                  <a:lnTo>
                    <a:pt x="783" y="2677"/>
                  </a:lnTo>
                  <a:lnTo>
                    <a:pt x="989" y="2636"/>
                  </a:lnTo>
                  <a:lnTo>
                    <a:pt x="1154" y="2554"/>
                  </a:lnTo>
                  <a:lnTo>
                    <a:pt x="1318" y="2389"/>
                  </a:lnTo>
                  <a:lnTo>
                    <a:pt x="1360" y="2513"/>
                  </a:lnTo>
                  <a:lnTo>
                    <a:pt x="1483" y="2636"/>
                  </a:lnTo>
                  <a:lnTo>
                    <a:pt x="1689" y="2801"/>
                  </a:lnTo>
                  <a:lnTo>
                    <a:pt x="1977" y="2925"/>
                  </a:lnTo>
                  <a:lnTo>
                    <a:pt x="2266" y="3007"/>
                  </a:lnTo>
                  <a:lnTo>
                    <a:pt x="2760" y="3089"/>
                  </a:lnTo>
                  <a:lnTo>
                    <a:pt x="3254" y="3130"/>
                  </a:lnTo>
                  <a:lnTo>
                    <a:pt x="3790" y="3172"/>
                  </a:lnTo>
                  <a:lnTo>
                    <a:pt x="4284" y="3130"/>
                  </a:lnTo>
                  <a:lnTo>
                    <a:pt x="4778" y="3048"/>
                  </a:lnTo>
                  <a:lnTo>
                    <a:pt x="5272" y="2925"/>
                  </a:lnTo>
                  <a:lnTo>
                    <a:pt x="5766" y="2760"/>
                  </a:lnTo>
                  <a:lnTo>
                    <a:pt x="6261" y="2595"/>
                  </a:lnTo>
                  <a:lnTo>
                    <a:pt x="6178" y="2801"/>
                  </a:lnTo>
                  <a:lnTo>
                    <a:pt x="6137" y="3007"/>
                  </a:lnTo>
                  <a:lnTo>
                    <a:pt x="6178" y="3254"/>
                  </a:lnTo>
                  <a:lnTo>
                    <a:pt x="6302" y="3460"/>
                  </a:lnTo>
                  <a:lnTo>
                    <a:pt x="6425" y="3625"/>
                  </a:lnTo>
                  <a:lnTo>
                    <a:pt x="6590" y="3748"/>
                  </a:lnTo>
                  <a:lnTo>
                    <a:pt x="6796" y="3831"/>
                  </a:lnTo>
                  <a:lnTo>
                    <a:pt x="7043" y="3872"/>
                  </a:lnTo>
                  <a:lnTo>
                    <a:pt x="6878" y="4325"/>
                  </a:lnTo>
                  <a:lnTo>
                    <a:pt x="6796" y="4819"/>
                  </a:lnTo>
                  <a:lnTo>
                    <a:pt x="6837" y="5355"/>
                  </a:lnTo>
                  <a:lnTo>
                    <a:pt x="6961" y="5808"/>
                  </a:lnTo>
                  <a:lnTo>
                    <a:pt x="7208" y="6261"/>
                  </a:lnTo>
                  <a:lnTo>
                    <a:pt x="7496" y="6672"/>
                  </a:lnTo>
                  <a:lnTo>
                    <a:pt x="7867" y="7043"/>
                  </a:lnTo>
                  <a:lnTo>
                    <a:pt x="8279" y="7290"/>
                  </a:lnTo>
                  <a:lnTo>
                    <a:pt x="8485" y="7126"/>
                  </a:lnTo>
                  <a:lnTo>
                    <a:pt x="8691" y="6961"/>
                  </a:lnTo>
                  <a:lnTo>
                    <a:pt x="8855" y="6714"/>
                  </a:lnTo>
                  <a:lnTo>
                    <a:pt x="8979" y="6467"/>
                  </a:lnTo>
                  <a:lnTo>
                    <a:pt x="9103" y="6178"/>
                  </a:lnTo>
                  <a:lnTo>
                    <a:pt x="9185" y="5931"/>
                  </a:lnTo>
                  <a:lnTo>
                    <a:pt x="9267" y="5355"/>
                  </a:lnTo>
                  <a:lnTo>
                    <a:pt x="9267" y="4737"/>
                  </a:lnTo>
                  <a:lnTo>
                    <a:pt x="9267" y="4160"/>
                  </a:lnTo>
                  <a:lnTo>
                    <a:pt x="9144" y="3542"/>
                  </a:lnTo>
                  <a:lnTo>
                    <a:pt x="8979" y="2966"/>
                  </a:lnTo>
                  <a:lnTo>
                    <a:pt x="8773" y="2389"/>
                  </a:lnTo>
                  <a:lnTo>
                    <a:pt x="8444" y="1895"/>
                  </a:lnTo>
                  <a:lnTo>
                    <a:pt x="8073" y="1442"/>
                  </a:lnTo>
                  <a:lnTo>
                    <a:pt x="7826" y="1236"/>
                  </a:lnTo>
                  <a:lnTo>
                    <a:pt x="7620" y="1030"/>
                  </a:lnTo>
                  <a:lnTo>
                    <a:pt x="7126" y="742"/>
                  </a:lnTo>
                  <a:lnTo>
                    <a:pt x="6631" y="495"/>
                  </a:lnTo>
                  <a:lnTo>
                    <a:pt x="6096" y="330"/>
                  </a:lnTo>
                  <a:lnTo>
                    <a:pt x="5561" y="206"/>
                  </a:lnTo>
                  <a:lnTo>
                    <a:pt x="4778" y="42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9"/>
            <p:cNvSpPr/>
            <p:nvPr/>
          </p:nvSpPr>
          <p:spPr>
            <a:xfrm>
              <a:off x="7123425" y="1367575"/>
              <a:ext cx="44300" cy="17525"/>
            </a:xfrm>
            <a:custGeom>
              <a:avLst/>
              <a:gdLst/>
              <a:ahLst/>
              <a:cxnLst/>
              <a:rect l="l" t="t" r="r" b="b"/>
              <a:pathLst>
                <a:path w="1772" h="701" extrusionOk="0">
                  <a:moveTo>
                    <a:pt x="1565" y="0"/>
                  </a:moveTo>
                  <a:lnTo>
                    <a:pt x="1483" y="41"/>
                  </a:lnTo>
                  <a:lnTo>
                    <a:pt x="1442" y="83"/>
                  </a:lnTo>
                  <a:lnTo>
                    <a:pt x="1277" y="206"/>
                  </a:lnTo>
                  <a:lnTo>
                    <a:pt x="989" y="330"/>
                  </a:lnTo>
                  <a:lnTo>
                    <a:pt x="659" y="330"/>
                  </a:lnTo>
                  <a:lnTo>
                    <a:pt x="453" y="288"/>
                  </a:lnTo>
                  <a:lnTo>
                    <a:pt x="289" y="247"/>
                  </a:lnTo>
                  <a:lnTo>
                    <a:pt x="206" y="206"/>
                  </a:lnTo>
                  <a:lnTo>
                    <a:pt x="165" y="206"/>
                  </a:lnTo>
                  <a:lnTo>
                    <a:pt x="83" y="247"/>
                  </a:lnTo>
                  <a:lnTo>
                    <a:pt x="41" y="288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41" y="494"/>
                  </a:lnTo>
                  <a:lnTo>
                    <a:pt x="124" y="536"/>
                  </a:lnTo>
                  <a:lnTo>
                    <a:pt x="412" y="659"/>
                  </a:lnTo>
                  <a:lnTo>
                    <a:pt x="700" y="700"/>
                  </a:lnTo>
                  <a:lnTo>
                    <a:pt x="1030" y="700"/>
                  </a:lnTo>
                  <a:lnTo>
                    <a:pt x="1318" y="618"/>
                  </a:lnTo>
                  <a:lnTo>
                    <a:pt x="1565" y="453"/>
                  </a:lnTo>
                  <a:lnTo>
                    <a:pt x="1730" y="288"/>
                  </a:lnTo>
                  <a:lnTo>
                    <a:pt x="1771" y="247"/>
                  </a:lnTo>
                  <a:lnTo>
                    <a:pt x="1771" y="165"/>
                  </a:lnTo>
                  <a:lnTo>
                    <a:pt x="1730" y="83"/>
                  </a:lnTo>
                  <a:lnTo>
                    <a:pt x="1689" y="41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79"/>
            <p:cNvSpPr/>
            <p:nvPr/>
          </p:nvSpPr>
          <p:spPr>
            <a:xfrm>
              <a:off x="7128575" y="1346975"/>
              <a:ext cx="13400" cy="11350"/>
            </a:xfrm>
            <a:custGeom>
              <a:avLst/>
              <a:gdLst/>
              <a:ahLst/>
              <a:cxnLst/>
              <a:rect l="l" t="t" r="r" b="b"/>
              <a:pathLst>
                <a:path w="536" h="454" extrusionOk="0">
                  <a:moveTo>
                    <a:pt x="165" y="0"/>
                  </a:moveTo>
                  <a:lnTo>
                    <a:pt x="83" y="42"/>
                  </a:lnTo>
                  <a:lnTo>
                    <a:pt x="0" y="124"/>
                  </a:lnTo>
                  <a:lnTo>
                    <a:pt x="0" y="248"/>
                  </a:lnTo>
                  <a:lnTo>
                    <a:pt x="0" y="412"/>
                  </a:lnTo>
                  <a:lnTo>
                    <a:pt x="41" y="453"/>
                  </a:lnTo>
                  <a:lnTo>
                    <a:pt x="83" y="453"/>
                  </a:lnTo>
                  <a:lnTo>
                    <a:pt x="83" y="412"/>
                  </a:lnTo>
                  <a:lnTo>
                    <a:pt x="83" y="165"/>
                  </a:lnTo>
                  <a:lnTo>
                    <a:pt x="124" y="124"/>
                  </a:lnTo>
                  <a:lnTo>
                    <a:pt x="165" y="83"/>
                  </a:lnTo>
                  <a:lnTo>
                    <a:pt x="289" y="83"/>
                  </a:lnTo>
                  <a:lnTo>
                    <a:pt x="453" y="165"/>
                  </a:lnTo>
                  <a:lnTo>
                    <a:pt x="536" y="165"/>
                  </a:lnTo>
                  <a:lnTo>
                    <a:pt x="536" y="124"/>
                  </a:lnTo>
                  <a:lnTo>
                    <a:pt x="494" y="8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783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79"/>
            <p:cNvSpPr/>
            <p:nvPr/>
          </p:nvSpPr>
          <p:spPr>
            <a:xfrm>
              <a:off x="7074000" y="1344925"/>
              <a:ext cx="29875" cy="20600"/>
            </a:xfrm>
            <a:custGeom>
              <a:avLst/>
              <a:gdLst/>
              <a:ahLst/>
              <a:cxnLst/>
              <a:rect l="l" t="t" r="r" b="b"/>
              <a:pathLst>
                <a:path w="1195" h="824" extrusionOk="0">
                  <a:moveTo>
                    <a:pt x="618" y="0"/>
                  </a:moveTo>
                  <a:lnTo>
                    <a:pt x="371" y="41"/>
                  </a:lnTo>
                  <a:lnTo>
                    <a:pt x="206" y="124"/>
                  </a:lnTo>
                  <a:lnTo>
                    <a:pt x="42" y="247"/>
                  </a:lnTo>
                  <a:lnTo>
                    <a:pt x="0" y="412"/>
                  </a:lnTo>
                  <a:lnTo>
                    <a:pt x="42" y="535"/>
                  </a:lnTo>
                  <a:lnTo>
                    <a:pt x="165" y="700"/>
                  </a:lnTo>
                  <a:lnTo>
                    <a:pt x="330" y="783"/>
                  </a:lnTo>
                  <a:lnTo>
                    <a:pt x="577" y="824"/>
                  </a:lnTo>
                  <a:lnTo>
                    <a:pt x="824" y="824"/>
                  </a:lnTo>
                  <a:lnTo>
                    <a:pt x="989" y="741"/>
                  </a:lnTo>
                  <a:lnTo>
                    <a:pt x="1112" y="618"/>
                  </a:lnTo>
                  <a:lnTo>
                    <a:pt x="1195" y="453"/>
                  </a:lnTo>
                  <a:lnTo>
                    <a:pt x="1154" y="288"/>
                  </a:lnTo>
                  <a:lnTo>
                    <a:pt x="1030" y="165"/>
                  </a:lnTo>
                  <a:lnTo>
                    <a:pt x="824" y="4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79"/>
            <p:cNvSpPr/>
            <p:nvPr/>
          </p:nvSpPr>
          <p:spPr>
            <a:xfrm>
              <a:off x="7184175" y="1349025"/>
              <a:ext cx="29875" cy="20625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206" y="124"/>
                  </a:lnTo>
                  <a:lnTo>
                    <a:pt x="83" y="248"/>
                  </a:lnTo>
                  <a:lnTo>
                    <a:pt x="0" y="371"/>
                  </a:lnTo>
                  <a:lnTo>
                    <a:pt x="41" y="536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577" y="825"/>
                  </a:lnTo>
                  <a:lnTo>
                    <a:pt x="824" y="783"/>
                  </a:lnTo>
                  <a:lnTo>
                    <a:pt x="989" y="742"/>
                  </a:lnTo>
                  <a:lnTo>
                    <a:pt x="1153" y="619"/>
                  </a:lnTo>
                  <a:lnTo>
                    <a:pt x="1195" y="454"/>
                  </a:lnTo>
                  <a:lnTo>
                    <a:pt x="1153" y="289"/>
                  </a:lnTo>
                  <a:lnTo>
                    <a:pt x="1030" y="166"/>
                  </a:lnTo>
                  <a:lnTo>
                    <a:pt x="865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79"/>
            <p:cNvSpPr/>
            <p:nvPr/>
          </p:nvSpPr>
          <p:spPr>
            <a:xfrm>
              <a:off x="7172850" y="1326375"/>
              <a:ext cx="24725" cy="18575"/>
            </a:xfrm>
            <a:custGeom>
              <a:avLst/>
              <a:gdLst/>
              <a:ahLst/>
              <a:cxnLst/>
              <a:rect l="l" t="t" r="r" b="b"/>
              <a:pathLst>
                <a:path w="989" h="743" extrusionOk="0">
                  <a:moveTo>
                    <a:pt x="494" y="1"/>
                  </a:moveTo>
                  <a:lnTo>
                    <a:pt x="412" y="42"/>
                  </a:lnTo>
                  <a:lnTo>
                    <a:pt x="289" y="83"/>
                  </a:lnTo>
                  <a:lnTo>
                    <a:pt x="124" y="207"/>
                  </a:lnTo>
                  <a:lnTo>
                    <a:pt x="41" y="413"/>
                  </a:lnTo>
                  <a:lnTo>
                    <a:pt x="0" y="619"/>
                  </a:lnTo>
                  <a:lnTo>
                    <a:pt x="0" y="701"/>
                  </a:lnTo>
                  <a:lnTo>
                    <a:pt x="83" y="742"/>
                  </a:lnTo>
                  <a:lnTo>
                    <a:pt x="124" y="701"/>
                  </a:lnTo>
                  <a:lnTo>
                    <a:pt x="165" y="660"/>
                  </a:lnTo>
                  <a:lnTo>
                    <a:pt x="206" y="495"/>
                  </a:lnTo>
                  <a:lnTo>
                    <a:pt x="289" y="330"/>
                  </a:lnTo>
                  <a:lnTo>
                    <a:pt x="371" y="248"/>
                  </a:lnTo>
                  <a:lnTo>
                    <a:pt x="494" y="207"/>
                  </a:lnTo>
                  <a:lnTo>
                    <a:pt x="577" y="248"/>
                  </a:lnTo>
                  <a:lnTo>
                    <a:pt x="618" y="248"/>
                  </a:lnTo>
                  <a:lnTo>
                    <a:pt x="700" y="371"/>
                  </a:lnTo>
                  <a:lnTo>
                    <a:pt x="783" y="536"/>
                  </a:lnTo>
                  <a:lnTo>
                    <a:pt x="824" y="660"/>
                  </a:lnTo>
                  <a:lnTo>
                    <a:pt x="865" y="742"/>
                  </a:lnTo>
                  <a:lnTo>
                    <a:pt x="906" y="742"/>
                  </a:lnTo>
                  <a:lnTo>
                    <a:pt x="989" y="701"/>
                  </a:lnTo>
                  <a:lnTo>
                    <a:pt x="989" y="660"/>
                  </a:lnTo>
                  <a:lnTo>
                    <a:pt x="947" y="413"/>
                  </a:lnTo>
                  <a:lnTo>
                    <a:pt x="824" y="207"/>
                  </a:lnTo>
                  <a:lnTo>
                    <a:pt x="700" y="83"/>
                  </a:lnTo>
                  <a:lnTo>
                    <a:pt x="618" y="42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79"/>
            <p:cNvSpPr/>
            <p:nvPr/>
          </p:nvSpPr>
          <p:spPr>
            <a:xfrm>
              <a:off x="7088400" y="1323300"/>
              <a:ext cx="25775" cy="18550"/>
            </a:xfrm>
            <a:custGeom>
              <a:avLst/>
              <a:gdLst/>
              <a:ahLst/>
              <a:cxnLst/>
              <a:rect l="l" t="t" r="r" b="b"/>
              <a:pathLst>
                <a:path w="1031" h="742" extrusionOk="0">
                  <a:moveTo>
                    <a:pt x="536" y="0"/>
                  </a:moveTo>
                  <a:lnTo>
                    <a:pt x="454" y="41"/>
                  </a:lnTo>
                  <a:lnTo>
                    <a:pt x="330" y="41"/>
                  </a:lnTo>
                  <a:lnTo>
                    <a:pt x="166" y="206"/>
                  </a:lnTo>
                  <a:lnTo>
                    <a:pt x="83" y="412"/>
                  </a:lnTo>
                  <a:lnTo>
                    <a:pt x="1" y="618"/>
                  </a:lnTo>
                  <a:lnTo>
                    <a:pt x="42" y="700"/>
                  </a:lnTo>
                  <a:lnTo>
                    <a:pt x="166" y="700"/>
                  </a:lnTo>
                  <a:lnTo>
                    <a:pt x="207" y="618"/>
                  </a:lnTo>
                  <a:lnTo>
                    <a:pt x="248" y="453"/>
                  </a:lnTo>
                  <a:lnTo>
                    <a:pt x="330" y="330"/>
                  </a:lnTo>
                  <a:lnTo>
                    <a:pt x="413" y="247"/>
                  </a:lnTo>
                  <a:lnTo>
                    <a:pt x="536" y="206"/>
                  </a:lnTo>
                  <a:lnTo>
                    <a:pt x="619" y="206"/>
                  </a:lnTo>
                  <a:lnTo>
                    <a:pt x="660" y="247"/>
                  </a:lnTo>
                  <a:lnTo>
                    <a:pt x="742" y="371"/>
                  </a:lnTo>
                  <a:lnTo>
                    <a:pt x="825" y="536"/>
                  </a:lnTo>
                  <a:lnTo>
                    <a:pt x="825" y="659"/>
                  </a:lnTo>
                  <a:lnTo>
                    <a:pt x="866" y="742"/>
                  </a:lnTo>
                  <a:lnTo>
                    <a:pt x="948" y="742"/>
                  </a:lnTo>
                  <a:lnTo>
                    <a:pt x="1031" y="700"/>
                  </a:lnTo>
                  <a:lnTo>
                    <a:pt x="1031" y="618"/>
                  </a:lnTo>
                  <a:lnTo>
                    <a:pt x="989" y="412"/>
                  </a:lnTo>
                  <a:lnTo>
                    <a:pt x="866" y="206"/>
                  </a:lnTo>
                  <a:lnTo>
                    <a:pt x="742" y="83"/>
                  </a:lnTo>
                  <a:lnTo>
                    <a:pt x="660" y="4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79"/>
            <p:cNvSpPr/>
            <p:nvPr/>
          </p:nvSpPr>
          <p:spPr>
            <a:xfrm>
              <a:off x="7272725" y="1354175"/>
              <a:ext cx="59750" cy="61800"/>
            </a:xfrm>
            <a:custGeom>
              <a:avLst/>
              <a:gdLst/>
              <a:ahLst/>
              <a:cxnLst/>
              <a:rect l="l" t="t" r="r" b="b"/>
              <a:pathLst>
                <a:path w="2390" h="2472" extrusionOk="0">
                  <a:moveTo>
                    <a:pt x="1524" y="1"/>
                  </a:moveTo>
                  <a:lnTo>
                    <a:pt x="1277" y="42"/>
                  </a:lnTo>
                  <a:lnTo>
                    <a:pt x="1071" y="83"/>
                  </a:lnTo>
                  <a:lnTo>
                    <a:pt x="824" y="207"/>
                  </a:lnTo>
                  <a:lnTo>
                    <a:pt x="618" y="330"/>
                  </a:lnTo>
                  <a:lnTo>
                    <a:pt x="412" y="536"/>
                  </a:lnTo>
                  <a:lnTo>
                    <a:pt x="247" y="742"/>
                  </a:lnTo>
                  <a:lnTo>
                    <a:pt x="124" y="948"/>
                  </a:lnTo>
                  <a:lnTo>
                    <a:pt x="41" y="1195"/>
                  </a:lnTo>
                  <a:lnTo>
                    <a:pt x="0" y="1442"/>
                  </a:lnTo>
                  <a:lnTo>
                    <a:pt x="0" y="1648"/>
                  </a:lnTo>
                  <a:lnTo>
                    <a:pt x="83" y="1854"/>
                  </a:lnTo>
                  <a:lnTo>
                    <a:pt x="165" y="2060"/>
                  </a:lnTo>
                  <a:lnTo>
                    <a:pt x="289" y="2225"/>
                  </a:lnTo>
                  <a:lnTo>
                    <a:pt x="453" y="2348"/>
                  </a:lnTo>
                  <a:lnTo>
                    <a:pt x="659" y="2431"/>
                  </a:lnTo>
                  <a:lnTo>
                    <a:pt x="906" y="2472"/>
                  </a:lnTo>
                  <a:lnTo>
                    <a:pt x="1112" y="2431"/>
                  </a:lnTo>
                  <a:lnTo>
                    <a:pt x="1359" y="2390"/>
                  </a:lnTo>
                  <a:lnTo>
                    <a:pt x="1565" y="2266"/>
                  </a:lnTo>
                  <a:lnTo>
                    <a:pt x="1771" y="2142"/>
                  </a:lnTo>
                  <a:lnTo>
                    <a:pt x="1977" y="1936"/>
                  </a:lnTo>
                  <a:lnTo>
                    <a:pt x="2142" y="1731"/>
                  </a:lnTo>
                  <a:lnTo>
                    <a:pt x="2266" y="1525"/>
                  </a:lnTo>
                  <a:lnTo>
                    <a:pt x="2348" y="1278"/>
                  </a:lnTo>
                  <a:lnTo>
                    <a:pt x="2389" y="1030"/>
                  </a:lnTo>
                  <a:lnTo>
                    <a:pt x="2389" y="824"/>
                  </a:lnTo>
                  <a:lnTo>
                    <a:pt x="2348" y="619"/>
                  </a:lnTo>
                  <a:lnTo>
                    <a:pt x="2266" y="413"/>
                  </a:lnTo>
                  <a:lnTo>
                    <a:pt x="2101" y="248"/>
                  </a:lnTo>
                  <a:lnTo>
                    <a:pt x="1936" y="124"/>
                  </a:lnTo>
                  <a:lnTo>
                    <a:pt x="1730" y="42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79"/>
            <p:cNvSpPr/>
            <p:nvPr/>
          </p:nvSpPr>
          <p:spPr>
            <a:xfrm>
              <a:off x="7288175" y="1364475"/>
              <a:ext cx="36050" cy="38125"/>
            </a:xfrm>
            <a:custGeom>
              <a:avLst/>
              <a:gdLst/>
              <a:ahLst/>
              <a:cxnLst/>
              <a:rect l="l" t="t" r="r" b="b"/>
              <a:pathLst>
                <a:path w="1442" h="1525" extrusionOk="0">
                  <a:moveTo>
                    <a:pt x="824" y="1"/>
                  </a:moveTo>
                  <a:lnTo>
                    <a:pt x="659" y="42"/>
                  </a:lnTo>
                  <a:lnTo>
                    <a:pt x="453" y="83"/>
                  </a:lnTo>
                  <a:lnTo>
                    <a:pt x="288" y="165"/>
                  </a:lnTo>
                  <a:lnTo>
                    <a:pt x="165" y="289"/>
                  </a:lnTo>
                  <a:lnTo>
                    <a:pt x="82" y="454"/>
                  </a:lnTo>
                  <a:lnTo>
                    <a:pt x="82" y="577"/>
                  </a:lnTo>
                  <a:lnTo>
                    <a:pt x="82" y="660"/>
                  </a:lnTo>
                  <a:lnTo>
                    <a:pt x="165" y="783"/>
                  </a:lnTo>
                  <a:lnTo>
                    <a:pt x="288" y="907"/>
                  </a:lnTo>
                  <a:lnTo>
                    <a:pt x="412" y="1030"/>
                  </a:lnTo>
                  <a:lnTo>
                    <a:pt x="412" y="1154"/>
                  </a:lnTo>
                  <a:lnTo>
                    <a:pt x="371" y="1277"/>
                  </a:lnTo>
                  <a:lnTo>
                    <a:pt x="247" y="1319"/>
                  </a:lnTo>
                  <a:lnTo>
                    <a:pt x="41" y="1319"/>
                  </a:lnTo>
                  <a:lnTo>
                    <a:pt x="0" y="1360"/>
                  </a:lnTo>
                  <a:lnTo>
                    <a:pt x="0" y="1442"/>
                  </a:lnTo>
                  <a:lnTo>
                    <a:pt x="41" y="1483"/>
                  </a:lnTo>
                  <a:lnTo>
                    <a:pt x="206" y="1524"/>
                  </a:lnTo>
                  <a:lnTo>
                    <a:pt x="371" y="1483"/>
                  </a:lnTo>
                  <a:lnTo>
                    <a:pt x="494" y="1401"/>
                  </a:lnTo>
                  <a:lnTo>
                    <a:pt x="577" y="1319"/>
                  </a:lnTo>
                  <a:lnTo>
                    <a:pt x="618" y="1195"/>
                  </a:lnTo>
                  <a:lnTo>
                    <a:pt x="618" y="1071"/>
                  </a:lnTo>
                  <a:lnTo>
                    <a:pt x="577" y="948"/>
                  </a:lnTo>
                  <a:lnTo>
                    <a:pt x="494" y="866"/>
                  </a:lnTo>
                  <a:lnTo>
                    <a:pt x="412" y="742"/>
                  </a:lnTo>
                  <a:lnTo>
                    <a:pt x="330" y="701"/>
                  </a:lnTo>
                  <a:lnTo>
                    <a:pt x="247" y="618"/>
                  </a:lnTo>
                  <a:lnTo>
                    <a:pt x="247" y="495"/>
                  </a:lnTo>
                  <a:lnTo>
                    <a:pt x="330" y="412"/>
                  </a:lnTo>
                  <a:lnTo>
                    <a:pt x="371" y="330"/>
                  </a:lnTo>
                  <a:lnTo>
                    <a:pt x="535" y="371"/>
                  </a:lnTo>
                  <a:lnTo>
                    <a:pt x="659" y="454"/>
                  </a:lnTo>
                  <a:lnTo>
                    <a:pt x="700" y="577"/>
                  </a:lnTo>
                  <a:lnTo>
                    <a:pt x="700" y="701"/>
                  </a:lnTo>
                  <a:lnTo>
                    <a:pt x="741" y="783"/>
                  </a:lnTo>
                  <a:lnTo>
                    <a:pt x="783" y="824"/>
                  </a:lnTo>
                  <a:lnTo>
                    <a:pt x="865" y="783"/>
                  </a:lnTo>
                  <a:lnTo>
                    <a:pt x="906" y="742"/>
                  </a:lnTo>
                  <a:lnTo>
                    <a:pt x="906" y="618"/>
                  </a:lnTo>
                  <a:lnTo>
                    <a:pt x="906" y="536"/>
                  </a:lnTo>
                  <a:lnTo>
                    <a:pt x="865" y="412"/>
                  </a:lnTo>
                  <a:lnTo>
                    <a:pt x="783" y="330"/>
                  </a:lnTo>
                  <a:lnTo>
                    <a:pt x="659" y="207"/>
                  </a:lnTo>
                  <a:lnTo>
                    <a:pt x="865" y="207"/>
                  </a:lnTo>
                  <a:lnTo>
                    <a:pt x="1071" y="248"/>
                  </a:lnTo>
                  <a:lnTo>
                    <a:pt x="1153" y="330"/>
                  </a:lnTo>
                  <a:lnTo>
                    <a:pt x="1236" y="454"/>
                  </a:lnTo>
                  <a:lnTo>
                    <a:pt x="1277" y="577"/>
                  </a:lnTo>
                  <a:lnTo>
                    <a:pt x="1236" y="701"/>
                  </a:lnTo>
                  <a:lnTo>
                    <a:pt x="1236" y="783"/>
                  </a:lnTo>
                  <a:lnTo>
                    <a:pt x="1277" y="824"/>
                  </a:lnTo>
                  <a:lnTo>
                    <a:pt x="1359" y="824"/>
                  </a:lnTo>
                  <a:lnTo>
                    <a:pt x="1400" y="783"/>
                  </a:lnTo>
                  <a:lnTo>
                    <a:pt x="1442" y="618"/>
                  </a:lnTo>
                  <a:lnTo>
                    <a:pt x="1400" y="412"/>
                  </a:lnTo>
                  <a:lnTo>
                    <a:pt x="1318" y="248"/>
                  </a:lnTo>
                  <a:lnTo>
                    <a:pt x="1153" y="83"/>
                  </a:lnTo>
                  <a:lnTo>
                    <a:pt x="989" y="42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783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4" name="Google Shape;1924;p79"/>
          <p:cNvGrpSpPr/>
          <p:nvPr/>
        </p:nvGrpSpPr>
        <p:grpSpPr>
          <a:xfrm rot="260224" flipH="1">
            <a:off x="63828" y="2210244"/>
            <a:ext cx="1702295" cy="3547823"/>
            <a:chOff x="6906150" y="2533125"/>
            <a:chExt cx="475725" cy="1080150"/>
          </a:xfrm>
        </p:grpSpPr>
        <p:sp>
          <p:nvSpPr>
            <p:cNvPr id="1925" name="Google Shape;1925;p79"/>
            <p:cNvSpPr/>
            <p:nvPr/>
          </p:nvSpPr>
          <p:spPr>
            <a:xfrm>
              <a:off x="70709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3090" y="0"/>
                  </a:moveTo>
                  <a:lnTo>
                    <a:pt x="1401" y="453"/>
                  </a:lnTo>
                  <a:lnTo>
                    <a:pt x="825" y="618"/>
                  </a:lnTo>
                  <a:lnTo>
                    <a:pt x="413" y="783"/>
                  </a:lnTo>
                  <a:lnTo>
                    <a:pt x="248" y="906"/>
                  </a:lnTo>
                  <a:lnTo>
                    <a:pt x="166" y="1030"/>
                  </a:lnTo>
                  <a:lnTo>
                    <a:pt x="83" y="1195"/>
                  </a:lnTo>
                  <a:lnTo>
                    <a:pt x="42" y="1359"/>
                  </a:lnTo>
                  <a:lnTo>
                    <a:pt x="1" y="1607"/>
                  </a:lnTo>
                  <a:lnTo>
                    <a:pt x="1" y="1689"/>
                  </a:lnTo>
                  <a:lnTo>
                    <a:pt x="3955" y="1730"/>
                  </a:lnTo>
                  <a:lnTo>
                    <a:pt x="5314" y="1730"/>
                  </a:lnTo>
                  <a:lnTo>
                    <a:pt x="5355" y="1318"/>
                  </a:lnTo>
                  <a:lnTo>
                    <a:pt x="5355" y="906"/>
                  </a:lnTo>
                  <a:lnTo>
                    <a:pt x="5273" y="577"/>
                  </a:lnTo>
                  <a:lnTo>
                    <a:pt x="5231" y="412"/>
                  </a:lnTo>
                  <a:lnTo>
                    <a:pt x="5190" y="330"/>
                  </a:lnTo>
                  <a:lnTo>
                    <a:pt x="5025" y="42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9"/>
            <p:cNvSpPr/>
            <p:nvPr/>
          </p:nvSpPr>
          <p:spPr>
            <a:xfrm>
              <a:off x="70709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648" y="0"/>
                  </a:moveTo>
                  <a:lnTo>
                    <a:pt x="83" y="41"/>
                  </a:lnTo>
                  <a:lnTo>
                    <a:pt x="42" y="41"/>
                  </a:lnTo>
                  <a:lnTo>
                    <a:pt x="1" y="289"/>
                  </a:lnTo>
                  <a:lnTo>
                    <a:pt x="1" y="371"/>
                  </a:lnTo>
                  <a:lnTo>
                    <a:pt x="5314" y="412"/>
                  </a:lnTo>
                  <a:lnTo>
                    <a:pt x="5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9"/>
            <p:cNvSpPr/>
            <p:nvPr/>
          </p:nvSpPr>
          <p:spPr>
            <a:xfrm>
              <a:off x="7070900" y="3581325"/>
              <a:ext cx="41225" cy="31950"/>
            </a:xfrm>
            <a:custGeom>
              <a:avLst/>
              <a:gdLst/>
              <a:ahLst/>
              <a:cxnLst/>
              <a:rect l="l" t="t" r="r" b="b"/>
              <a:pathLst>
                <a:path w="1649" h="1278" extrusionOk="0">
                  <a:moveTo>
                    <a:pt x="1401" y="0"/>
                  </a:moveTo>
                  <a:lnTo>
                    <a:pt x="825" y="165"/>
                  </a:lnTo>
                  <a:lnTo>
                    <a:pt x="413" y="330"/>
                  </a:lnTo>
                  <a:lnTo>
                    <a:pt x="248" y="453"/>
                  </a:lnTo>
                  <a:lnTo>
                    <a:pt x="166" y="577"/>
                  </a:lnTo>
                  <a:lnTo>
                    <a:pt x="83" y="742"/>
                  </a:lnTo>
                  <a:lnTo>
                    <a:pt x="42" y="906"/>
                  </a:lnTo>
                  <a:lnTo>
                    <a:pt x="1" y="1154"/>
                  </a:lnTo>
                  <a:lnTo>
                    <a:pt x="1" y="1236"/>
                  </a:lnTo>
                  <a:lnTo>
                    <a:pt x="1525" y="1277"/>
                  </a:lnTo>
                  <a:lnTo>
                    <a:pt x="1607" y="1071"/>
                  </a:lnTo>
                  <a:lnTo>
                    <a:pt x="1648" y="865"/>
                  </a:lnTo>
                  <a:lnTo>
                    <a:pt x="1648" y="577"/>
                  </a:lnTo>
                  <a:lnTo>
                    <a:pt x="1525" y="289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9"/>
            <p:cNvSpPr/>
            <p:nvPr/>
          </p:nvSpPr>
          <p:spPr>
            <a:xfrm>
              <a:off x="7116200" y="3574125"/>
              <a:ext cx="10325" cy="13400"/>
            </a:xfrm>
            <a:custGeom>
              <a:avLst/>
              <a:gdLst/>
              <a:ahLst/>
              <a:cxnLst/>
              <a:rect l="l" t="t" r="r" b="b"/>
              <a:pathLst>
                <a:path w="413" h="536" extrusionOk="0">
                  <a:moveTo>
                    <a:pt x="1" y="0"/>
                  </a:moveTo>
                  <a:lnTo>
                    <a:pt x="1" y="82"/>
                  </a:lnTo>
                  <a:lnTo>
                    <a:pt x="1" y="165"/>
                  </a:lnTo>
                  <a:lnTo>
                    <a:pt x="83" y="247"/>
                  </a:lnTo>
                  <a:lnTo>
                    <a:pt x="166" y="371"/>
                  </a:lnTo>
                  <a:lnTo>
                    <a:pt x="166" y="453"/>
                  </a:lnTo>
                  <a:lnTo>
                    <a:pt x="248" y="494"/>
                  </a:lnTo>
                  <a:lnTo>
                    <a:pt x="330" y="535"/>
                  </a:lnTo>
                  <a:lnTo>
                    <a:pt x="372" y="453"/>
                  </a:lnTo>
                  <a:lnTo>
                    <a:pt x="413" y="371"/>
                  </a:lnTo>
                  <a:lnTo>
                    <a:pt x="330" y="165"/>
                  </a:lnTo>
                  <a:lnTo>
                    <a:pt x="166" y="4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9"/>
            <p:cNvSpPr/>
            <p:nvPr/>
          </p:nvSpPr>
          <p:spPr>
            <a:xfrm>
              <a:off x="7125475" y="3570000"/>
              <a:ext cx="11350" cy="14425"/>
            </a:xfrm>
            <a:custGeom>
              <a:avLst/>
              <a:gdLst/>
              <a:ahLst/>
              <a:cxnLst/>
              <a:rect l="l" t="t" r="r" b="b"/>
              <a:pathLst>
                <a:path w="454" h="577" extrusionOk="0">
                  <a:moveTo>
                    <a:pt x="12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47"/>
                  </a:lnTo>
                  <a:lnTo>
                    <a:pt x="207" y="453"/>
                  </a:lnTo>
                  <a:lnTo>
                    <a:pt x="207" y="495"/>
                  </a:lnTo>
                  <a:lnTo>
                    <a:pt x="289" y="577"/>
                  </a:lnTo>
                  <a:lnTo>
                    <a:pt x="371" y="577"/>
                  </a:lnTo>
                  <a:lnTo>
                    <a:pt x="413" y="536"/>
                  </a:lnTo>
                  <a:lnTo>
                    <a:pt x="454" y="453"/>
                  </a:lnTo>
                  <a:lnTo>
                    <a:pt x="330" y="247"/>
                  </a:lnTo>
                  <a:lnTo>
                    <a:pt x="207" y="4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9"/>
            <p:cNvSpPr/>
            <p:nvPr/>
          </p:nvSpPr>
          <p:spPr>
            <a:xfrm>
              <a:off x="7135775" y="3567925"/>
              <a:ext cx="11350" cy="14450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42" y="1"/>
                  </a:moveTo>
                  <a:lnTo>
                    <a:pt x="1" y="83"/>
                  </a:lnTo>
                  <a:lnTo>
                    <a:pt x="42" y="166"/>
                  </a:lnTo>
                  <a:lnTo>
                    <a:pt x="83" y="207"/>
                  </a:lnTo>
                  <a:lnTo>
                    <a:pt x="124" y="289"/>
                  </a:lnTo>
                  <a:lnTo>
                    <a:pt x="165" y="413"/>
                  </a:lnTo>
                  <a:lnTo>
                    <a:pt x="206" y="495"/>
                  </a:lnTo>
                  <a:lnTo>
                    <a:pt x="289" y="578"/>
                  </a:lnTo>
                  <a:lnTo>
                    <a:pt x="371" y="578"/>
                  </a:lnTo>
                  <a:lnTo>
                    <a:pt x="412" y="536"/>
                  </a:lnTo>
                  <a:lnTo>
                    <a:pt x="454" y="454"/>
                  </a:lnTo>
                  <a:lnTo>
                    <a:pt x="330" y="207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9"/>
            <p:cNvSpPr/>
            <p:nvPr/>
          </p:nvSpPr>
          <p:spPr>
            <a:xfrm>
              <a:off x="7103850" y="3185925"/>
              <a:ext cx="141100" cy="387175"/>
            </a:xfrm>
            <a:custGeom>
              <a:avLst/>
              <a:gdLst/>
              <a:ahLst/>
              <a:cxnLst/>
              <a:rect l="l" t="t" r="r" b="b"/>
              <a:pathLst>
                <a:path w="5644" h="15487" extrusionOk="0">
                  <a:moveTo>
                    <a:pt x="1" y="1"/>
                  </a:moveTo>
                  <a:lnTo>
                    <a:pt x="124" y="2225"/>
                  </a:lnTo>
                  <a:lnTo>
                    <a:pt x="371" y="4655"/>
                  </a:lnTo>
                  <a:lnTo>
                    <a:pt x="619" y="7208"/>
                  </a:lnTo>
                  <a:lnTo>
                    <a:pt x="948" y="9680"/>
                  </a:lnTo>
                  <a:lnTo>
                    <a:pt x="1483" y="13716"/>
                  </a:lnTo>
                  <a:lnTo>
                    <a:pt x="1731" y="15363"/>
                  </a:lnTo>
                  <a:lnTo>
                    <a:pt x="2060" y="15446"/>
                  </a:lnTo>
                  <a:lnTo>
                    <a:pt x="2390" y="15487"/>
                  </a:lnTo>
                  <a:lnTo>
                    <a:pt x="3007" y="15487"/>
                  </a:lnTo>
                  <a:lnTo>
                    <a:pt x="3460" y="15446"/>
                  </a:lnTo>
                  <a:lnTo>
                    <a:pt x="3666" y="15405"/>
                  </a:lnTo>
                  <a:lnTo>
                    <a:pt x="3707" y="14128"/>
                  </a:lnTo>
                  <a:lnTo>
                    <a:pt x="3831" y="12851"/>
                  </a:lnTo>
                  <a:lnTo>
                    <a:pt x="4078" y="10215"/>
                  </a:lnTo>
                  <a:lnTo>
                    <a:pt x="4408" y="7620"/>
                  </a:lnTo>
                  <a:lnTo>
                    <a:pt x="4778" y="5232"/>
                  </a:lnTo>
                  <a:lnTo>
                    <a:pt x="5108" y="3131"/>
                  </a:lnTo>
                  <a:lnTo>
                    <a:pt x="5355" y="1484"/>
                  </a:lnTo>
                  <a:lnTo>
                    <a:pt x="5643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9"/>
            <p:cNvSpPr/>
            <p:nvPr/>
          </p:nvSpPr>
          <p:spPr>
            <a:xfrm>
              <a:off x="72480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2266" y="0"/>
                  </a:moveTo>
                  <a:lnTo>
                    <a:pt x="330" y="42"/>
                  </a:lnTo>
                  <a:lnTo>
                    <a:pt x="207" y="330"/>
                  </a:lnTo>
                  <a:lnTo>
                    <a:pt x="166" y="412"/>
                  </a:lnTo>
                  <a:lnTo>
                    <a:pt x="83" y="577"/>
                  </a:lnTo>
                  <a:lnTo>
                    <a:pt x="42" y="906"/>
                  </a:lnTo>
                  <a:lnTo>
                    <a:pt x="1" y="1318"/>
                  </a:lnTo>
                  <a:lnTo>
                    <a:pt x="42" y="1730"/>
                  </a:lnTo>
                  <a:lnTo>
                    <a:pt x="1401" y="1730"/>
                  </a:lnTo>
                  <a:lnTo>
                    <a:pt x="5355" y="1689"/>
                  </a:lnTo>
                  <a:lnTo>
                    <a:pt x="5355" y="1607"/>
                  </a:lnTo>
                  <a:lnTo>
                    <a:pt x="5314" y="1359"/>
                  </a:lnTo>
                  <a:lnTo>
                    <a:pt x="5273" y="1195"/>
                  </a:lnTo>
                  <a:lnTo>
                    <a:pt x="5231" y="1030"/>
                  </a:lnTo>
                  <a:lnTo>
                    <a:pt x="5108" y="906"/>
                  </a:lnTo>
                  <a:lnTo>
                    <a:pt x="4943" y="783"/>
                  </a:lnTo>
                  <a:lnTo>
                    <a:pt x="4572" y="618"/>
                  </a:lnTo>
                  <a:lnTo>
                    <a:pt x="3996" y="453"/>
                  </a:lnTo>
                  <a:lnTo>
                    <a:pt x="2266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9"/>
            <p:cNvSpPr/>
            <p:nvPr/>
          </p:nvSpPr>
          <p:spPr>
            <a:xfrm>
              <a:off x="72480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" y="0"/>
                  </a:moveTo>
                  <a:lnTo>
                    <a:pt x="42" y="412"/>
                  </a:lnTo>
                  <a:lnTo>
                    <a:pt x="5355" y="371"/>
                  </a:lnTo>
                  <a:lnTo>
                    <a:pt x="5355" y="289"/>
                  </a:lnTo>
                  <a:lnTo>
                    <a:pt x="5314" y="41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9"/>
            <p:cNvSpPr/>
            <p:nvPr/>
          </p:nvSpPr>
          <p:spPr>
            <a:xfrm>
              <a:off x="7341700" y="3581325"/>
              <a:ext cx="40175" cy="31950"/>
            </a:xfrm>
            <a:custGeom>
              <a:avLst/>
              <a:gdLst/>
              <a:ahLst/>
              <a:cxnLst/>
              <a:rect l="l" t="t" r="r" b="b"/>
              <a:pathLst>
                <a:path w="1607" h="1278" extrusionOk="0">
                  <a:moveTo>
                    <a:pt x="248" y="0"/>
                  </a:moveTo>
                  <a:lnTo>
                    <a:pt x="83" y="289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1071"/>
                  </a:lnTo>
                  <a:lnTo>
                    <a:pt x="83" y="1277"/>
                  </a:lnTo>
                  <a:lnTo>
                    <a:pt x="1607" y="1236"/>
                  </a:lnTo>
                  <a:lnTo>
                    <a:pt x="1607" y="1154"/>
                  </a:lnTo>
                  <a:lnTo>
                    <a:pt x="1566" y="906"/>
                  </a:lnTo>
                  <a:lnTo>
                    <a:pt x="1525" y="742"/>
                  </a:lnTo>
                  <a:lnTo>
                    <a:pt x="1483" y="577"/>
                  </a:lnTo>
                  <a:lnTo>
                    <a:pt x="1360" y="453"/>
                  </a:lnTo>
                  <a:lnTo>
                    <a:pt x="1195" y="330"/>
                  </a:lnTo>
                  <a:lnTo>
                    <a:pt x="824" y="16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9"/>
            <p:cNvSpPr/>
            <p:nvPr/>
          </p:nvSpPr>
          <p:spPr>
            <a:xfrm>
              <a:off x="7327300" y="3574125"/>
              <a:ext cx="10300" cy="13400"/>
            </a:xfrm>
            <a:custGeom>
              <a:avLst/>
              <a:gdLst/>
              <a:ahLst/>
              <a:cxnLst/>
              <a:rect l="l" t="t" r="r" b="b"/>
              <a:pathLst>
                <a:path w="412" h="536" extrusionOk="0">
                  <a:moveTo>
                    <a:pt x="288" y="0"/>
                  </a:moveTo>
                  <a:lnTo>
                    <a:pt x="206" y="41"/>
                  </a:lnTo>
                  <a:lnTo>
                    <a:pt x="83" y="165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83" y="535"/>
                  </a:lnTo>
                  <a:lnTo>
                    <a:pt x="165" y="494"/>
                  </a:lnTo>
                  <a:lnTo>
                    <a:pt x="206" y="453"/>
                  </a:lnTo>
                  <a:lnTo>
                    <a:pt x="206" y="371"/>
                  </a:lnTo>
                  <a:lnTo>
                    <a:pt x="288" y="247"/>
                  </a:lnTo>
                  <a:lnTo>
                    <a:pt x="371" y="165"/>
                  </a:lnTo>
                  <a:lnTo>
                    <a:pt x="412" y="82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9"/>
            <p:cNvSpPr/>
            <p:nvPr/>
          </p:nvSpPr>
          <p:spPr>
            <a:xfrm>
              <a:off x="7317000" y="3570000"/>
              <a:ext cx="10325" cy="14425"/>
            </a:xfrm>
            <a:custGeom>
              <a:avLst/>
              <a:gdLst/>
              <a:ahLst/>
              <a:cxnLst/>
              <a:rect l="l" t="t" r="r" b="b"/>
              <a:pathLst>
                <a:path w="413" h="577" extrusionOk="0">
                  <a:moveTo>
                    <a:pt x="289" y="0"/>
                  </a:moveTo>
                  <a:lnTo>
                    <a:pt x="206" y="42"/>
                  </a:lnTo>
                  <a:lnTo>
                    <a:pt x="83" y="247"/>
                  </a:lnTo>
                  <a:lnTo>
                    <a:pt x="0" y="453"/>
                  </a:lnTo>
                  <a:lnTo>
                    <a:pt x="0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06" y="495"/>
                  </a:lnTo>
                  <a:lnTo>
                    <a:pt x="247" y="453"/>
                  </a:lnTo>
                  <a:lnTo>
                    <a:pt x="330" y="247"/>
                  </a:lnTo>
                  <a:lnTo>
                    <a:pt x="371" y="206"/>
                  </a:lnTo>
                  <a:lnTo>
                    <a:pt x="412" y="124"/>
                  </a:lnTo>
                  <a:lnTo>
                    <a:pt x="371" y="4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9"/>
            <p:cNvSpPr/>
            <p:nvPr/>
          </p:nvSpPr>
          <p:spPr>
            <a:xfrm>
              <a:off x="7306700" y="3567925"/>
              <a:ext cx="10325" cy="14450"/>
            </a:xfrm>
            <a:custGeom>
              <a:avLst/>
              <a:gdLst/>
              <a:ahLst/>
              <a:cxnLst/>
              <a:rect l="l" t="t" r="r" b="b"/>
              <a:pathLst>
                <a:path w="413" h="578" extrusionOk="0">
                  <a:moveTo>
                    <a:pt x="206" y="1"/>
                  </a:moveTo>
                  <a:lnTo>
                    <a:pt x="83" y="207"/>
                  </a:lnTo>
                  <a:lnTo>
                    <a:pt x="0" y="454"/>
                  </a:lnTo>
                  <a:lnTo>
                    <a:pt x="0" y="536"/>
                  </a:lnTo>
                  <a:lnTo>
                    <a:pt x="83" y="578"/>
                  </a:lnTo>
                  <a:lnTo>
                    <a:pt x="165" y="578"/>
                  </a:lnTo>
                  <a:lnTo>
                    <a:pt x="206" y="495"/>
                  </a:lnTo>
                  <a:lnTo>
                    <a:pt x="248" y="413"/>
                  </a:lnTo>
                  <a:lnTo>
                    <a:pt x="289" y="289"/>
                  </a:lnTo>
                  <a:lnTo>
                    <a:pt x="330" y="207"/>
                  </a:lnTo>
                  <a:lnTo>
                    <a:pt x="371" y="207"/>
                  </a:lnTo>
                  <a:lnTo>
                    <a:pt x="371" y="166"/>
                  </a:lnTo>
                  <a:lnTo>
                    <a:pt x="412" y="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9"/>
            <p:cNvSpPr/>
            <p:nvPr/>
          </p:nvSpPr>
          <p:spPr>
            <a:xfrm>
              <a:off x="7186225" y="3185925"/>
              <a:ext cx="142125" cy="387175"/>
            </a:xfrm>
            <a:custGeom>
              <a:avLst/>
              <a:gdLst/>
              <a:ahLst/>
              <a:cxnLst/>
              <a:rect l="l" t="t" r="r" b="b"/>
              <a:pathLst>
                <a:path w="5685" h="15487" extrusionOk="0">
                  <a:moveTo>
                    <a:pt x="1" y="1"/>
                  </a:moveTo>
                  <a:lnTo>
                    <a:pt x="330" y="1690"/>
                  </a:lnTo>
                  <a:lnTo>
                    <a:pt x="1154" y="5726"/>
                  </a:lnTo>
                  <a:lnTo>
                    <a:pt x="2060" y="10792"/>
                  </a:lnTo>
                  <a:lnTo>
                    <a:pt x="2472" y="13222"/>
                  </a:lnTo>
                  <a:lnTo>
                    <a:pt x="2801" y="15405"/>
                  </a:lnTo>
                  <a:lnTo>
                    <a:pt x="3007" y="15446"/>
                  </a:lnTo>
                  <a:lnTo>
                    <a:pt x="3460" y="15487"/>
                  </a:lnTo>
                  <a:lnTo>
                    <a:pt x="4078" y="15487"/>
                  </a:lnTo>
                  <a:lnTo>
                    <a:pt x="4408" y="15446"/>
                  </a:lnTo>
                  <a:lnTo>
                    <a:pt x="4737" y="15363"/>
                  </a:lnTo>
                  <a:lnTo>
                    <a:pt x="4902" y="13798"/>
                  </a:lnTo>
                  <a:lnTo>
                    <a:pt x="5231" y="9886"/>
                  </a:lnTo>
                  <a:lnTo>
                    <a:pt x="5437" y="7456"/>
                  </a:lnTo>
                  <a:lnTo>
                    <a:pt x="5561" y="4902"/>
                  </a:lnTo>
                  <a:lnTo>
                    <a:pt x="5643" y="2348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9"/>
            <p:cNvSpPr/>
            <p:nvPr/>
          </p:nvSpPr>
          <p:spPr>
            <a:xfrm>
              <a:off x="7074000" y="3181825"/>
              <a:ext cx="278025" cy="219325"/>
            </a:xfrm>
            <a:custGeom>
              <a:avLst/>
              <a:gdLst/>
              <a:ahLst/>
              <a:cxnLst/>
              <a:rect l="l" t="t" r="r" b="b"/>
              <a:pathLst>
                <a:path w="11121" h="8773" extrusionOk="0">
                  <a:moveTo>
                    <a:pt x="1154" y="0"/>
                  </a:moveTo>
                  <a:lnTo>
                    <a:pt x="783" y="2883"/>
                  </a:lnTo>
                  <a:lnTo>
                    <a:pt x="0" y="8196"/>
                  </a:lnTo>
                  <a:lnTo>
                    <a:pt x="247" y="8237"/>
                  </a:lnTo>
                  <a:lnTo>
                    <a:pt x="989" y="8402"/>
                  </a:lnTo>
                  <a:lnTo>
                    <a:pt x="1112" y="8402"/>
                  </a:lnTo>
                  <a:lnTo>
                    <a:pt x="1813" y="8526"/>
                  </a:lnTo>
                  <a:lnTo>
                    <a:pt x="2636" y="8608"/>
                  </a:lnTo>
                  <a:lnTo>
                    <a:pt x="2760" y="8608"/>
                  </a:lnTo>
                  <a:lnTo>
                    <a:pt x="3625" y="8690"/>
                  </a:lnTo>
                  <a:lnTo>
                    <a:pt x="4572" y="8732"/>
                  </a:lnTo>
                  <a:lnTo>
                    <a:pt x="4696" y="8732"/>
                  </a:lnTo>
                  <a:lnTo>
                    <a:pt x="5890" y="8773"/>
                  </a:lnTo>
                  <a:lnTo>
                    <a:pt x="7126" y="8690"/>
                  </a:lnTo>
                  <a:lnTo>
                    <a:pt x="7208" y="8690"/>
                  </a:lnTo>
                  <a:lnTo>
                    <a:pt x="8402" y="8567"/>
                  </a:lnTo>
                  <a:lnTo>
                    <a:pt x="8526" y="8526"/>
                  </a:lnTo>
                  <a:lnTo>
                    <a:pt x="9350" y="8361"/>
                  </a:lnTo>
                  <a:lnTo>
                    <a:pt x="10215" y="8196"/>
                  </a:lnTo>
                  <a:lnTo>
                    <a:pt x="10338" y="8155"/>
                  </a:lnTo>
                  <a:lnTo>
                    <a:pt x="11121" y="7908"/>
                  </a:lnTo>
                  <a:lnTo>
                    <a:pt x="10709" y="4819"/>
                  </a:lnTo>
                  <a:lnTo>
                    <a:pt x="10379" y="2224"/>
                  </a:lnTo>
                  <a:lnTo>
                    <a:pt x="10256" y="1030"/>
                  </a:lnTo>
                  <a:lnTo>
                    <a:pt x="10173" y="83"/>
                  </a:lnTo>
                  <a:lnTo>
                    <a:pt x="8114" y="83"/>
                  </a:lnTo>
                  <a:lnTo>
                    <a:pt x="6508" y="41"/>
                  </a:lnTo>
                  <a:lnTo>
                    <a:pt x="3172" y="4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9"/>
            <p:cNvSpPr/>
            <p:nvPr/>
          </p:nvSpPr>
          <p:spPr>
            <a:xfrm>
              <a:off x="7023550" y="2533125"/>
              <a:ext cx="350100" cy="395425"/>
            </a:xfrm>
            <a:custGeom>
              <a:avLst/>
              <a:gdLst/>
              <a:ahLst/>
              <a:cxnLst/>
              <a:rect l="l" t="t" r="r" b="b"/>
              <a:pathLst>
                <a:path w="14004" h="15817" extrusionOk="0">
                  <a:moveTo>
                    <a:pt x="6055" y="1"/>
                  </a:moveTo>
                  <a:lnTo>
                    <a:pt x="5313" y="83"/>
                  </a:lnTo>
                  <a:lnTo>
                    <a:pt x="4572" y="289"/>
                  </a:lnTo>
                  <a:lnTo>
                    <a:pt x="4242" y="372"/>
                  </a:lnTo>
                  <a:lnTo>
                    <a:pt x="3872" y="536"/>
                  </a:lnTo>
                  <a:lnTo>
                    <a:pt x="3583" y="701"/>
                  </a:lnTo>
                  <a:lnTo>
                    <a:pt x="3254" y="866"/>
                  </a:lnTo>
                  <a:lnTo>
                    <a:pt x="2966" y="1072"/>
                  </a:lnTo>
                  <a:lnTo>
                    <a:pt x="2677" y="1319"/>
                  </a:lnTo>
                  <a:lnTo>
                    <a:pt x="2430" y="1566"/>
                  </a:lnTo>
                  <a:lnTo>
                    <a:pt x="2224" y="1854"/>
                  </a:lnTo>
                  <a:lnTo>
                    <a:pt x="2018" y="2143"/>
                  </a:lnTo>
                  <a:lnTo>
                    <a:pt x="1812" y="2472"/>
                  </a:lnTo>
                  <a:lnTo>
                    <a:pt x="1689" y="2843"/>
                  </a:lnTo>
                  <a:lnTo>
                    <a:pt x="1565" y="3213"/>
                  </a:lnTo>
                  <a:lnTo>
                    <a:pt x="1442" y="3872"/>
                  </a:lnTo>
                  <a:lnTo>
                    <a:pt x="1401" y="4614"/>
                  </a:lnTo>
                  <a:lnTo>
                    <a:pt x="1442" y="5314"/>
                  </a:lnTo>
                  <a:lnTo>
                    <a:pt x="1524" y="6014"/>
                  </a:lnTo>
                  <a:lnTo>
                    <a:pt x="1606" y="6344"/>
                  </a:lnTo>
                  <a:lnTo>
                    <a:pt x="1606" y="6673"/>
                  </a:lnTo>
                  <a:lnTo>
                    <a:pt x="1606" y="7003"/>
                  </a:lnTo>
                  <a:lnTo>
                    <a:pt x="1565" y="7332"/>
                  </a:lnTo>
                  <a:lnTo>
                    <a:pt x="1483" y="7661"/>
                  </a:lnTo>
                  <a:lnTo>
                    <a:pt x="1359" y="7950"/>
                  </a:lnTo>
                  <a:lnTo>
                    <a:pt x="1030" y="8568"/>
                  </a:lnTo>
                  <a:lnTo>
                    <a:pt x="700" y="9227"/>
                  </a:lnTo>
                  <a:lnTo>
                    <a:pt x="330" y="9886"/>
                  </a:lnTo>
                  <a:lnTo>
                    <a:pt x="206" y="10215"/>
                  </a:lnTo>
                  <a:lnTo>
                    <a:pt x="83" y="10545"/>
                  </a:lnTo>
                  <a:lnTo>
                    <a:pt x="41" y="10915"/>
                  </a:lnTo>
                  <a:lnTo>
                    <a:pt x="0" y="11286"/>
                  </a:lnTo>
                  <a:lnTo>
                    <a:pt x="41" y="11533"/>
                  </a:lnTo>
                  <a:lnTo>
                    <a:pt x="83" y="11780"/>
                  </a:lnTo>
                  <a:lnTo>
                    <a:pt x="247" y="12233"/>
                  </a:lnTo>
                  <a:lnTo>
                    <a:pt x="494" y="12686"/>
                  </a:lnTo>
                  <a:lnTo>
                    <a:pt x="824" y="13098"/>
                  </a:lnTo>
                  <a:lnTo>
                    <a:pt x="1195" y="13428"/>
                  </a:lnTo>
                  <a:lnTo>
                    <a:pt x="1565" y="13757"/>
                  </a:lnTo>
                  <a:lnTo>
                    <a:pt x="2018" y="14004"/>
                  </a:lnTo>
                  <a:lnTo>
                    <a:pt x="2471" y="14251"/>
                  </a:lnTo>
                  <a:lnTo>
                    <a:pt x="3501" y="14746"/>
                  </a:lnTo>
                  <a:lnTo>
                    <a:pt x="4036" y="14951"/>
                  </a:lnTo>
                  <a:lnTo>
                    <a:pt x="4572" y="15157"/>
                  </a:lnTo>
                  <a:lnTo>
                    <a:pt x="5643" y="15446"/>
                  </a:lnTo>
                  <a:lnTo>
                    <a:pt x="6755" y="15652"/>
                  </a:lnTo>
                  <a:lnTo>
                    <a:pt x="7867" y="15775"/>
                  </a:lnTo>
                  <a:lnTo>
                    <a:pt x="8979" y="15816"/>
                  </a:lnTo>
                  <a:lnTo>
                    <a:pt x="9885" y="15775"/>
                  </a:lnTo>
                  <a:lnTo>
                    <a:pt x="10297" y="15693"/>
                  </a:lnTo>
                  <a:lnTo>
                    <a:pt x="10750" y="15610"/>
                  </a:lnTo>
                  <a:lnTo>
                    <a:pt x="11162" y="15487"/>
                  </a:lnTo>
                  <a:lnTo>
                    <a:pt x="11574" y="15322"/>
                  </a:lnTo>
                  <a:lnTo>
                    <a:pt x="11985" y="15116"/>
                  </a:lnTo>
                  <a:lnTo>
                    <a:pt x="12356" y="14869"/>
                  </a:lnTo>
                  <a:lnTo>
                    <a:pt x="12727" y="14581"/>
                  </a:lnTo>
                  <a:lnTo>
                    <a:pt x="13015" y="14251"/>
                  </a:lnTo>
                  <a:lnTo>
                    <a:pt x="13303" y="13881"/>
                  </a:lnTo>
                  <a:lnTo>
                    <a:pt x="13550" y="13510"/>
                  </a:lnTo>
                  <a:lnTo>
                    <a:pt x="13756" y="13098"/>
                  </a:lnTo>
                  <a:lnTo>
                    <a:pt x="13880" y="12645"/>
                  </a:lnTo>
                  <a:lnTo>
                    <a:pt x="13962" y="12192"/>
                  </a:lnTo>
                  <a:lnTo>
                    <a:pt x="14004" y="11739"/>
                  </a:lnTo>
                  <a:lnTo>
                    <a:pt x="14004" y="11245"/>
                  </a:lnTo>
                  <a:lnTo>
                    <a:pt x="13921" y="10750"/>
                  </a:lnTo>
                  <a:lnTo>
                    <a:pt x="13756" y="10256"/>
                  </a:lnTo>
                  <a:lnTo>
                    <a:pt x="13633" y="9762"/>
                  </a:lnTo>
                  <a:lnTo>
                    <a:pt x="13262" y="8815"/>
                  </a:lnTo>
                  <a:lnTo>
                    <a:pt x="13097" y="8320"/>
                  </a:lnTo>
                  <a:lnTo>
                    <a:pt x="12974" y="7826"/>
                  </a:lnTo>
                  <a:lnTo>
                    <a:pt x="12891" y="7208"/>
                  </a:lnTo>
                  <a:lnTo>
                    <a:pt x="12850" y="6591"/>
                  </a:lnTo>
                  <a:lnTo>
                    <a:pt x="12891" y="5355"/>
                  </a:lnTo>
                  <a:lnTo>
                    <a:pt x="12850" y="4737"/>
                  </a:lnTo>
                  <a:lnTo>
                    <a:pt x="12768" y="4119"/>
                  </a:lnTo>
                  <a:lnTo>
                    <a:pt x="12603" y="3543"/>
                  </a:lnTo>
                  <a:lnTo>
                    <a:pt x="12480" y="3255"/>
                  </a:lnTo>
                  <a:lnTo>
                    <a:pt x="12356" y="2966"/>
                  </a:lnTo>
                  <a:lnTo>
                    <a:pt x="12150" y="2596"/>
                  </a:lnTo>
                  <a:lnTo>
                    <a:pt x="11862" y="2225"/>
                  </a:lnTo>
                  <a:lnTo>
                    <a:pt x="11574" y="1895"/>
                  </a:lnTo>
                  <a:lnTo>
                    <a:pt x="11285" y="1566"/>
                  </a:lnTo>
                  <a:lnTo>
                    <a:pt x="10915" y="1278"/>
                  </a:lnTo>
                  <a:lnTo>
                    <a:pt x="10544" y="1031"/>
                  </a:lnTo>
                  <a:lnTo>
                    <a:pt x="10173" y="825"/>
                  </a:lnTo>
                  <a:lnTo>
                    <a:pt x="9761" y="619"/>
                  </a:lnTo>
                  <a:lnTo>
                    <a:pt x="9349" y="454"/>
                  </a:lnTo>
                  <a:lnTo>
                    <a:pt x="8896" y="289"/>
                  </a:lnTo>
                  <a:lnTo>
                    <a:pt x="8402" y="207"/>
                  </a:lnTo>
                  <a:lnTo>
                    <a:pt x="7949" y="124"/>
                  </a:lnTo>
                  <a:lnTo>
                    <a:pt x="7455" y="42"/>
                  </a:lnTo>
                  <a:lnTo>
                    <a:pt x="70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9"/>
            <p:cNvSpPr/>
            <p:nvPr/>
          </p:nvSpPr>
          <p:spPr>
            <a:xfrm>
              <a:off x="6951475" y="2790550"/>
              <a:ext cx="198750" cy="197725"/>
            </a:xfrm>
            <a:custGeom>
              <a:avLst/>
              <a:gdLst/>
              <a:ahLst/>
              <a:cxnLst/>
              <a:rect l="l" t="t" r="r" b="b"/>
              <a:pathLst>
                <a:path w="7950" h="7909" extrusionOk="0">
                  <a:moveTo>
                    <a:pt x="1359" y="0"/>
                  </a:moveTo>
                  <a:lnTo>
                    <a:pt x="0" y="412"/>
                  </a:lnTo>
                  <a:lnTo>
                    <a:pt x="206" y="1195"/>
                  </a:lnTo>
                  <a:lnTo>
                    <a:pt x="412" y="1977"/>
                  </a:lnTo>
                  <a:lnTo>
                    <a:pt x="700" y="2883"/>
                  </a:lnTo>
                  <a:lnTo>
                    <a:pt x="1030" y="3872"/>
                  </a:lnTo>
                  <a:lnTo>
                    <a:pt x="1442" y="4778"/>
                  </a:lnTo>
                  <a:lnTo>
                    <a:pt x="1648" y="5190"/>
                  </a:lnTo>
                  <a:lnTo>
                    <a:pt x="1854" y="5561"/>
                  </a:lnTo>
                  <a:lnTo>
                    <a:pt x="2059" y="5849"/>
                  </a:lnTo>
                  <a:lnTo>
                    <a:pt x="2307" y="6096"/>
                  </a:lnTo>
                  <a:lnTo>
                    <a:pt x="2513" y="6261"/>
                  </a:lnTo>
                  <a:lnTo>
                    <a:pt x="2842" y="6425"/>
                  </a:lnTo>
                  <a:lnTo>
                    <a:pt x="3542" y="6755"/>
                  </a:lnTo>
                  <a:lnTo>
                    <a:pt x="4407" y="7084"/>
                  </a:lnTo>
                  <a:lnTo>
                    <a:pt x="5272" y="7332"/>
                  </a:lnTo>
                  <a:lnTo>
                    <a:pt x="6755" y="7743"/>
                  </a:lnTo>
                  <a:lnTo>
                    <a:pt x="7414" y="7908"/>
                  </a:lnTo>
                  <a:lnTo>
                    <a:pt x="7949" y="4902"/>
                  </a:lnTo>
                  <a:lnTo>
                    <a:pt x="5931" y="4613"/>
                  </a:lnTo>
                  <a:lnTo>
                    <a:pt x="4448" y="4325"/>
                  </a:lnTo>
                  <a:lnTo>
                    <a:pt x="3913" y="4201"/>
                  </a:lnTo>
                  <a:lnTo>
                    <a:pt x="3625" y="4119"/>
                  </a:lnTo>
                  <a:lnTo>
                    <a:pt x="3501" y="3995"/>
                  </a:lnTo>
                  <a:lnTo>
                    <a:pt x="3377" y="3831"/>
                  </a:lnTo>
                  <a:lnTo>
                    <a:pt x="3048" y="3336"/>
                  </a:lnTo>
                  <a:lnTo>
                    <a:pt x="2307" y="1936"/>
                  </a:lnTo>
                  <a:lnTo>
                    <a:pt x="1648" y="577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79"/>
            <p:cNvSpPr/>
            <p:nvPr/>
          </p:nvSpPr>
          <p:spPr>
            <a:xfrm>
              <a:off x="6906150" y="2725675"/>
              <a:ext cx="86525" cy="75200"/>
            </a:xfrm>
            <a:custGeom>
              <a:avLst/>
              <a:gdLst/>
              <a:ahLst/>
              <a:cxnLst/>
              <a:rect l="l" t="t" r="r" b="b"/>
              <a:pathLst>
                <a:path w="3461" h="3008" extrusionOk="0">
                  <a:moveTo>
                    <a:pt x="1360" y="1"/>
                  </a:moveTo>
                  <a:lnTo>
                    <a:pt x="1278" y="83"/>
                  </a:lnTo>
                  <a:lnTo>
                    <a:pt x="1278" y="207"/>
                  </a:lnTo>
                  <a:lnTo>
                    <a:pt x="1278" y="371"/>
                  </a:lnTo>
                  <a:lnTo>
                    <a:pt x="1360" y="577"/>
                  </a:lnTo>
                  <a:lnTo>
                    <a:pt x="1484" y="907"/>
                  </a:lnTo>
                  <a:lnTo>
                    <a:pt x="1566" y="1072"/>
                  </a:lnTo>
                  <a:lnTo>
                    <a:pt x="1360" y="948"/>
                  </a:lnTo>
                  <a:lnTo>
                    <a:pt x="866" y="783"/>
                  </a:lnTo>
                  <a:lnTo>
                    <a:pt x="619" y="701"/>
                  </a:lnTo>
                  <a:lnTo>
                    <a:pt x="372" y="618"/>
                  </a:lnTo>
                  <a:lnTo>
                    <a:pt x="207" y="618"/>
                  </a:lnTo>
                  <a:lnTo>
                    <a:pt x="125" y="660"/>
                  </a:lnTo>
                  <a:lnTo>
                    <a:pt x="83" y="701"/>
                  </a:lnTo>
                  <a:lnTo>
                    <a:pt x="83" y="783"/>
                  </a:lnTo>
                  <a:lnTo>
                    <a:pt x="83" y="824"/>
                  </a:lnTo>
                  <a:lnTo>
                    <a:pt x="207" y="948"/>
                  </a:lnTo>
                  <a:lnTo>
                    <a:pt x="372" y="1072"/>
                  </a:lnTo>
                  <a:lnTo>
                    <a:pt x="578" y="1154"/>
                  </a:lnTo>
                  <a:lnTo>
                    <a:pt x="989" y="1319"/>
                  </a:lnTo>
                  <a:lnTo>
                    <a:pt x="1154" y="1401"/>
                  </a:lnTo>
                  <a:lnTo>
                    <a:pt x="989" y="1401"/>
                  </a:lnTo>
                  <a:lnTo>
                    <a:pt x="578" y="1442"/>
                  </a:lnTo>
                  <a:lnTo>
                    <a:pt x="166" y="1525"/>
                  </a:lnTo>
                  <a:lnTo>
                    <a:pt x="42" y="1566"/>
                  </a:lnTo>
                  <a:lnTo>
                    <a:pt x="1" y="1689"/>
                  </a:lnTo>
                  <a:lnTo>
                    <a:pt x="1" y="1730"/>
                  </a:lnTo>
                  <a:lnTo>
                    <a:pt x="42" y="1772"/>
                  </a:lnTo>
                  <a:lnTo>
                    <a:pt x="166" y="1813"/>
                  </a:lnTo>
                  <a:lnTo>
                    <a:pt x="330" y="1854"/>
                  </a:lnTo>
                  <a:lnTo>
                    <a:pt x="578" y="1895"/>
                  </a:lnTo>
                  <a:lnTo>
                    <a:pt x="989" y="1895"/>
                  </a:lnTo>
                  <a:lnTo>
                    <a:pt x="1154" y="1854"/>
                  </a:lnTo>
                  <a:lnTo>
                    <a:pt x="1031" y="1978"/>
                  </a:lnTo>
                  <a:lnTo>
                    <a:pt x="784" y="2184"/>
                  </a:lnTo>
                  <a:lnTo>
                    <a:pt x="536" y="2431"/>
                  </a:lnTo>
                  <a:lnTo>
                    <a:pt x="495" y="2554"/>
                  </a:lnTo>
                  <a:lnTo>
                    <a:pt x="495" y="2637"/>
                  </a:lnTo>
                  <a:lnTo>
                    <a:pt x="578" y="2719"/>
                  </a:lnTo>
                  <a:lnTo>
                    <a:pt x="660" y="2719"/>
                  </a:lnTo>
                  <a:lnTo>
                    <a:pt x="989" y="2637"/>
                  </a:lnTo>
                  <a:lnTo>
                    <a:pt x="1278" y="2472"/>
                  </a:lnTo>
                  <a:lnTo>
                    <a:pt x="1401" y="2431"/>
                  </a:lnTo>
                  <a:lnTo>
                    <a:pt x="1484" y="2637"/>
                  </a:lnTo>
                  <a:lnTo>
                    <a:pt x="1607" y="2801"/>
                  </a:lnTo>
                  <a:lnTo>
                    <a:pt x="1813" y="3007"/>
                  </a:lnTo>
                  <a:lnTo>
                    <a:pt x="3172" y="2595"/>
                  </a:lnTo>
                  <a:lnTo>
                    <a:pt x="3172" y="2266"/>
                  </a:lnTo>
                  <a:lnTo>
                    <a:pt x="3172" y="1978"/>
                  </a:lnTo>
                  <a:lnTo>
                    <a:pt x="3214" y="1730"/>
                  </a:lnTo>
                  <a:lnTo>
                    <a:pt x="3419" y="1277"/>
                  </a:lnTo>
                  <a:lnTo>
                    <a:pt x="3461" y="1072"/>
                  </a:lnTo>
                  <a:lnTo>
                    <a:pt x="3461" y="989"/>
                  </a:lnTo>
                  <a:lnTo>
                    <a:pt x="3378" y="907"/>
                  </a:lnTo>
                  <a:lnTo>
                    <a:pt x="3296" y="907"/>
                  </a:lnTo>
                  <a:lnTo>
                    <a:pt x="3172" y="948"/>
                  </a:lnTo>
                  <a:lnTo>
                    <a:pt x="3049" y="1030"/>
                  </a:lnTo>
                  <a:lnTo>
                    <a:pt x="2925" y="1154"/>
                  </a:lnTo>
                  <a:lnTo>
                    <a:pt x="2719" y="1401"/>
                  </a:lnTo>
                  <a:lnTo>
                    <a:pt x="2637" y="1525"/>
                  </a:lnTo>
                  <a:lnTo>
                    <a:pt x="2472" y="1277"/>
                  </a:lnTo>
                  <a:lnTo>
                    <a:pt x="2101" y="701"/>
                  </a:lnTo>
                  <a:lnTo>
                    <a:pt x="1854" y="454"/>
                  </a:lnTo>
                  <a:lnTo>
                    <a:pt x="1648" y="207"/>
                  </a:lnTo>
                  <a:lnTo>
                    <a:pt x="1484" y="42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9"/>
            <p:cNvSpPr/>
            <p:nvPr/>
          </p:nvSpPr>
          <p:spPr>
            <a:xfrm>
              <a:off x="7100775" y="2898650"/>
              <a:ext cx="231700" cy="308925"/>
            </a:xfrm>
            <a:custGeom>
              <a:avLst/>
              <a:gdLst/>
              <a:ahLst/>
              <a:cxnLst/>
              <a:rect l="l" t="t" r="r" b="b"/>
              <a:pathLst>
                <a:path w="9268" h="12357" extrusionOk="0">
                  <a:moveTo>
                    <a:pt x="3789" y="1"/>
                  </a:moveTo>
                  <a:lnTo>
                    <a:pt x="2101" y="536"/>
                  </a:lnTo>
                  <a:lnTo>
                    <a:pt x="1977" y="578"/>
                  </a:lnTo>
                  <a:lnTo>
                    <a:pt x="1936" y="660"/>
                  </a:lnTo>
                  <a:lnTo>
                    <a:pt x="1812" y="1360"/>
                  </a:lnTo>
                  <a:lnTo>
                    <a:pt x="1812" y="1484"/>
                  </a:lnTo>
                  <a:lnTo>
                    <a:pt x="1689" y="2184"/>
                  </a:lnTo>
                  <a:lnTo>
                    <a:pt x="1648" y="2307"/>
                  </a:lnTo>
                  <a:lnTo>
                    <a:pt x="1524" y="3008"/>
                  </a:lnTo>
                  <a:lnTo>
                    <a:pt x="1524" y="3131"/>
                  </a:lnTo>
                  <a:lnTo>
                    <a:pt x="1401" y="3790"/>
                  </a:lnTo>
                  <a:lnTo>
                    <a:pt x="1359" y="3955"/>
                  </a:lnTo>
                  <a:lnTo>
                    <a:pt x="1236" y="4614"/>
                  </a:lnTo>
                  <a:lnTo>
                    <a:pt x="1236" y="4779"/>
                  </a:lnTo>
                  <a:lnTo>
                    <a:pt x="1112" y="5438"/>
                  </a:lnTo>
                  <a:lnTo>
                    <a:pt x="1071" y="5561"/>
                  </a:lnTo>
                  <a:lnTo>
                    <a:pt x="947" y="6261"/>
                  </a:lnTo>
                  <a:lnTo>
                    <a:pt x="947" y="6385"/>
                  </a:lnTo>
                  <a:lnTo>
                    <a:pt x="824" y="7085"/>
                  </a:lnTo>
                  <a:lnTo>
                    <a:pt x="783" y="7209"/>
                  </a:lnTo>
                  <a:lnTo>
                    <a:pt x="659" y="7909"/>
                  </a:lnTo>
                  <a:lnTo>
                    <a:pt x="618" y="8032"/>
                  </a:lnTo>
                  <a:lnTo>
                    <a:pt x="536" y="8732"/>
                  </a:lnTo>
                  <a:lnTo>
                    <a:pt x="494" y="8856"/>
                  </a:lnTo>
                  <a:lnTo>
                    <a:pt x="371" y="9515"/>
                  </a:lnTo>
                  <a:lnTo>
                    <a:pt x="330" y="9680"/>
                  </a:lnTo>
                  <a:lnTo>
                    <a:pt x="206" y="10339"/>
                  </a:lnTo>
                  <a:lnTo>
                    <a:pt x="206" y="10462"/>
                  </a:lnTo>
                  <a:lnTo>
                    <a:pt x="83" y="11162"/>
                  </a:lnTo>
                  <a:lnTo>
                    <a:pt x="41" y="11286"/>
                  </a:lnTo>
                  <a:lnTo>
                    <a:pt x="0" y="11492"/>
                  </a:lnTo>
                  <a:lnTo>
                    <a:pt x="659" y="11780"/>
                  </a:lnTo>
                  <a:lnTo>
                    <a:pt x="1359" y="11986"/>
                  </a:lnTo>
                  <a:lnTo>
                    <a:pt x="2101" y="12151"/>
                  </a:lnTo>
                  <a:lnTo>
                    <a:pt x="2883" y="12274"/>
                  </a:lnTo>
                  <a:lnTo>
                    <a:pt x="3666" y="12357"/>
                  </a:lnTo>
                  <a:lnTo>
                    <a:pt x="5190" y="12357"/>
                  </a:lnTo>
                  <a:lnTo>
                    <a:pt x="5890" y="12316"/>
                  </a:lnTo>
                  <a:lnTo>
                    <a:pt x="7208" y="12233"/>
                  </a:lnTo>
                  <a:lnTo>
                    <a:pt x="8279" y="12068"/>
                  </a:lnTo>
                  <a:lnTo>
                    <a:pt x="9267" y="11904"/>
                  </a:lnTo>
                  <a:lnTo>
                    <a:pt x="9144" y="11286"/>
                  </a:lnTo>
                  <a:lnTo>
                    <a:pt x="9144" y="11121"/>
                  </a:lnTo>
                  <a:lnTo>
                    <a:pt x="9020" y="10462"/>
                  </a:lnTo>
                  <a:lnTo>
                    <a:pt x="9020" y="10339"/>
                  </a:lnTo>
                  <a:lnTo>
                    <a:pt x="8896" y="9639"/>
                  </a:lnTo>
                  <a:lnTo>
                    <a:pt x="8855" y="9515"/>
                  </a:lnTo>
                  <a:lnTo>
                    <a:pt x="8732" y="8815"/>
                  </a:lnTo>
                  <a:lnTo>
                    <a:pt x="8732" y="8691"/>
                  </a:lnTo>
                  <a:lnTo>
                    <a:pt x="8608" y="7991"/>
                  </a:lnTo>
                  <a:lnTo>
                    <a:pt x="8567" y="7868"/>
                  </a:lnTo>
                  <a:lnTo>
                    <a:pt x="8485" y="7209"/>
                  </a:lnTo>
                  <a:lnTo>
                    <a:pt x="8443" y="7044"/>
                  </a:lnTo>
                  <a:lnTo>
                    <a:pt x="8320" y="6385"/>
                  </a:lnTo>
                  <a:lnTo>
                    <a:pt x="8320" y="6261"/>
                  </a:lnTo>
                  <a:lnTo>
                    <a:pt x="8196" y="5561"/>
                  </a:lnTo>
                  <a:lnTo>
                    <a:pt x="8155" y="5438"/>
                  </a:lnTo>
                  <a:lnTo>
                    <a:pt x="8031" y="4737"/>
                  </a:lnTo>
                  <a:lnTo>
                    <a:pt x="8031" y="4614"/>
                  </a:lnTo>
                  <a:lnTo>
                    <a:pt x="7908" y="3914"/>
                  </a:lnTo>
                  <a:lnTo>
                    <a:pt x="7908" y="3790"/>
                  </a:lnTo>
                  <a:lnTo>
                    <a:pt x="7784" y="3090"/>
                  </a:lnTo>
                  <a:lnTo>
                    <a:pt x="7743" y="2966"/>
                  </a:lnTo>
                  <a:lnTo>
                    <a:pt x="7620" y="2266"/>
                  </a:lnTo>
                  <a:lnTo>
                    <a:pt x="7620" y="2143"/>
                  </a:lnTo>
                  <a:lnTo>
                    <a:pt x="7496" y="1442"/>
                  </a:lnTo>
                  <a:lnTo>
                    <a:pt x="7455" y="1319"/>
                  </a:lnTo>
                  <a:lnTo>
                    <a:pt x="7373" y="660"/>
                  </a:lnTo>
                  <a:lnTo>
                    <a:pt x="7331" y="578"/>
                  </a:lnTo>
                  <a:lnTo>
                    <a:pt x="7167" y="536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79"/>
            <p:cNvSpPr/>
            <p:nvPr/>
          </p:nvSpPr>
          <p:spPr>
            <a:xfrm>
              <a:off x="7259325" y="2913075"/>
              <a:ext cx="109175" cy="258475"/>
            </a:xfrm>
            <a:custGeom>
              <a:avLst/>
              <a:gdLst/>
              <a:ahLst/>
              <a:cxnLst/>
              <a:rect l="l" t="t" r="r" b="b"/>
              <a:pathLst>
                <a:path w="4367" h="10339" extrusionOk="0">
                  <a:moveTo>
                    <a:pt x="989" y="1"/>
                  </a:moveTo>
                  <a:lnTo>
                    <a:pt x="866" y="83"/>
                  </a:lnTo>
                  <a:lnTo>
                    <a:pt x="783" y="248"/>
                  </a:lnTo>
                  <a:lnTo>
                    <a:pt x="660" y="536"/>
                  </a:lnTo>
                  <a:lnTo>
                    <a:pt x="577" y="907"/>
                  </a:lnTo>
                  <a:lnTo>
                    <a:pt x="536" y="1442"/>
                  </a:lnTo>
                  <a:lnTo>
                    <a:pt x="577" y="2183"/>
                  </a:lnTo>
                  <a:lnTo>
                    <a:pt x="742" y="3131"/>
                  </a:lnTo>
                  <a:lnTo>
                    <a:pt x="825" y="3378"/>
                  </a:lnTo>
                  <a:lnTo>
                    <a:pt x="1031" y="3707"/>
                  </a:lnTo>
                  <a:lnTo>
                    <a:pt x="1525" y="4366"/>
                  </a:lnTo>
                  <a:lnTo>
                    <a:pt x="1978" y="4984"/>
                  </a:lnTo>
                  <a:lnTo>
                    <a:pt x="2143" y="5190"/>
                  </a:lnTo>
                  <a:lnTo>
                    <a:pt x="2184" y="5314"/>
                  </a:lnTo>
                  <a:lnTo>
                    <a:pt x="1813" y="6014"/>
                  </a:lnTo>
                  <a:lnTo>
                    <a:pt x="1072" y="7373"/>
                  </a:lnTo>
                  <a:lnTo>
                    <a:pt x="1" y="9350"/>
                  </a:lnTo>
                  <a:lnTo>
                    <a:pt x="989" y="10338"/>
                  </a:lnTo>
                  <a:lnTo>
                    <a:pt x="1484" y="9762"/>
                  </a:lnTo>
                  <a:lnTo>
                    <a:pt x="2596" y="8403"/>
                  </a:lnTo>
                  <a:lnTo>
                    <a:pt x="3213" y="7620"/>
                  </a:lnTo>
                  <a:lnTo>
                    <a:pt x="3749" y="6837"/>
                  </a:lnTo>
                  <a:lnTo>
                    <a:pt x="4161" y="6178"/>
                  </a:lnTo>
                  <a:lnTo>
                    <a:pt x="4284" y="5890"/>
                  </a:lnTo>
                  <a:lnTo>
                    <a:pt x="4367" y="5643"/>
                  </a:lnTo>
                  <a:lnTo>
                    <a:pt x="4367" y="5314"/>
                  </a:lnTo>
                  <a:lnTo>
                    <a:pt x="4367" y="4984"/>
                  </a:lnTo>
                  <a:lnTo>
                    <a:pt x="4284" y="4572"/>
                  </a:lnTo>
                  <a:lnTo>
                    <a:pt x="4161" y="4160"/>
                  </a:lnTo>
                  <a:lnTo>
                    <a:pt x="4037" y="3748"/>
                  </a:lnTo>
                  <a:lnTo>
                    <a:pt x="3831" y="3295"/>
                  </a:lnTo>
                  <a:lnTo>
                    <a:pt x="3625" y="2842"/>
                  </a:lnTo>
                  <a:lnTo>
                    <a:pt x="3378" y="2431"/>
                  </a:lnTo>
                  <a:lnTo>
                    <a:pt x="3131" y="2019"/>
                  </a:lnTo>
                  <a:lnTo>
                    <a:pt x="2843" y="1607"/>
                  </a:lnTo>
                  <a:lnTo>
                    <a:pt x="2554" y="1236"/>
                  </a:lnTo>
                  <a:lnTo>
                    <a:pt x="2266" y="865"/>
                  </a:lnTo>
                  <a:lnTo>
                    <a:pt x="1937" y="577"/>
                  </a:lnTo>
                  <a:lnTo>
                    <a:pt x="1648" y="330"/>
                  </a:lnTo>
                  <a:lnTo>
                    <a:pt x="1319" y="12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79"/>
            <p:cNvSpPr/>
            <p:nvPr/>
          </p:nvSpPr>
          <p:spPr>
            <a:xfrm>
              <a:off x="7219175" y="3146800"/>
              <a:ext cx="72100" cy="89600"/>
            </a:xfrm>
            <a:custGeom>
              <a:avLst/>
              <a:gdLst/>
              <a:ahLst/>
              <a:cxnLst/>
              <a:rect l="l" t="t" r="r" b="b"/>
              <a:pathLst>
                <a:path w="2884" h="3584" extrusionOk="0">
                  <a:moveTo>
                    <a:pt x="1607" y="1"/>
                  </a:moveTo>
                  <a:lnTo>
                    <a:pt x="1277" y="166"/>
                  </a:lnTo>
                  <a:lnTo>
                    <a:pt x="1030" y="289"/>
                  </a:lnTo>
                  <a:lnTo>
                    <a:pt x="783" y="371"/>
                  </a:lnTo>
                  <a:lnTo>
                    <a:pt x="330" y="371"/>
                  </a:lnTo>
                  <a:lnTo>
                    <a:pt x="124" y="413"/>
                  </a:lnTo>
                  <a:lnTo>
                    <a:pt x="42" y="495"/>
                  </a:lnTo>
                  <a:lnTo>
                    <a:pt x="1" y="577"/>
                  </a:lnTo>
                  <a:lnTo>
                    <a:pt x="1" y="660"/>
                  </a:lnTo>
                  <a:lnTo>
                    <a:pt x="124" y="742"/>
                  </a:lnTo>
                  <a:lnTo>
                    <a:pt x="248" y="825"/>
                  </a:lnTo>
                  <a:lnTo>
                    <a:pt x="412" y="866"/>
                  </a:lnTo>
                  <a:lnTo>
                    <a:pt x="742" y="948"/>
                  </a:lnTo>
                  <a:lnTo>
                    <a:pt x="907" y="948"/>
                  </a:lnTo>
                  <a:lnTo>
                    <a:pt x="742" y="1236"/>
                  </a:lnTo>
                  <a:lnTo>
                    <a:pt x="412" y="1813"/>
                  </a:lnTo>
                  <a:lnTo>
                    <a:pt x="289" y="2142"/>
                  </a:lnTo>
                  <a:lnTo>
                    <a:pt x="165" y="2431"/>
                  </a:lnTo>
                  <a:lnTo>
                    <a:pt x="124" y="2678"/>
                  </a:lnTo>
                  <a:lnTo>
                    <a:pt x="124" y="2760"/>
                  </a:lnTo>
                  <a:lnTo>
                    <a:pt x="124" y="2801"/>
                  </a:lnTo>
                  <a:lnTo>
                    <a:pt x="248" y="2843"/>
                  </a:lnTo>
                  <a:lnTo>
                    <a:pt x="371" y="2801"/>
                  </a:lnTo>
                  <a:lnTo>
                    <a:pt x="495" y="2678"/>
                  </a:lnTo>
                  <a:lnTo>
                    <a:pt x="660" y="2554"/>
                  </a:lnTo>
                  <a:lnTo>
                    <a:pt x="866" y="2266"/>
                  </a:lnTo>
                  <a:lnTo>
                    <a:pt x="989" y="2142"/>
                  </a:lnTo>
                  <a:lnTo>
                    <a:pt x="989" y="2348"/>
                  </a:lnTo>
                  <a:lnTo>
                    <a:pt x="1030" y="2884"/>
                  </a:lnTo>
                  <a:lnTo>
                    <a:pt x="1071" y="3131"/>
                  </a:lnTo>
                  <a:lnTo>
                    <a:pt x="1154" y="3378"/>
                  </a:lnTo>
                  <a:lnTo>
                    <a:pt x="1236" y="3543"/>
                  </a:lnTo>
                  <a:lnTo>
                    <a:pt x="1277" y="3584"/>
                  </a:lnTo>
                  <a:lnTo>
                    <a:pt x="1401" y="3584"/>
                  </a:lnTo>
                  <a:lnTo>
                    <a:pt x="1442" y="3543"/>
                  </a:lnTo>
                  <a:lnTo>
                    <a:pt x="1483" y="3378"/>
                  </a:lnTo>
                  <a:lnTo>
                    <a:pt x="1524" y="3172"/>
                  </a:lnTo>
                  <a:lnTo>
                    <a:pt x="1524" y="2966"/>
                  </a:lnTo>
                  <a:lnTo>
                    <a:pt x="1483" y="2513"/>
                  </a:lnTo>
                  <a:lnTo>
                    <a:pt x="1442" y="2348"/>
                  </a:lnTo>
                  <a:lnTo>
                    <a:pt x="1566" y="2472"/>
                  </a:lnTo>
                  <a:lnTo>
                    <a:pt x="1772" y="2843"/>
                  </a:lnTo>
                  <a:lnTo>
                    <a:pt x="2019" y="3131"/>
                  </a:lnTo>
                  <a:lnTo>
                    <a:pt x="2142" y="3213"/>
                  </a:lnTo>
                  <a:lnTo>
                    <a:pt x="2225" y="3255"/>
                  </a:lnTo>
                  <a:lnTo>
                    <a:pt x="2266" y="3213"/>
                  </a:lnTo>
                  <a:lnTo>
                    <a:pt x="2307" y="3172"/>
                  </a:lnTo>
                  <a:lnTo>
                    <a:pt x="2307" y="3007"/>
                  </a:lnTo>
                  <a:lnTo>
                    <a:pt x="2225" y="2843"/>
                  </a:lnTo>
                  <a:lnTo>
                    <a:pt x="2142" y="2637"/>
                  </a:lnTo>
                  <a:lnTo>
                    <a:pt x="1978" y="2266"/>
                  </a:lnTo>
                  <a:lnTo>
                    <a:pt x="1895" y="2101"/>
                  </a:lnTo>
                  <a:lnTo>
                    <a:pt x="2019" y="2184"/>
                  </a:lnTo>
                  <a:lnTo>
                    <a:pt x="2307" y="2307"/>
                  </a:lnTo>
                  <a:lnTo>
                    <a:pt x="2637" y="2390"/>
                  </a:lnTo>
                  <a:lnTo>
                    <a:pt x="2801" y="2390"/>
                  </a:lnTo>
                  <a:lnTo>
                    <a:pt x="2884" y="2348"/>
                  </a:lnTo>
                  <a:lnTo>
                    <a:pt x="2884" y="2266"/>
                  </a:lnTo>
                  <a:lnTo>
                    <a:pt x="2842" y="2142"/>
                  </a:lnTo>
                  <a:lnTo>
                    <a:pt x="2637" y="1895"/>
                  </a:lnTo>
                  <a:lnTo>
                    <a:pt x="2389" y="1731"/>
                  </a:lnTo>
                  <a:lnTo>
                    <a:pt x="2266" y="1648"/>
                  </a:lnTo>
                  <a:lnTo>
                    <a:pt x="2389" y="1484"/>
                  </a:lnTo>
                  <a:lnTo>
                    <a:pt x="2513" y="1278"/>
                  </a:lnTo>
                  <a:lnTo>
                    <a:pt x="2595" y="989"/>
                  </a:lnTo>
                  <a:lnTo>
                    <a:pt x="1607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79"/>
            <p:cNvSpPr/>
            <p:nvPr/>
          </p:nvSpPr>
          <p:spPr>
            <a:xfrm>
              <a:off x="7068850" y="2564025"/>
              <a:ext cx="235825" cy="360400"/>
            </a:xfrm>
            <a:custGeom>
              <a:avLst/>
              <a:gdLst/>
              <a:ahLst/>
              <a:cxnLst/>
              <a:rect l="l" t="t" r="r" b="b"/>
              <a:pathLst>
                <a:path w="9433" h="14416" extrusionOk="0">
                  <a:moveTo>
                    <a:pt x="4407" y="0"/>
                  </a:moveTo>
                  <a:lnTo>
                    <a:pt x="3748" y="83"/>
                  </a:lnTo>
                  <a:lnTo>
                    <a:pt x="3089" y="206"/>
                  </a:lnTo>
                  <a:lnTo>
                    <a:pt x="2513" y="412"/>
                  </a:lnTo>
                  <a:lnTo>
                    <a:pt x="1936" y="659"/>
                  </a:lnTo>
                  <a:lnTo>
                    <a:pt x="1483" y="948"/>
                  </a:lnTo>
                  <a:lnTo>
                    <a:pt x="1277" y="1112"/>
                  </a:lnTo>
                  <a:lnTo>
                    <a:pt x="1112" y="1318"/>
                  </a:lnTo>
                  <a:lnTo>
                    <a:pt x="948" y="1524"/>
                  </a:lnTo>
                  <a:lnTo>
                    <a:pt x="824" y="1730"/>
                  </a:lnTo>
                  <a:lnTo>
                    <a:pt x="701" y="1936"/>
                  </a:lnTo>
                  <a:lnTo>
                    <a:pt x="618" y="2183"/>
                  </a:lnTo>
                  <a:lnTo>
                    <a:pt x="330" y="3501"/>
                  </a:lnTo>
                  <a:lnTo>
                    <a:pt x="165" y="4696"/>
                  </a:lnTo>
                  <a:lnTo>
                    <a:pt x="42" y="5725"/>
                  </a:lnTo>
                  <a:lnTo>
                    <a:pt x="0" y="6673"/>
                  </a:lnTo>
                  <a:lnTo>
                    <a:pt x="42" y="7579"/>
                  </a:lnTo>
                  <a:lnTo>
                    <a:pt x="124" y="8114"/>
                  </a:lnTo>
                  <a:lnTo>
                    <a:pt x="206" y="8608"/>
                  </a:lnTo>
                  <a:lnTo>
                    <a:pt x="330" y="9061"/>
                  </a:lnTo>
                  <a:lnTo>
                    <a:pt x="495" y="9473"/>
                  </a:lnTo>
                  <a:lnTo>
                    <a:pt x="701" y="9844"/>
                  </a:lnTo>
                  <a:lnTo>
                    <a:pt x="907" y="10173"/>
                  </a:lnTo>
                  <a:lnTo>
                    <a:pt x="1154" y="10462"/>
                  </a:lnTo>
                  <a:lnTo>
                    <a:pt x="1442" y="10750"/>
                  </a:lnTo>
                  <a:lnTo>
                    <a:pt x="1854" y="11038"/>
                  </a:lnTo>
                  <a:lnTo>
                    <a:pt x="2224" y="11285"/>
                  </a:lnTo>
                  <a:lnTo>
                    <a:pt x="2636" y="11533"/>
                  </a:lnTo>
                  <a:lnTo>
                    <a:pt x="3048" y="11697"/>
                  </a:lnTo>
                  <a:lnTo>
                    <a:pt x="3707" y="12027"/>
                  </a:lnTo>
                  <a:lnTo>
                    <a:pt x="3995" y="12233"/>
                  </a:lnTo>
                  <a:lnTo>
                    <a:pt x="4284" y="12439"/>
                  </a:lnTo>
                  <a:lnTo>
                    <a:pt x="4490" y="12727"/>
                  </a:lnTo>
                  <a:lnTo>
                    <a:pt x="4613" y="13015"/>
                  </a:lnTo>
                  <a:lnTo>
                    <a:pt x="4696" y="13427"/>
                  </a:lnTo>
                  <a:lnTo>
                    <a:pt x="4737" y="13880"/>
                  </a:lnTo>
                  <a:lnTo>
                    <a:pt x="4902" y="14045"/>
                  </a:lnTo>
                  <a:lnTo>
                    <a:pt x="5066" y="14168"/>
                  </a:lnTo>
                  <a:lnTo>
                    <a:pt x="5396" y="14333"/>
                  </a:lnTo>
                  <a:lnTo>
                    <a:pt x="5766" y="14416"/>
                  </a:lnTo>
                  <a:lnTo>
                    <a:pt x="6137" y="14416"/>
                  </a:lnTo>
                  <a:lnTo>
                    <a:pt x="6467" y="14374"/>
                  </a:lnTo>
                  <a:lnTo>
                    <a:pt x="6796" y="14210"/>
                  </a:lnTo>
                  <a:lnTo>
                    <a:pt x="7043" y="14004"/>
                  </a:lnTo>
                  <a:lnTo>
                    <a:pt x="7249" y="13757"/>
                  </a:lnTo>
                  <a:lnTo>
                    <a:pt x="7290" y="13262"/>
                  </a:lnTo>
                  <a:lnTo>
                    <a:pt x="7373" y="12809"/>
                  </a:lnTo>
                  <a:lnTo>
                    <a:pt x="7455" y="12397"/>
                  </a:lnTo>
                  <a:lnTo>
                    <a:pt x="7537" y="11986"/>
                  </a:lnTo>
                  <a:lnTo>
                    <a:pt x="7785" y="11327"/>
                  </a:lnTo>
                  <a:lnTo>
                    <a:pt x="8073" y="10750"/>
                  </a:lnTo>
                  <a:lnTo>
                    <a:pt x="8361" y="10297"/>
                  </a:lnTo>
                  <a:lnTo>
                    <a:pt x="8691" y="9844"/>
                  </a:lnTo>
                  <a:lnTo>
                    <a:pt x="8938" y="9473"/>
                  </a:lnTo>
                  <a:lnTo>
                    <a:pt x="9144" y="9061"/>
                  </a:lnTo>
                  <a:lnTo>
                    <a:pt x="9432" y="8444"/>
                  </a:lnTo>
                  <a:lnTo>
                    <a:pt x="9432" y="8402"/>
                  </a:lnTo>
                  <a:lnTo>
                    <a:pt x="9432" y="7249"/>
                  </a:lnTo>
                  <a:lnTo>
                    <a:pt x="9432" y="7002"/>
                  </a:lnTo>
                  <a:lnTo>
                    <a:pt x="9432" y="5725"/>
                  </a:lnTo>
                  <a:lnTo>
                    <a:pt x="9350" y="4325"/>
                  </a:lnTo>
                  <a:lnTo>
                    <a:pt x="9267" y="3625"/>
                  </a:lnTo>
                  <a:lnTo>
                    <a:pt x="9185" y="3048"/>
                  </a:lnTo>
                  <a:lnTo>
                    <a:pt x="9061" y="2513"/>
                  </a:lnTo>
                  <a:lnTo>
                    <a:pt x="8897" y="2101"/>
                  </a:lnTo>
                  <a:lnTo>
                    <a:pt x="8732" y="1813"/>
                  </a:lnTo>
                  <a:lnTo>
                    <a:pt x="8567" y="1566"/>
                  </a:lnTo>
                  <a:lnTo>
                    <a:pt x="8361" y="1318"/>
                  </a:lnTo>
                  <a:lnTo>
                    <a:pt x="8114" y="1071"/>
                  </a:lnTo>
                  <a:lnTo>
                    <a:pt x="7867" y="865"/>
                  </a:lnTo>
                  <a:lnTo>
                    <a:pt x="7620" y="701"/>
                  </a:lnTo>
                  <a:lnTo>
                    <a:pt x="7332" y="536"/>
                  </a:lnTo>
                  <a:lnTo>
                    <a:pt x="7043" y="412"/>
                  </a:lnTo>
                  <a:lnTo>
                    <a:pt x="6425" y="206"/>
                  </a:lnTo>
                  <a:lnTo>
                    <a:pt x="5766" y="42"/>
                  </a:lnTo>
                  <a:lnTo>
                    <a:pt x="5066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79"/>
            <p:cNvSpPr/>
            <p:nvPr/>
          </p:nvSpPr>
          <p:spPr>
            <a:xfrm>
              <a:off x="7067825" y="2549600"/>
              <a:ext cx="251250" cy="196700"/>
            </a:xfrm>
            <a:custGeom>
              <a:avLst/>
              <a:gdLst/>
              <a:ahLst/>
              <a:cxnLst/>
              <a:rect l="l" t="t" r="r" b="b"/>
              <a:pathLst>
                <a:path w="10050" h="7868" extrusionOk="0">
                  <a:moveTo>
                    <a:pt x="3954" y="1"/>
                  </a:moveTo>
                  <a:lnTo>
                    <a:pt x="3254" y="83"/>
                  </a:lnTo>
                  <a:lnTo>
                    <a:pt x="2883" y="166"/>
                  </a:lnTo>
                  <a:lnTo>
                    <a:pt x="2554" y="248"/>
                  </a:lnTo>
                  <a:lnTo>
                    <a:pt x="2183" y="372"/>
                  </a:lnTo>
                  <a:lnTo>
                    <a:pt x="1854" y="536"/>
                  </a:lnTo>
                  <a:lnTo>
                    <a:pt x="1565" y="701"/>
                  </a:lnTo>
                  <a:lnTo>
                    <a:pt x="1277" y="907"/>
                  </a:lnTo>
                  <a:lnTo>
                    <a:pt x="989" y="1154"/>
                  </a:lnTo>
                  <a:lnTo>
                    <a:pt x="742" y="1442"/>
                  </a:lnTo>
                  <a:lnTo>
                    <a:pt x="494" y="1772"/>
                  </a:lnTo>
                  <a:lnTo>
                    <a:pt x="330" y="2143"/>
                  </a:lnTo>
                  <a:lnTo>
                    <a:pt x="165" y="2554"/>
                  </a:lnTo>
                  <a:lnTo>
                    <a:pt x="83" y="2966"/>
                  </a:lnTo>
                  <a:lnTo>
                    <a:pt x="41" y="3378"/>
                  </a:lnTo>
                  <a:lnTo>
                    <a:pt x="0" y="3831"/>
                  </a:lnTo>
                  <a:lnTo>
                    <a:pt x="0" y="4696"/>
                  </a:lnTo>
                  <a:lnTo>
                    <a:pt x="783" y="4078"/>
                  </a:lnTo>
                  <a:lnTo>
                    <a:pt x="1524" y="3378"/>
                  </a:lnTo>
                  <a:lnTo>
                    <a:pt x="2183" y="2637"/>
                  </a:lnTo>
                  <a:lnTo>
                    <a:pt x="2760" y="1854"/>
                  </a:lnTo>
                  <a:lnTo>
                    <a:pt x="2842" y="2143"/>
                  </a:lnTo>
                  <a:lnTo>
                    <a:pt x="2924" y="2431"/>
                  </a:lnTo>
                  <a:lnTo>
                    <a:pt x="3048" y="2719"/>
                  </a:lnTo>
                  <a:lnTo>
                    <a:pt x="3213" y="2966"/>
                  </a:lnTo>
                  <a:lnTo>
                    <a:pt x="3419" y="3213"/>
                  </a:lnTo>
                  <a:lnTo>
                    <a:pt x="3625" y="3460"/>
                  </a:lnTo>
                  <a:lnTo>
                    <a:pt x="4119" y="3831"/>
                  </a:lnTo>
                  <a:lnTo>
                    <a:pt x="4448" y="4078"/>
                  </a:lnTo>
                  <a:lnTo>
                    <a:pt x="4737" y="4284"/>
                  </a:lnTo>
                  <a:lnTo>
                    <a:pt x="5107" y="4449"/>
                  </a:lnTo>
                  <a:lnTo>
                    <a:pt x="5437" y="4573"/>
                  </a:lnTo>
                  <a:lnTo>
                    <a:pt x="5807" y="4696"/>
                  </a:lnTo>
                  <a:lnTo>
                    <a:pt x="6178" y="4737"/>
                  </a:lnTo>
                  <a:lnTo>
                    <a:pt x="6549" y="4737"/>
                  </a:lnTo>
                  <a:lnTo>
                    <a:pt x="6920" y="4696"/>
                  </a:lnTo>
                  <a:lnTo>
                    <a:pt x="6961" y="5026"/>
                  </a:lnTo>
                  <a:lnTo>
                    <a:pt x="6961" y="5314"/>
                  </a:lnTo>
                  <a:lnTo>
                    <a:pt x="7043" y="5602"/>
                  </a:lnTo>
                  <a:lnTo>
                    <a:pt x="7125" y="5890"/>
                  </a:lnTo>
                  <a:lnTo>
                    <a:pt x="7249" y="6179"/>
                  </a:lnTo>
                  <a:lnTo>
                    <a:pt x="7373" y="6426"/>
                  </a:lnTo>
                  <a:lnTo>
                    <a:pt x="7537" y="6673"/>
                  </a:lnTo>
                  <a:lnTo>
                    <a:pt x="7743" y="6920"/>
                  </a:lnTo>
                  <a:lnTo>
                    <a:pt x="7949" y="7126"/>
                  </a:lnTo>
                  <a:lnTo>
                    <a:pt x="8196" y="7291"/>
                  </a:lnTo>
                  <a:lnTo>
                    <a:pt x="8443" y="7456"/>
                  </a:lnTo>
                  <a:lnTo>
                    <a:pt x="8691" y="7579"/>
                  </a:lnTo>
                  <a:lnTo>
                    <a:pt x="8979" y="7703"/>
                  </a:lnTo>
                  <a:lnTo>
                    <a:pt x="9267" y="7785"/>
                  </a:lnTo>
                  <a:lnTo>
                    <a:pt x="9555" y="7826"/>
                  </a:lnTo>
                  <a:lnTo>
                    <a:pt x="9885" y="7867"/>
                  </a:lnTo>
                  <a:lnTo>
                    <a:pt x="9967" y="7250"/>
                  </a:lnTo>
                  <a:lnTo>
                    <a:pt x="10050" y="6591"/>
                  </a:lnTo>
                  <a:lnTo>
                    <a:pt x="10050" y="5973"/>
                  </a:lnTo>
                  <a:lnTo>
                    <a:pt x="10008" y="5314"/>
                  </a:lnTo>
                  <a:lnTo>
                    <a:pt x="9967" y="4696"/>
                  </a:lnTo>
                  <a:lnTo>
                    <a:pt x="9844" y="4078"/>
                  </a:lnTo>
                  <a:lnTo>
                    <a:pt x="9679" y="3460"/>
                  </a:lnTo>
                  <a:lnTo>
                    <a:pt x="9473" y="2843"/>
                  </a:lnTo>
                  <a:lnTo>
                    <a:pt x="9267" y="2307"/>
                  </a:lnTo>
                  <a:lnTo>
                    <a:pt x="8979" y="1813"/>
                  </a:lnTo>
                  <a:lnTo>
                    <a:pt x="8649" y="1319"/>
                  </a:lnTo>
                  <a:lnTo>
                    <a:pt x="8443" y="1113"/>
                  </a:lnTo>
                  <a:lnTo>
                    <a:pt x="8196" y="948"/>
                  </a:lnTo>
                  <a:lnTo>
                    <a:pt x="7990" y="783"/>
                  </a:lnTo>
                  <a:lnTo>
                    <a:pt x="7743" y="660"/>
                  </a:lnTo>
                  <a:lnTo>
                    <a:pt x="7208" y="454"/>
                  </a:lnTo>
                  <a:lnTo>
                    <a:pt x="6672" y="289"/>
                  </a:lnTo>
                  <a:lnTo>
                    <a:pt x="6137" y="207"/>
                  </a:lnTo>
                  <a:lnTo>
                    <a:pt x="5396" y="83"/>
                  </a:lnTo>
                  <a:lnTo>
                    <a:pt x="4695" y="42"/>
                  </a:lnTo>
                  <a:lnTo>
                    <a:pt x="39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79"/>
            <p:cNvSpPr/>
            <p:nvPr/>
          </p:nvSpPr>
          <p:spPr>
            <a:xfrm>
              <a:off x="7120325" y="2739075"/>
              <a:ext cx="48425" cy="19575"/>
            </a:xfrm>
            <a:custGeom>
              <a:avLst/>
              <a:gdLst/>
              <a:ahLst/>
              <a:cxnLst/>
              <a:rect l="l" t="t" r="r" b="b"/>
              <a:pathLst>
                <a:path w="1937" h="783" extrusionOk="0">
                  <a:moveTo>
                    <a:pt x="1689" y="0"/>
                  </a:moveTo>
                  <a:lnTo>
                    <a:pt x="1607" y="41"/>
                  </a:lnTo>
                  <a:lnTo>
                    <a:pt x="1566" y="82"/>
                  </a:lnTo>
                  <a:lnTo>
                    <a:pt x="1360" y="247"/>
                  </a:lnTo>
                  <a:lnTo>
                    <a:pt x="1236" y="288"/>
                  </a:lnTo>
                  <a:lnTo>
                    <a:pt x="1072" y="371"/>
                  </a:lnTo>
                  <a:lnTo>
                    <a:pt x="701" y="371"/>
                  </a:lnTo>
                  <a:lnTo>
                    <a:pt x="495" y="330"/>
                  </a:lnTo>
                  <a:lnTo>
                    <a:pt x="289" y="247"/>
                  </a:lnTo>
                  <a:lnTo>
                    <a:pt x="207" y="206"/>
                  </a:lnTo>
                  <a:lnTo>
                    <a:pt x="124" y="247"/>
                  </a:lnTo>
                  <a:lnTo>
                    <a:pt x="83" y="247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494"/>
                  </a:lnTo>
                  <a:lnTo>
                    <a:pt x="42" y="536"/>
                  </a:lnTo>
                  <a:lnTo>
                    <a:pt x="83" y="618"/>
                  </a:lnTo>
                  <a:lnTo>
                    <a:pt x="413" y="741"/>
                  </a:lnTo>
                  <a:lnTo>
                    <a:pt x="742" y="783"/>
                  </a:lnTo>
                  <a:lnTo>
                    <a:pt x="1072" y="783"/>
                  </a:lnTo>
                  <a:lnTo>
                    <a:pt x="1401" y="659"/>
                  </a:lnTo>
                  <a:lnTo>
                    <a:pt x="1689" y="494"/>
                  </a:lnTo>
                  <a:lnTo>
                    <a:pt x="1895" y="330"/>
                  </a:lnTo>
                  <a:lnTo>
                    <a:pt x="1895" y="247"/>
                  </a:lnTo>
                  <a:lnTo>
                    <a:pt x="1936" y="165"/>
                  </a:lnTo>
                  <a:lnTo>
                    <a:pt x="1895" y="124"/>
                  </a:lnTo>
                  <a:lnTo>
                    <a:pt x="1854" y="4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79"/>
            <p:cNvSpPr/>
            <p:nvPr/>
          </p:nvSpPr>
          <p:spPr>
            <a:xfrm>
              <a:off x="7125475" y="2716425"/>
              <a:ext cx="14450" cy="12375"/>
            </a:xfrm>
            <a:custGeom>
              <a:avLst/>
              <a:gdLst/>
              <a:ahLst/>
              <a:cxnLst/>
              <a:rect l="l" t="t" r="r" b="b"/>
              <a:pathLst>
                <a:path w="578" h="495" extrusionOk="0">
                  <a:moveTo>
                    <a:pt x="165" y="0"/>
                  </a:moveTo>
                  <a:lnTo>
                    <a:pt x="83" y="41"/>
                  </a:lnTo>
                  <a:lnTo>
                    <a:pt x="1" y="124"/>
                  </a:lnTo>
                  <a:lnTo>
                    <a:pt x="1" y="247"/>
                  </a:lnTo>
                  <a:lnTo>
                    <a:pt x="1" y="453"/>
                  </a:lnTo>
                  <a:lnTo>
                    <a:pt x="42" y="494"/>
                  </a:lnTo>
                  <a:lnTo>
                    <a:pt x="124" y="494"/>
                  </a:lnTo>
                  <a:lnTo>
                    <a:pt x="124" y="453"/>
                  </a:lnTo>
                  <a:lnTo>
                    <a:pt x="83" y="329"/>
                  </a:lnTo>
                  <a:lnTo>
                    <a:pt x="83" y="206"/>
                  </a:lnTo>
                  <a:lnTo>
                    <a:pt x="124" y="124"/>
                  </a:lnTo>
                  <a:lnTo>
                    <a:pt x="207" y="82"/>
                  </a:lnTo>
                  <a:lnTo>
                    <a:pt x="330" y="82"/>
                  </a:lnTo>
                  <a:lnTo>
                    <a:pt x="495" y="206"/>
                  </a:lnTo>
                  <a:lnTo>
                    <a:pt x="536" y="206"/>
                  </a:lnTo>
                  <a:lnTo>
                    <a:pt x="577" y="165"/>
                  </a:lnTo>
                  <a:lnTo>
                    <a:pt x="577" y="124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682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79"/>
            <p:cNvSpPr/>
            <p:nvPr/>
          </p:nvSpPr>
          <p:spPr>
            <a:xfrm>
              <a:off x="7065750" y="2714350"/>
              <a:ext cx="31950" cy="22675"/>
            </a:xfrm>
            <a:custGeom>
              <a:avLst/>
              <a:gdLst/>
              <a:ahLst/>
              <a:cxnLst/>
              <a:rect l="l" t="t" r="r" b="b"/>
              <a:pathLst>
                <a:path w="1278" h="907" extrusionOk="0">
                  <a:moveTo>
                    <a:pt x="660" y="1"/>
                  </a:moveTo>
                  <a:lnTo>
                    <a:pt x="413" y="42"/>
                  </a:lnTo>
                  <a:lnTo>
                    <a:pt x="207" y="124"/>
                  </a:lnTo>
                  <a:lnTo>
                    <a:pt x="42" y="248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536"/>
                  </a:lnTo>
                  <a:lnTo>
                    <a:pt x="42" y="618"/>
                  </a:lnTo>
                  <a:lnTo>
                    <a:pt x="166" y="742"/>
                  </a:lnTo>
                  <a:lnTo>
                    <a:pt x="372" y="866"/>
                  </a:lnTo>
                  <a:lnTo>
                    <a:pt x="619" y="907"/>
                  </a:lnTo>
                  <a:lnTo>
                    <a:pt x="866" y="866"/>
                  </a:lnTo>
                  <a:lnTo>
                    <a:pt x="1072" y="783"/>
                  </a:lnTo>
                  <a:lnTo>
                    <a:pt x="1236" y="660"/>
                  </a:lnTo>
                  <a:lnTo>
                    <a:pt x="1278" y="577"/>
                  </a:lnTo>
                  <a:lnTo>
                    <a:pt x="1278" y="495"/>
                  </a:lnTo>
                  <a:lnTo>
                    <a:pt x="1278" y="412"/>
                  </a:lnTo>
                  <a:lnTo>
                    <a:pt x="1236" y="289"/>
                  </a:lnTo>
                  <a:lnTo>
                    <a:pt x="1113" y="165"/>
                  </a:lnTo>
                  <a:lnTo>
                    <a:pt x="907" y="42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9"/>
            <p:cNvSpPr/>
            <p:nvPr/>
          </p:nvSpPr>
          <p:spPr>
            <a:xfrm>
              <a:off x="7186225" y="2719500"/>
              <a:ext cx="32975" cy="21650"/>
            </a:xfrm>
            <a:custGeom>
              <a:avLst/>
              <a:gdLst/>
              <a:ahLst/>
              <a:cxnLst/>
              <a:rect l="l" t="t" r="r" b="b"/>
              <a:pathLst>
                <a:path w="1319" h="866" extrusionOk="0">
                  <a:moveTo>
                    <a:pt x="412" y="1"/>
                  </a:moveTo>
                  <a:lnTo>
                    <a:pt x="207" y="83"/>
                  </a:lnTo>
                  <a:lnTo>
                    <a:pt x="83" y="206"/>
                  </a:lnTo>
                  <a:lnTo>
                    <a:pt x="42" y="289"/>
                  </a:lnTo>
                  <a:lnTo>
                    <a:pt x="1" y="412"/>
                  </a:lnTo>
                  <a:lnTo>
                    <a:pt x="42" y="495"/>
                  </a:lnTo>
                  <a:lnTo>
                    <a:pt x="42" y="577"/>
                  </a:lnTo>
                  <a:lnTo>
                    <a:pt x="207" y="742"/>
                  </a:lnTo>
                  <a:lnTo>
                    <a:pt x="412" y="824"/>
                  </a:lnTo>
                  <a:lnTo>
                    <a:pt x="660" y="865"/>
                  </a:lnTo>
                  <a:lnTo>
                    <a:pt x="907" y="865"/>
                  </a:lnTo>
                  <a:lnTo>
                    <a:pt x="1113" y="783"/>
                  </a:lnTo>
                  <a:lnTo>
                    <a:pt x="1236" y="618"/>
                  </a:lnTo>
                  <a:lnTo>
                    <a:pt x="1277" y="536"/>
                  </a:lnTo>
                  <a:lnTo>
                    <a:pt x="1319" y="454"/>
                  </a:lnTo>
                  <a:lnTo>
                    <a:pt x="1319" y="371"/>
                  </a:lnTo>
                  <a:lnTo>
                    <a:pt x="1277" y="289"/>
                  </a:lnTo>
                  <a:lnTo>
                    <a:pt x="1154" y="124"/>
                  </a:lnTo>
                  <a:lnTo>
                    <a:pt x="948" y="42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79"/>
            <p:cNvSpPr/>
            <p:nvPr/>
          </p:nvSpPr>
          <p:spPr>
            <a:xfrm>
              <a:off x="7173875" y="2694800"/>
              <a:ext cx="27825" cy="19575"/>
            </a:xfrm>
            <a:custGeom>
              <a:avLst/>
              <a:gdLst/>
              <a:ahLst/>
              <a:cxnLst/>
              <a:rect l="l" t="t" r="r" b="b"/>
              <a:pathLst>
                <a:path w="1113" h="783" extrusionOk="0">
                  <a:moveTo>
                    <a:pt x="453" y="0"/>
                  </a:moveTo>
                  <a:lnTo>
                    <a:pt x="330" y="41"/>
                  </a:lnTo>
                  <a:lnTo>
                    <a:pt x="165" y="165"/>
                  </a:lnTo>
                  <a:lnTo>
                    <a:pt x="83" y="288"/>
                  </a:lnTo>
                  <a:lnTo>
                    <a:pt x="42" y="412"/>
                  </a:lnTo>
                  <a:lnTo>
                    <a:pt x="0" y="659"/>
                  </a:lnTo>
                  <a:lnTo>
                    <a:pt x="0" y="741"/>
                  </a:lnTo>
                  <a:lnTo>
                    <a:pt x="165" y="741"/>
                  </a:lnTo>
                  <a:lnTo>
                    <a:pt x="206" y="659"/>
                  </a:lnTo>
                  <a:lnTo>
                    <a:pt x="248" y="494"/>
                  </a:lnTo>
                  <a:lnTo>
                    <a:pt x="330" y="330"/>
                  </a:lnTo>
                  <a:lnTo>
                    <a:pt x="412" y="247"/>
                  </a:lnTo>
                  <a:lnTo>
                    <a:pt x="536" y="206"/>
                  </a:lnTo>
                  <a:lnTo>
                    <a:pt x="618" y="206"/>
                  </a:lnTo>
                  <a:lnTo>
                    <a:pt x="701" y="247"/>
                  </a:lnTo>
                  <a:lnTo>
                    <a:pt x="783" y="371"/>
                  </a:lnTo>
                  <a:lnTo>
                    <a:pt x="865" y="536"/>
                  </a:lnTo>
                  <a:lnTo>
                    <a:pt x="906" y="700"/>
                  </a:lnTo>
                  <a:lnTo>
                    <a:pt x="948" y="783"/>
                  </a:lnTo>
                  <a:lnTo>
                    <a:pt x="989" y="783"/>
                  </a:lnTo>
                  <a:lnTo>
                    <a:pt x="1071" y="741"/>
                  </a:lnTo>
                  <a:lnTo>
                    <a:pt x="1112" y="659"/>
                  </a:lnTo>
                  <a:lnTo>
                    <a:pt x="1030" y="412"/>
                  </a:lnTo>
                  <a:lnTo>
                    <a:pt x="948" y="206"/>
                  </a:lnTo>
                  <a:lnTo>
                    <a:pt x="783" y="4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79"/>
            <p:cNvSpPr/>
            <p:nvPr/>
          </p:nvSpPr>
          <p:spPr>
            <a:xfrm>
              <a:off x="7082225" y="2690675"/>
              <a:ext cx="27825" cy="20625"/>
            </a:xfrm>
            <a:custGeom>
              <a:avLst/>
              <a:gdLst/>
              <a:ahLst/>
              <a:cxnLst/>
              <a:rect l="l" t="t" r="r" b="b"/>
              <a:pathLst>
                <a:path w="1113" h="825" extrusionOk="0">
                  <a:moveTo>
                    <a:pt x="577" y="0"/>
                  </a:moveTo>
                  <a:lnTo>
                    <a:pt x="454" y="42"/>
                  </a:lnTo>
                  <a:lnTo>
                    <a:pt x="330" y="42"/>
                  </a:lnTo>
                  <a:lnTo>
                    <a:pt x="166" y="206"/>
                  </a:lnTo>
                  <a:lnTo>
                    <a:pt x="83" y="330"/>
                  </a:lnTo>
                  <a:lnTo>
                    <a:pt x="42" y="412"/>
                  </a:lnTo>
                  <a:lnTo>
                    <a:pt x="1" y="659"/>
                  </a:lnTo>
                  <a:lnTo>
                    <a:pt x="1" y="742"/>
                  </a:lnTo>
                  <a:lnTo>
                    <a:pt x="83" y="783"/>
                  </a:lnTo>
                  <a:lnTo>
                    <a:pt x="166" y="783"/>
                  </a:lnTo>
                  <a:lnTo>
                    <a:pt x="207" y="701"/>
                  </a:lnTo>
                  <a:lnTo>
                    <a:pt x="248" y="495"/>
                  </a:lnTo>
                  <a:lnTo>
                    <a:pt x="330" y="330"/>
                  </a:lnTo>
                  <a:lnTo>
                    <a:pt x="413" y="247"/>
                  </a:lnTo>
                  <a:lnTo>
                    <a:pt x="536" y="206"/>
                  </a:lnTo>
                  <a:lnTo>
                    <a:pt x="619" y="247"/>
                  </a:lnTo>
                  <a:lnTo>
                    <a:pt x="701" y="289"/>
                  </a:lnTo>
                  <a:lnTo>
                    <a:pt x="783" y="412"/>
                  </a:lnTo>
                  <a:lnTo>
                    <a:pt x="866" y="577"/>
                  </a:lnTo>
                  <a:lnTo>
                    <a:pt x="907" y="742"/>
                  </a:lnTo>
                  <a:lnTo>
                    <a:pt x="948" y="783"/>
                  </a:lnTo>
                  <a:lnTo>
                    <a:pt x="1030" y="824"/>
                  </a:lnTo>
                  <a:lnTo>
                    <a:pt x="1072" y="783"/>
                  </a:lnTo>
                  <a:lnTo>
                    <a:pt x="1113" y="701"/>
                  </a:lnTo>
                  <a:lnTo>
                    <a:pt x="1030" y="453"/>
                  </a:lnTo>
                  <a:lnTo>
                    <a:pt x="948" y="247"/>
                  </a:lnTo>
                  <a:lnTo>
                    <a:pt x="783" y="83"/>
                  </a:lnTo>
                  <a:lnTo>
                    <a:pt x="660" y="42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9"/>
            <p:cNvSpPr/>
            <p:nvPr/>
          </p:nvSpPr>
          <p:spPr>
            <a:xfrm>
              <a:off x="7284050" y="2724650"/>
              <a:ext cx="64900" cy="66950"/>
            </a:xfrm>
            <a:custGeom>
              <a:avLst/>
              <a:gdLst/>
              <a:ahLst/>
              <a:cxnLst/>
              <a:rect l="l" t="t" r="r" b="b"/>
              <a:pathLst>
                <a:path w="2596" h="2678" extrusionOk="0">
                  <a:moveTo>
                    <a:pt x="1648" y="0"/>
                  </a:moveTo>
                  <a:lnTo>
                    <a:pt x="1401" y="42"/>
                  </a:lnTo>
                  <a:lnTo>
                    <a:pt x="1154" y="83"/>
                  </a:lnTo>
                  <a:lnTo>
                    <a:pt x="906" y="206"/>
                  </a:lnTo>
                  <a:lnTo>
                    <a:pt x="659" y="371"/>
                  </a:lnTo>
                  <a:lnTo>
                    <a:pt x="453" y="577"/>
                  </a:lnTo>
                  <a:lnTo>
                    <a:pt x="247" y="783"/>
                  </a:lnTo>
                  <a:lnTo>
                    <a:pt x="124" y="1030"/>
                  </a:lnTo>
                  <a:lnTo>
                    <a:pt x="42" y="1277"/>
                  </a:lnTo>
                  <a:lnTo>
                    <a:pt x="0" y="1566"/>
                  </a:lnTo>
                  <a:lnTo>
                    <a:pt x="0" y="1813"/>
                  </a:lnTo>
                  <a:lnTo>
                    <a:pt x="42" y="2019"/>
                  </a:lnTo>
                  <a:lnTo>
                    <a:pt x="165" y="2225"/>
                  </a:lnTo>
                  <a:lnTo>
                    <a:pt x="289" y="2430"/>
                  </a:lnTo>
                  <a:lnTo>
                    <a:pt x="495" y="2554"/>
                  </a:lnTo>
                  <a:lnTo>
                    <a:pt x="700" y="2636"/>
                  </a:lnTo>
                  <a:lnTo>
                    <a:pt x="948" y="2678"/>
                  </a:lnTo>
                  <a:lnTo>
                    <a:pt x="1195" y="2678"/>
                  </a:lnTo>
                  <a:lnTo>
                    <a:pt x="1442" y="2595"/>
                  </a:lnTo>
                  <a:lnTo>
                    <a:pt x="1689" y="2472"/>
                  </a:lnTo>
                  <a:lnTo>
                    <a:pt x="1936" y="2348"/>
                  </a:lnTo>
                  <a:lnTo>
                    <a:pt x="2142" y="2142"/>
                  </a:lnTo>
                  <a:lnTo>
                    <a:pt x="2348" y="1895"/>
                  </a:lnTo>
                  <a:lnTo>
                    <a:pt x="2471" y="1648"/>
                  </a:lnTo>
                  <a:lnTo>
                    <a:pt x="2554" y="1401"/>
                  </a:lnTo>
                  <a:lnTo>
                    <a:pt x="2595" y="1154"/>
                  </a:lnTo>
                  <a:lnTo>
                    <a:pt x="2595" y="907"/>
                  </a:lnTo>
                  <a:lnTo>
                    <a:pt x="2554" y="659"/>
                  </a:lnTo>
                  <a:lnTo>
                    <a:pt x="2430" y="454"/>
                  </a:lnTo>
                  <a:lnTo>
                    <a:pt x="2307" y="248"/>
                  </a:lnTo>
                  <a:lnTo>
                    <a:pt x="2101" y="124"/>
                  </a:lnTo>
                  <a:lnTo>
                    <a:pt x="1895" y="42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79"/>
            <p:cNvSpPr/>
            <p:nvPr/>
          </p:nvSpPr>
          <p:spPr>
            <a:xfrm>
              <a:off x="7300525" y="2735975"/>
              <a:ext cx="39150" cy="41200"/>
            </a:xfrm>
            <a:custGeom>
              <a:avLst/>
              <a:gdLst/>
              <a:ahLst/>
              <a:cxnLst/>
              <a:rect l="l" t="t" r="r" b="b"/>
              <a:pathLst>
                <a:path w="1566" h="1648" extrusionOk="0">
                  <a:moveTo>
                    <a:pt x="700" y="1"/>
                  </a:moveTo>
                  <a:lnTo>
                    <a:pt x="495" y="83"/>
                  </a:lnTo>
                  <a:lnTo>
                    <a:pt x="289" y="165"/>
                  </a:lnTo>
                  <a:lnTo>
                    <a:pt x="165" y="289"/>
                  </a:lnTo>
                  <a:lnTo>
                    <a:pt x="124" y="412"/>
                  </a:lnTo>
                  <a:lnTo>
                    <a:pt x="83" y="495"/>
                  </a:lnTo>
                  <a:lnTo>
                    <a:pt x="83" y="618"/>
                  </a:lnTo>
                  <a:lnTo>
                    <a:pt x="83" y="701"/>
                  </a:lnTo>
                  <a:lnTo>
                    <a:pt x="165" y="865"/>
                  </a:lnTo>
                  <a:lnTo>
                    <a:pt x="289" y="989"/>
                  </a:lnTo>
                  <a:lnTo>
                    <a:pt x="453" y="1113"/>
                  </a:lnTo>
                  <a:lnTo>
                    <a:pt x="453" y="1277"/>
                  </a:lnTo>
                  <a:lnTo>
                    <a:pt x="412" y="1401"/>
                  </a:lnTo>
                  <a:lnTo>
                    <a:pt x="289" y="1442"/>
                  </a:lnTo>
                  <a:lnTo>
                    <a:pt x="41" y="1442"/>
                  </a:lnTo>
                  <a:lnTo>
                    <a:pt x="0" y="1483"/>
                  </a:lnTo>
                  <a:lnTo>
                    <a:pt x="0" y="1566"/>
                  </a:lnTo>
                  <a:lnTo>
                    <a:pt x="41" y="1607"/>
                  </a:lnTo>
                  <a:lnTo>
                    <a:pt x="206" y="1648"/>
                  </a:lnTo>
                  <a:lnTo>
                    <a:pt x="371" y="1648"/>
                  </a:lnTo>
                  <a:lnTo>
                    <a:pt x="536" y="1524"/>
                  </a:lnTo>
                  <a:lnTo>
                    <a:pt x="618" y="1442"/>
                  </a:lnTo>
                  <a:lnTo>
                    <a:pt x="659" y="1277"/>
                  </a:lnTo>
                  <a:lnTo>
                    <a:pt x="659" y="1154"/>
                  </a:lnTo>
                  <a:lnTo>
                    <a:pt x="618" y="1030"/>
                  </a:lnTo>
                  <a:lnTo>
                    <a:pt x="536" y="907"/>
                  </a:lnTo>
                  <a:lnTo>
                    <a:pt x="453" y="824"/>
                  </a:lnTo>
                  <a:lnTo>
                    <a:pt x="330" y="742"/>
                  </a:lnTo>
                  <a:lnTo>
                    <a:pt x="289" y="660"/>
                  </a:lnTo>
                  <a:lnTo>
                    <a:pt x="289" y="536"/>
                  </a:lnTo>
                  <a:lnTo>
                    <a:pt x="330" y="412"/>
                  </a:lnTo>
                  <a:lnTo>
                    <a:pt x="412" y="371"/>
                  </a:lnTo>
                  <a:lnTo>
                    <a:pt x="577" y="371"/>
                  </a:lnTo>
                  <a:lnTo>
                    <a:pt x="700" y="454"/>
                  </a:lnTo>
                  <a:lnTo>
                    <a:pt x="783" y="618"/>
                  </a:lnTo>
                  <a:lnTo>
                    <a:pt x="783" y="783"/>
                  </a:lnTo>
                  <a:lnTo>
                    <a:pt x="783" y="824"/>
                  </a:lnTo>
                  <a:lnTo>
                    <a:pt x="865" y="907"/>
                  </a:lnTo>
                  <a:lnTo>
                    <a:pt x="948" y="865"/>
                  </a:lnTo>
                  <a:lnTo>
                    <a:pt x="989" y="824"/>
                  </a:lnTo>
                  <a:lnTo>
                    <a:pt x="989" y="701"/>
                  </a:lnTo>
                  <a:lnTo>
                    <a:pt x="989" y="577"/>
                  </a:lnTo>
                  <a:lnTo>
                    <a:pt x="948" y="454"/>
                  </a:lnTo>
                  <a:lnTo>
                    <a:pt x="865" y="330"/>
                  </a:lnTo>
                  <a:lnTo>
                    <a:pt x="700" y="206"/>
                  </a:lnTo>
                  <a:lnTo>
                    <a:pt x="948" y="206"/>
                  </a:lnTo>
                  <a:lnTo>
                    <a:pt x="1154" y="289"/>
                  </a:lnTo>
                  <a:lnTo>
                    <a:pt x="1277" y="371"/>
                  </a:lnTo>
                  <a:lnTo>
                    <a:pt x="1359" y="495"/>
                  </a:lnTo>
                  <a:lnTo>
                    <a:pt x="1401" y="618"/>
                  </a:lnTo>
                  <a:lnTo>
                    <a:pt x="1359" y="783"/>
                  </a:lnTo>
                  <a:lnTo>
                    <a:pt x="1359" y="824"/>
                  </a:lnTo>
                  <a:lnTo>
                    <a:pt x="1401" y="907"/>
                  </a:lnTo>
                  <a:lnTo>
                    <a:pt x="1483" y="907"/>
                  </a:lnTo>
                  <a:lnTo>
                    <a:pt x="1524" y="865"/>
                  </a:lnTo>
                  <a:lnTo>
                    <a:pt x="1565" y="660"/>
                  </a:lnTo>
                  <a:lnTo>
                    <a:pt x="1565" y="454"/>
                  </a:lnTo>
                  <a:lnTo>
                    <a:pt x="1442" y="248"/>
                  </a:lnTo>
                  <a:lnTo>
                    <a:pt x="1277" y="83"/>
                  </a:lnTo>
                  <a:lnTo>
                    <a:pt x="1112" y="42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DB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DB2827D3-BF57-497A-BD59-6B76B8E1AB82}"/>
              </a:ext>
            </a:extLst>
          </p:cNvPr>
          <p:cNvSpPr txBox="1"/>
          <p:nvPr/>
        </p:nvSpPr>
        <p:spPr>
          <a:xfrm>
            <a:off x="1626582" y="1618890"/>
            <a:ext cx="593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954862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1"/>
          <p:cNvSpPr txBox="1">
            <a:spLocks noGrp="1"/>
          </p:cNvSpPr>
          <p:nvPr>
            <p:ph type="title"/>
          </p:nvPr>
        </p:nvSpPr>
        <p:spPr>
          <a:xfrm>
            <a:off x="844770" y="763977"/>
            <a:ext cx="3782510" cy="762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TABLE OF CONTENTS</a:t>
            </a:r>
            <a:endParaRPr/>
          </a:p>
        </p:txBody>
      </p:sp>
      <p:sp>
        <p:nvSpPr>
          <p:cNvPr id="676" name="Google Shape;676;p51"/>
          <p:cNvSpPr/>
          <p:nvPr/>
        </p:nvSpPr>
        <p:spPr>
          <a:xfrm>
            <a:off x="6681797" y="11"/>
            <a:ext cx="1216800" cy="111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1"/>
          <p:cNvSpPr txBox="1"/>
          <p:nvPr/>
        </p:nvSpPr>
        <p:spPr>
          <a:xfrm>
            <a:off x="6823550" y="117025"/>
            <a:ext cx="963900" cy="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600">
              <a:solidFill>
                <a:srgbClr val="FFFFFF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sp>
        <p:nvSpPr>
          <p:cNvPr id="678" name="Google Shape;678;p51"/>
          <p:cNvSpPr/>
          <p:nvPr/>
        </p:nvSpPr>
        <p:spPr>
          <a:xfrm rot="5400000">
            <a:off x="381604" y="2368800"/>
            <a:ext cx="2011024" cy="1797386"/>
          </a:xfrm>
          <a:custGeom>
            <a:avLst/>
            <a:gdLst/>
            <a:ahLst/>
            <a:cxnLst/>
            <a:rect l="l" t="t" r="r" b="b"/>
            <a:pathLst>
              <a:path w="91009" h="74584" extrusionOk="0">
                <a:moveTo>
                  <a:pt x="1157" y="0"/>
                </a:moveTo>
                <a:lnTo>
                  <a:pt x="925" y="46"/>
                </a:lnTo>
                <a:lnTo>
                  <a:pt x="694" y="93"/>
                </a:lnTo>
                <a:lnTo>
                  <a:pt x="509" y="231"/>
                </a:lnTo>
                <a:lnTo>
                  <a:pt x="324" y="370"/>
                </a:lnTo>
                <a:lnTo>
                  <a:pt x="185" y="509"/>
                </a:lnTo>
                <a:lnTo>
                  <a:pt x="93" y="740"/>
                </a:lnTo>
                <a:lnTo>
                  <a:pt x="0" y="972"/>
                </a:lnTo>
                <a:lnTo>
                  <a:pt x="0" y="1203"/>
                </a:lnTo>
                <a:lnTo>
                  <a:pt x="0" y="8374"/>
                </a:lnTo>
                <a:lnTo>
                  <a:pt x="0" y="8606"/>
                </a:lnTo>
                <a:lnTo>
                  <a:pt x="93" y="8837"/>
                </a:lnTo>
                <a:lnTo>
                  <a:pt x="185" y="9022"/>
                </a:lnTo>
                <a:lnTo>
                  <a:pt x="324" y="9207"/>
                </a:lnTo>
                <a:lnTo>
                  <a:pt x="509" y="9346"/>
                </a:lnTo>
                <a:lnTo>
                  <a:pt x="694" y="9485"/>
                </a:lnTo>
                <a:lnTo>
                  <a:pt x="925" y="9531"/>
                </a:lnTo>
                <a:lnTo>
                  <a:pt x="1157" y="9577"/>
                </a:lnTo>
                <a:lnTo>
                  <a:pt x="1943" y="9577"/>
                </a:lnTo>
                <a:lnTo>
                  <a:pt x="2406" y="9531"/>
                </a:lnTo>
                <a:lnTo>
                  <a:pt x="2822" y="9485"/>
                </a:lnTo>
                <a:lnTo>
                  <a:pt x="3285" y="9392"/>
                </a:lnTo>
                <a:lnTo>
                  <a:pt x="3701" y="9207"/>
                </a:lnTo>
                <a:lnTo>
                  <a:pt x="4072" y="9068"/>
                </a:lnTo>
                <a:lnTo>
                  <a:pt x="4488" y="8837"/>
                </a:lnTo>
                <a:lnTo>
                  <a:pt x="4812" y="8560"/>
                </a:lnTo>
                <a:lnTo>
                  <a:pt x="5182" y="8282"/>
                </a:lnTo>
                <a:lnTo>
                  <a:pt x="5367" y="8143"/>
                </a:lnTo>
                <a:lnTo>
                  <a:pt x="5598" y="8004"/>
                </a:lnTo>
                <a:lnTo>
                  <a:pt x="5830" y="7912"/>
                </a:lnTo>
                <a:lnTo>
                  <a:pt x="6061" y="7819"/>
                </a:lnTo>
                <a:lnTo>
                  <a:pt x="6570" y="7819"/>
                </a:lnTo>
                <a:lnTo>
                  <a:pt x="6848" y="7912"/>
                </a:lnTo>
                <a:lnTo>
                  <a:pt x="7079" y="8004"/>
                </a:lnTo>
                <a:lnTo>
                  <a:pt x="7310" y="8097"/>
                </a:lnTo>
                <a:lnTo>
                  <a:pt x="7495" y="8282"/>
                </a:lnTo>
                <a:lnTo>
                  <a:pt x="7680" y="8467"/>
                </a:lnTo>
                <a:lnTo>
                  <a:pt x="7819" y="8652"/>
                </a:lnTo>
                <a:lnTo>
                  <a:pt x="7912" y="8930"/>
                </a:lnTo>
                <a:lnTo>
                  <a:pt x="8004" y="9161"/>
                </a:lnTo>
                <a:lnTo>
                  <a:pt x="8051" y="9485"/>
                </a:lnTo>
                <a:lnTo>
                  <a:pt x="8051" y="9762"/>
                </a:lnTo>
                <a:lnTo>
                  <a:pt x="8051" y="11382"/>
                </a:lnTo>
                <a:lnTo>
                  <a:pt x="8051" y="11659"/>
                </a:lnTo>
                <a:lnTo>
                  <a:pt x="8004" y="11891"/>
                </a:lnTo>
                <a:lnTo>
                  <a:pt x="7912" y="12122"/>
                </a:lnTo>
                <a:lnTo>
                  <a:pt x="7819" y="12353"/>
                </a:lnTo>
                <a:lnTo>
                  <a:pt x="7634" y="12539"/>
                </a:lnTo>
                <a:lnTo>
                  <a:pt x="7495" y="12724"/>
                </a:lnTo>
                <a:lnTo>
                  <a:pt x="7310" y="12909"/>
                </a:lnTo>
                <a:lnTo>
                  <a:pt x="7079" y="13001"/>
                </a:lnTo>
                <a:lnTo>
                  <a:pt x="6709" y="13140"/>
                </a:lnTo>
                <a:lnTo>
                  <a:pt x="6339" y="13186"/>
                </a:lnTo>
                <a:lnTo>
                  <a:pt x="6015" y="13140"/>
                </a:lnTo>
                <a:lnTo>
                  <a:pt x="5691" y="13047"/>
                </a:lnTo>
                <a:lnTo>
                  <a:pt x="5413" y="12909"/>
                </a:lnTo>
                <a:lnTo>
                  <a:pt x="5182" y="12724"/>
                </a:lnTo>
                <a:lnTo>
                  <a:pt x="4812" y="12400"/>
                </a:lnTo>
                <a:lnTo>
                  <a:pt x="4488" y="12168"/>
                </a:lnTo>
                <a:lnTo>
                  <a:pt x="4072" y="11937"/>
                </a:lnTo>
                <a:lnTo>
                  <a:pt x="3701" y="11752"/>
                </a:lnTo>
                <a:lnTo>
                  <a:pt x="3285" y="11613"/>
                </a:lnTo>
                <a:lnTo>
                  <a:pt x="2822" y="11521"/>
                </a:lnTo>
                <a:lnTo>
                  <a:pt x="2406" y="11474"/>
                </a:lnTo>
                <a:lnTo>
                  <a:pt x="1943" y="11428"/>
                </a:lnTo>
                <a:lnTo>
                  <a:pt x="1157" y="11428"/>
                </a:lnTo>
                <a:lnTo>
                  <a:pt x="925" y="11474"/>
                </a:lnTo>
                <a:lnTo>
                  <a:pt x="694" y="11521"/>
                </a:lnTo>
                <a:lnTo>
                  <a:pt x="509" y="11613"/>
                </a:lnTo>
                <a:lnTo>
                  <a:pt x="324" y="11798"/>
                </a:lnTo>
                <a:lnTo>
                  <a:pt x="185" y="11937"/>
                </a:lnTo>
                <a:lnTo>
                  <a:pt x="93" y="12168"/>
                </a:lnTo>
                <a:lnTo>
                  <a:pt x="0" y="12353"/>
                </a:lnTo>
                <a:lnTo>
                  <a:pt x="0" y="12631"/>
                </a:lnTo>
                <a:lnTo>
                  <a:pt x="0" y="19109"/>
                </a:lnTo>
                <a:lnTo>
                  <a:pt x="0" y="19340"/>
                </a:lnTo>
                <a:lnTo>
                  <a:pt x="93" y="19571"/>
                </a:lnTo>
                <a:lnTo>
                  <a:pt x="185" y="19756"/>
                </a:lnTo>
                <a:lnTo>
                  <a:pt x="324" y="19941"/>
                </a:lnTo>
                <a:lnTo>
                  <a:pt x="509" y="20080"/>
                </a:lnTo>
                <a:lnTo>
                  <a:pt x="694" y="20173"/>
                </a:lnTo>
                <a:lnTo>
                  <a:pt x="925" y="20265"/>
                </a:lnTo>
                <a:lnTo>
                  <a:pt x="2406" y="20265"/>
                </a:lnTo>
                <a:lnTo>
                  <a:pt x="2822" y="20173"/>
                </a:lnTo>
                <a:lnTo>
                  <a:pt x="3285" y="20080"/>
                </a:lnTo>
                <a:lnTo>
                  <a:pt x="3701" y="19941"/>
                </a:lnTo>
                <a:lnTo>
                  <a:pt x="4072" y="19756"/>
                </a:lnTo>
                <a:lnTo>
                  <a:pt x="4488" y="19571"/>
                </a:lnTo>
                <a:lnTo>
                  <a:pt x="4812" y="19294"/>
                </a:lnTo>
                <a:lnTo>
                  <a:pt x="5182" y="19016"/>
                </a:lnTo>
                <a:lnTo>
                  <a:pt x="5367" y="18831"/>
                </a:lnTo>
                <a:lnTo>
                  <a:pt x="5598" y="18692"/>
                </a:lnTo>
                <a:lnTo>
                  <a:pt x="5830" y="18600"/>
                </a:lnTo>
                <a:lnTo>
                  <a:pt x="6061" y="18553"/>
                </a:lnTo>
                <a:lnTo>
                  <a:pt x="6570" y="18553"/>
                </a:lnTo>
                <a:lnTo>
                  <a:pt x="6848" y="18600"/>
                </a:lnTo>
                <a:lnTo>
                  <a:pt x="7079" y="18692"/>
                </a:lnTo>
                <a:lnTo>
                  <a:pt x="7310" y="18831"/>
                </a:lnTo>
                <a:lnTo>
                  <a:pt x="7495" y="18970"/>
                </a:lnTo>
                <a:lnTo>
                  <a:pt x="7680" y="19155"/>
                </a:lnTo>
                <a:lnTo>
                  <a:pt x="7819" y="19386"/>
                </a:lnTo>
                <a:lnTo>
                  <a:pt x="7912" y="19617"/>
                </a:lnTo>
                <a:lnTo>
                  <a:pt x="8004" y="19895"/>
                </a:lnTo>
                <a:lnTo>
                  <a:pt x="8051" y="20173"/>
                </a:lnTo>
                <a:lnTo>
                  <a:pt x="8051" y="20497"/>
                </a:lnTo>
                <a:lnTo>
                  <a:pt x="8051" y="22116"/>
                </a:lnTo>
                <a:lnTo>
                  <a:pt x="8051" y="22347"/>
                </a:lnTo>
                <a:lnTo>
                  <a:pt x="8004" y="22625"/>
                </a:lnTo>
                <a:lnTo>
                  <a:pt x="7912" y="22856"/>
                </a:lnTo>
                <a:lnTo>
                  <a:pt x="7819" y="23088"/>
                </a:lnTo>
                <a:lnTo>
                  <a:pt x="7634" y="23273"/>
                </a:lnTo>
                <a:lnTo>
                  <a:pt x="7495" y="23458"/>
                </a:lnTo>
                <a:lnTo>
                  <a:pt x="7310" y="23596"/>
                </a:lnTo>
                <a:lnTo>
                  <a:pt x="7079" y="23735"/>
                </a:lnTo>
                <a:lnTo>
                  <a:pt x="6709" y="23874"/>
                </a:lnTo>
                <a:lnTo>
                  <a:pt x="6339" y="23920"/>
                </a:lnTo>
                <a:lnTo>
                  <a:pt x="6015" y="23874"/>
                </a:lnTo>
                <a:lnTo>
                  <a:pt x="5691" y="23782"/>
                </a:lnTo>
                <a:lnTo>
                  <a:pt x="5413" y="23643"/>
                </a:lnTo>
                <a:lnTo>
                  <a:pt x="5182" y="23411"/>
                </a:lnTo>
                <a:lnTo>
                  <a:pt x="4812" y="23134"/>
                </a:lnTo>
                <a:lnTo>
                  <a:pt x="4488" y="22902"/>
                </a:lnTo>
                <a:lnTo>
                  <a:pt x="4072" y="22671"/>
                </a:lnTo>
                <a:lnTo>
                  <a:pt x="3701" y="22486"/>
                </a:lnTo>
                <a:lnTo>
                  <a:pt x="3285" y="22347"/>
                </a:lnTo>
                <a:lnTo>
                  <a:pt x="2822" y="22255"/>
                </a:lnTo>
                <a:lnTo>
                  <a:pt x="2406" y="22162"/>
                </a:lnTo>
                <a:lnTo>
                  <a:pt x="925" y="22162"/>
                </a:lnTo>
                <a:lnTo>
                  <a:pt x="694" y="22255"/>
                </a:lnTo>
                <a:lnTo>
                  <a:pt x="509" y="22347"/>
                </a:lnTo>
                <a:lnTo>
                  <a:pt x="324" y="22486"/>
                </a:lnTo>
                <a:lnTo>
                  <a:pt x="185" y="22671"/>
                </a:lnTo>
                <a:lnTo>
                  <a:pt x="93" y="22856"/>
                </a:lnTo>
                <a:lnTo>
                  <a:pt x="0" y="23088"/>
                </a:lnTo>
                <a:lnTo>
                  <a:pt x="0" y="23319"/>
                </a:lnTo>
                <a:lnTo>
                  <a:pt x="0" y="29843"/>
                </a:lnTo>
                <a:lnTo>
                  <a:pt x="0" y="30074"/>
                </a:lnTo>
                <a:lnTo>
                  <a:pt x="93" y="30305"/>
                </a:lnTo>
                <a:lnTo>
                  <a:pt x="185" y="30490"/>
                </a:lnTo>
                <a:lnTo>
                  <a:pt x="324" y="30675"/>
                </a:lnTo>
                <a:lnTo>
                  <a:pt x="509" y="30814"/>
                </a:lnTo>
                <a:lnTo>
                  <a:pt x="694" y="30907"/>
                </a:lnTo>
                <a:lnTo>
                  <a:pt x="925" y="30999"/>
                </a:lnTo>
                <a:lnTo>
                  <a:pt x="2406" y="30999"/>
                </a:lnTo>
                <a:lnTo>
                  <a:pt x="2822" y="30907"/>
                </a:lnTo>
                <a:lnTo>
                  <a:pt x="3285" y="30814"/>
                </a:lnTo>
                <a:lnTo>
                  <a:pt x="3701" y="30675"/>
                </a:lnTo>
                <a:lnTo>
                  <a:pt x="4072" y="30490"/>
                </a:lnTo>
                <a:lnTo>
                  <a:pt x="4488" y="30259"/>
                </a:lnTo>
                <a:lnTo>
                  <a:pt x="4812" y="30028"/>
                </a:lnTo>
                <a:lnTo>
                  <a:pt x="5182" y="29704"/>
                </a:lnTo>
                <a:lnTo>
                  <a:pt x="5367" y="29565"/>
                </a:lnTo>
                <a:lnTo>
                  <a:pt x="5598" y="29426"/>
                </a:lnTo>
                <a:lnTo>
                  <a:pt x="5830" y="29334"/>
                </a:lnTo>
                <a:lnTo>
                  <a:pt x="6061" y="29287"/>
                </a:lnTo>
                <a:lnTo>
                  <a:pt x="6339" y="29241"/>
                </a:lnTo>
                <a:lnTo>
                  <a:pt x="6570" y="29287"/>
                </a:lnTo>
                <a:lnTo>
                  <a:pt x="6848" y="29334"/>
                </a:lnTo>
                <a:lnTo>
                  <a:pt x="7079" y="29426"/>
                </a:lnTo>
                <a:lnTo>
                  <a:pt x="7310" y="29565"/>
                </a:lnTo>
                <a:lnTo>
                  <a:pt x="7495" y="29704"/>
                </a:lnTo>
                <a:lnTo>
                  <a:pt x="7680" y="29889"/>
                </a:lnTo>
                <a:lnTo>
                  <a:pt x="7819" y="30074"/>
                </a:lnTo>
                <a:lnTo>
                  <a:pt x="7912" y="30305"/>
                </a:lnTo>
                <a:lnTo>
                  <a:pt x="8004" y="30537"/>
                </a:lnTo>
                <a:lnTo>
                  <a:pt x="8051" y="30814"/>
                </a:lnTo>
                <a:lnTo>
                  <a:pt x="8051" y="31046"/>
                </a:lnTo>
                <a:lnTo>
                  <a:pt x="8051" y="32850"/>
                </a:lnTo>
                <a:lnTo>
                  <a:pt x="8051" y="33081"/>
                </a:lnTo>
                <a:lnTo>
                  <a:pt x="8004" y="33313"/>
                </a:lnTo>
                <a:lnTo>
                  <a:pt x="7912" y="33590"/>
                </a:lnTo>
                <a:lnTo>
                  <a:pt x="7819" y="33775"/>
                </a:lnTo>
                <a:lnTo>
                  <a:pt x="7634" y="34007"/>
                </a:lnTo>
                <a:lnTo>
                  <a:pt x="7495" y="34192"/>
                </a:lnTo>
                <a:lnTo>
                  <a:pt x="7310" y="34331"/>
                </a:lnTo>
                <a:lnTo>
                  <a:pt x="7079" y="34469"/>
                </a:lnTo>
                <a:lnTo>
                  <a:pt x="6709" y="34562"/>
                </a:lnTo>
                <a:lnTo>
                  <a:pt x="6339" y="34608"/>
                </a:lnTo>
                <a:lnTo>
                  <a:pt x="6015" y="34608"/>
                </a:lnTo>
                <a:lnTo>
                  <a:pt x="5691" y="34516"/>
                </a:lnTo>
                <a:lnTo>
                  <a:pt x="5413" y="34331"/>
                </a:lnTo>
                <a:lnTo>
                  <a:pt x="5182" y="34145"/>
                </a:lnTo>
                <a:lnTo>
                  <a:pt x="4812" y="33868"/>
                </a:lnTo>
                <a:lnTo>
                  <a:pt x="4488" y="33590"/>
                </a:lnTo>
                <a:lnTo>
                  <a:pt x="4072" y="33405"/>
                </a:lnTo>
                <a:lnTo>
                  <a:pt x="3701" y="33220"/>
                </a:lnTo>
                <a:lnTo>
                  <a:pt x="3285" y="33081"/>
                </a:lnTo>
                <a:lnTo>
                  <a:pt x="2822" y="32943"/>
                </a:lnTo>
                <a:lnTo>
                  <a:pt x="2406" y="32896"/>
                </a:lnTo>
                <a:lnTo>
                  <a:pt x="925" y="32896"/>
                </a:lnTo>
                <a:lnTo>
                  <a:pt x="694" y="32989"/>
                </a:lnTo>
                <a:lnTo>
                  <a:pt x="509" y="33081"/>
                </a:lnTo>
                <a:lnTo>
                  <a:pt x="324" y="33220"/>
                </a:lnTo>
                <a:lnTo>
                  <a:pt x="185" y="33405"/>
                </a:lnTo>
                <a:lnTo>
                  <a:pt x="93" y="33590"/>
                </a:lnTo>
                <a:lnTo>
                  <a:pt x="0" y="33822"/>
                </a:lnTo>
                <a:lnTo>
                  <a:pt x="0" y="34053"/>
                </a:lnTo>
                <a:lnTo>
                  <a:pt x="0" y="40530"/>
                </a:lnTo>
                <a:lnTo>
                  <a:pt x="0" y="40762"/>
                </a:lnTo>
                <a:lnTo>
                  <a:pt x="93" y="40993"/>
                </a:lnTo>
                <a:lnTo>
                  <a:pt x="185" y="41224"/>
                </a:lnTo>
                <a:lnTo>
                  <a:pt x="324" y="41363"/>
                </a:lnTo>
                <a:lnTo>
                  <a:pt x="509" y="41502"/>
                </a:lnTo>
                <a:lnTo>
                  <a:pt x="694" y="41641"/>
                </a:lnTo>
                <a:lnTo>
                  <a:pt x="925" y="41687"/>
                </a:lnTo>
                <a:lnTo>
                  <a:pt x="1157" y="41733"/>
                </a:lnTo>
                <a:lnTo>
                  <a:pt x="1943" y="41733"/>
                </a:lnTo>
                <a:lnTo>
                  <a:pt x="2406" y="41687"/>
                </a:lnTo>
                <a:lnTo>
                  <a:pt x="2822" y="41641"/>
                </a:lnTo>
                <a:lnTo>
                  <a:pt x="3285" y="41548"/>
                </a:lnTo>
                <a:lnTo>
                  <a:pt x="3701" y="41409"/>
                </a:lnTo>
                <a:lnTo>
                  <a:pt x="4072" y="41224"/>
                </a:lnTo>
                <a:lnTo>
                  <a:pt x="4488" y="40993"/>
                </a:lnTo>
                <a:lnTo>
                  <a:pt x="4812" y="40715"/>
                </a:lnTo>
                <a:lnTo>
                  <a:pt x="5182" y="40438"/>
                </a:lnTo>
                <a:lnTo>
                  <a:pt x="5367" y="40299"/>
                </a:lnTo>
                <a:lnTo>
                  <a:pt x="5598" y="40160"/>
                </a:lnTo>
                <a:lnTo>
                  <a:pt x="5830" y="40068"/>
                </a:lnTo>
                <a:lnTo>
                  <a:pt x="6061" y="40021"/>
                </a:lnTo>
                <a:lnTo>
                  <a:pt x="6339" y="39975"/>
                </a:lnTo>
                <a:lnTo>
                  <a:pt x="6570" y="39975"/>
                </a:lnTo>
                <a:lnTo>
                  <a:pt x="6848" y="40068"/>
                </a:lnTo>
                <a:lnTo>
                  <a:pt x="7079" y="40160"/>
                </a:lnTo>
                <a:lnTo>
                  <a:pt x="7310" y="40253"/>
                </a:lnTo>
                <a:lnTo>
                  <a:pt x="7495" y="40438"/>
                </a:lnTo>
                <a:lnTo>
                  <a:pt x="7680" y="40623"/>
                </a:lnTo>
                <a:lnTo>
                  <a:pt x="7819" y="40808"/>
                </a:lnTo>
                <a:lnTo>
                  <a:pt x="7912" y="41039"/>
                </a:lnTo>
                <a:lnTo>
                  <a:pt x="8004" y="41271"/>
                </a:lnTo>
                <a:lnTo>
                  <a:pt x="8051" y="41502"/>
                </a:lnTo>
                <a:lnTo>
                  <a:pt x="8051" y="41733"/>
                </a:lnTo>
                <a:lnTo>
                  <a:pt x="8051" y="43538"/>
                </a:lnTo>
                <a:lnTo>
                  <a:pt x="8051" y="43815"/>
                </a:lnTo>
                <a:lnTo>
                  <a:pt x="8004" y="44047"/>
                </a:lnTo>
                <a:lnTo>
                  <a:pt x="7912" y="44278"/>
                </a:lnTo>
                <a:lnTo>
                  <a:pt x="7819" y="44509"/>
                </a:lnTo>
                <a:lnTo>
                  <a:pt x="7634" y="44741"/>
                </a:lnTo>
                <a:lnTo>
                  <a:pt x="7495" y="44880"/>
                </a:lnTo>
                <a:lnTo>
                  <a:pt x="7310" y="45065"/>
                </a:lnTo>
                <a:lnTo>
                  <a:pt x="7079" y="45157"/>
                </a:lnTo>
                <a:lnTo>
                  <a:pt x="6709" y="45296"/>
                </a:lnTo>
                <a:lnTo>
                  <a:pt x="6339" y="45342"/>
                </a:lnTo>
                <a:lnTo>
                  <a:pt x="6015" y="45296"/>
                </a:lnTo>
                <a:lnTo>
                  <a:pt x="5691" y="45203"/>
                </a:lnTo>
                <a:lnTo>
                  <a:pt x="5413" y="45065"/>
                </a:lnTo>
                <a:lnTo>
                  <a:pt x="5182" y="44880"/>
                </a:lnTo>
                <a:lnTo>
                  <a:pt x="4812" y="44602"/>
                </a:lnTo>
                <a:lnTo>
                  <a:pt x="4488" y="44324"/>
                </a:lnTo>
                <a:lnTo>
                  <a:pt x="4072" y="44093"/>
                </a:lnTo>
                <a:lnTo>
                  <a:pt x="3701" y="43908"/>
                </a:lnTo>
                <a:lnTo>
                  <a:pt x="3285" y="43769"/>
                </a:lnTo>
                <a:lnTo>
                  <a:pt x="2822" y="43677"/>
                </a:lnTo>
                <a:lnTo>
                  <a:pt x="2406" y="43630"/>
                </a:lnTo>
                <a:lnTo>
                  <a:pt x="1943" y="43584"/>
                </a:lnTo>
                <a:lnTo>
                  <a:pt x="1157" y="43584"/>
                </a:lnTo>
                <a:lnTo>
                  <a:pt x="925" y="43630"/>
                </a:lnTo>
                <a:lnTo>
                  <a:pt x="694" y="43677"/>
                </a:lnTo>
                <a:lnTo>
                  <a:pt x="509" y="43815"/>
                </a:lnTo>
                <a:lnTo>
                  <a:pt x="324" y="43954"/>
                </a:lnTo>
                <a:lnTo>
                  <a:pt x="185" y="44093"/>
                </a:lnTo>
                <a:lnTo>
                  <a:pt x="93" y="44324"/>
                </a:lnTo>
                <a:lnTo>
                  <a:pt x="0" y="44556"/>
                </a:lnTo>
                <a:lnTo>
                  <a:pt x="0" y="44787"/>
                </a:lnTo>
                <a:lnTo>
                  <a:pt x="0" y="51264"/>
                </a:lnTo>
                <a:lnTo>
                  <a:pt x="0" y="51496"/>
                </a:lnTo>
                <a:lnTo>
                  <a:pt x="93" y="51727"/>
                </a:lnTo>
                <a:lnTo>
                  <a:pt x="185" y="51912"/>
                </a:lnTo>
                <a:lnTo>
                  <a:pt x="324" y="52097"/>
                </a:lnTo>
                <a:lnTo>
                  <a:pt x="509" y="52236"/>
                </a:lnTo>
                <a:lnTo>
                  <a:pt x="694" y="52329"/>
                </a:lnTo>
                <a:lnTo>
                  <a:pt x="925" y="52421"/>
                </a:lnTo>
                <a:lnTo>
                  <a:pt x="2406" y="52421"/>
                </a:lnTo>
                <a:lnTo>
                  <a:pt x="2822" y="52375"/>
                </a:lnTo>
                <a:lnTo>
                  <a:pt x="3285" y="52236"/>
                </a:lnTo>
                <a:lnTo>
                  <a:pt x="3701" y="52097"/>
                </a:lnTo>
                <a:lnTo>
                  <a:pt x="4072" y="51912"/>
                </a:lnTo>
                <a:lnTo>
                  <a:pt x="4488" y="51727"/>
                </a:lnTo>
                <a:lnTo>
                  <a:pt x="4812" y="51450"/>
                </a:lnTo>
                <a:lnTo>
                  <a:pt x="5182" y="51172"/>
                </a:lnTo>
                <a:lnTo>
                  <a:pt x="5367" y="50987"/>
                </a:lnTo>
                <a:lnTo>
                  <a:pt x="5598" y="50894"/>
                </a:lnTo>
                <a:lnTo>
                  <a:pt x="5830" y="50802"/>
                </a:lnTo>
                <a:lnTo>
                  <a:pt x="6061" y="50709"/>
                </a:lnTo>
                <a:lnTo>
                  <a:pt x="6570" y="50709"/>
                </a:lnTo>
                <a:lnTo>
                  <a:pt x="6848" y="50756"/>
                </a:lnTo>
                <a:lnTo>
                  <a:pt x="7079" y="50848"/>
                </a:lnTo>
                <a:lnTo>
                  <a:pt x="7310" y="50987"/>
                </a:lnTo>
                <a:lnTo>
                  <a:pt x="7495" y="51126"/>
                </a:lnTo>
                <a:lnTo>
                  <a:pt x="7680" y="51311"/>
                </a:lnTo>
                <a:lnTo>
                  <a:pt x="7819" y="51542"/>
                </a:lnTo>
                <a:lnTo>
                  <a:pt x="7912" y="51727"/>
                </a:lnTo>
                <a:lnTo>
                  <a:pt x="8004" y="52005"/>
                </a:lnTo>
                <a:lnTo>
                  <a:pt x="8051" y="52236"/>
                </a:lnTo>
                <a:lnTo>
                  <a:pt x="8051" y="52467"/>
                </a:lnTo>
                <a:lnTo>
                  <a:pt x="8051" y="54272"/>
                </a:lnTo>
                <a:lnTo>
                  <a:pt x="8051" y="54549"/>
                </a:lnTo>
                <a:lnTo>
                  <a:pt x="8004" y="54781"/>
                </a:lnTo>
                <a:lnTo>
                  <a:pt x="7912" y="55012"/>
                </a:lnTo>
                <a:lnTo>
                  <a:pt x="7819" y="55243"/>
                </a:lnTo>
                <a:lnTo>
                  <a:pt x="7634" y="55429"/>
                </a:lnTo>
                <a:lnTo>
                  <a:pt x="7495" y="55614"/>
                </a:lnTo>
                <a:lnTo>
                  <a:pt x="7310" y="55799"/>
                </a:lnTo>
                <a:lnTo>
                  <a:pt x="7079" y="55891"/>
                </a:lnTo>
                <a:lnTo>
                  <a:pt x="6709" y="56030"/>
                </a:lnTo>
                <a:lnTo>
                  <a:pt x="6339" y="56076"/>
                </a:lnTo>
                <a:lnTo>
                  <a:pt x="6015" y="56030"/>
                </a:lnTo>
                <a:lnTo>
                  <a:pt x="5691" y="55937"/>
                </a:lnTo>
                <a:lnTo>
                  <a:pt x="5413" y="55799"/>
                </a:lnTo>
                <a:lnTo>
                  <a:pt x="5182" y="55614"/>
                </a:lnTo>
                <a:lnTo>
                  <a:pt x="4812" y="55290"/>
                </a:lnTo>
                <a:lnTo>
                  <a:pt x="4488" y="55058"/>
                </a:lnTo>
                <a:lnTo>
                  <a:pt x="4072" y="54827"/>
                </a:lnTo>
                <a:lnTo>
                  <a:pt x="3701" y="54642"/>
                </a:lnTo>
                <a:lnTo>
                  <a:pt x="3285" y="54503"/>
                </a:lnTo>
                <a:lnTo>
                  <a:pt x="2822" y="54411"/>
                </a:lnTo>
                <a:lnTo>
                  <a:pt x="2406" y="54364"/>
                </a:lnTo>
                <a:lnTo>
                  <a:pt x="1943" y="54318"/>
                </a:lnTo>
                <a:lnTo>
                  <a:pt x="1157" y="54318"/>
                </a:lnTo>
                <a:lnTo>
                  <a:pt x="925" y="54364"/>
                </a:lnTo>
                <a:lnTo>
                  <a:pt x="694" y="54411"/>
                </a:lnTo>
                <a:lnTo>
                  <a:pt x="509" y="54503"/>
                </a:lnTo>
                <a:lnTo>
                  <a:pt x="324" y="54688"/>
                </a:lnTo>
                <a:lnTo>
                  <a:pt x="185" y="54827"/>
                </a:lnTo>
                <a:lnTo>
                  <a:pt x="93" y="55058"/>
                </a:lnTo>
                <a:lnTo>
                  <a:pt x="0" y="55243"/>
                </a:lnTo>
                <a:lnTo>
                  <a:pt x="0" y="55521"/>
                </a:lnTo>
                <a:lnTo>
                  <a:pt x="0" y="61999"/>
                </a:lnTo>
                <a:lnTo>
                  <a:pt x="0" y="62230"/>
                </a:lnTo>
                <a:lnTo>
                  <a:pt x="93" y="62461"/>
                </a:lnTo>
                <a:lnTo>
                  <a:pt x="185" y="62646"/>
                </a:lnTo>
                <a:lnTo>
                  <a:pt x="324" y="62831"/>
                </a:lnTo>
                <a:lnTo>
                  <a:pt x="509" y="62970"/>
                </a:lnTo>
                <a:lnTo>
                  <a:pt x="694" y="63063"/>
                </a:lnTo>
                <a:lnTo>
                  <a:pt x="925" y="63155"/>
                </a:lnTo>
                <a:lnTo>
                  <a:pt x="2406" y="63155"/>
                </a:lnTo>
                <a:lnTo>
                  <a:pt x="2822" y="63063"/>
                </a:lnTo>
                <a:lnTo>
                  <a:pt x="3285" y="62970"/>
                </a:lnTo>
                <a:lnTo>
                  <a:pt x="3701" y="62831"/>
                </a:lnTo>
                <a:lnTo>
                  <a:pt x="4072" y="62646"/>
                </a:lnTo>
                <a:lnTo>
                  <a:pt x="4488" y="62415"/>
                </a:lnTo>
                <a:lnTo>
                  <a:pt x="4812" y="62184"/>
                </a:lnTo>
                <a:lnTo>
                  <a:pt x="5182" y="61906"/>
                </a:lnTo>
                <a:lnTo>
                  <a:pt x="5367" y="61721"/>
                </a:lnTo>
                <a:lnTo>
                  <a:pt x="5598" y="61582"/>
                </a:lnTo>
                <a:lnTo>
                  <a:pt x="5830" y="61490"/>
                </a:lnTo>
                <a:lnTo>
                  <a:pt x="6061" y="61443"/>
                </a:lnTo>
                <a:lnTo>
                  <a:pt x="6570" y="61443"/>
                </a:lnTo>
                <a:lnTo>
                  <a:pt x="6848" y="61490"/>
                </a:lnTo>
                <a:lnTo>
                  <a:pt x="7079" y="61582"/>
                </a:lnTo>
                <a:lnTo>
                  <a:pt x="7310" y="61721"/>
                </a:lnTo>
                <a:lnTo>
                  <a:pt x="7495" y="61860"/>
                </a:lnTo>
                <a:lnTo>
                  <a:pt x="7680" y="62045"/>
                </a:lnTo>
                <a:lnTo>
                  <a:pt x="7819" y="62276"/>
                </a:lnTo>
                <a:lnTo>
                  <a:pt x="7912" y="62461"/>
                </a:lnTo>
                <a:lnTo>
                  <a:pt x="8004" y="62739"/>
                </a:lnTo>
                <a:lnTo>
                  <a:pt x="8051" y="62970"/>
                </a:lnTo>
                <a:lnTo>
                  <a:pt x="8051" y="63202"/>
                </a:lnTo>
                <a:lnTo>
                  <a:pt x="8051" y="65006"/>
                </a:lnTo>
                <a:lnTo>
                  <a:pt x="8051" y="65237"/>
                </a:lnTo>
                <a:lnTo>
                  <a:pt x="8004" y="65515"/>
                </a:lnTo>
                <a:lnTo>
                  <a:pt x="7912" y="65746"/>
                </a:lnTo>
                <a:lnTo>
                  <a:pt x="7819" y="65978"/>
                </a:lnTo>
                <a:lnTo>
                  <a:pt x="7634" y="66163"/>
                </a:lnTo>
                <a:lnTo>
                  <a:pt x="7495" y="66348"/>
                </a:lnTo>
                <a:lnTo>
                  <a:pt x="7310" y="66486"/>
                </a:lnTo>
                <a:lnTo>
                  <a:pt x="7079" y="66625"/>
                </a:lnTo>
                <a:lnTo>
                  <a:pt x="6709" y="66764"/>
                </a:lnTo>
                <a:lnTo>
                  <a:pt x="6015" y="66764"/>
                </a:lnTo>
                <a:lnTo>
                  <a:pt x="5691" y="66672"/>
                </a:lnTo>
                <a:lnTo>
                  <a:pt x="5413" y="66533"/>
                </a:lnTo>
                <a:lnTo>
                  <a:pt x="5182" y="66301"/>
                </a:lnTo>
                <a:lnTo>
                  <a:pt x="4812" y="66024"/>
                </a:lnTo>
                <a:lnTo>
                  <a:pt x="4488" y="65792"/>
                </a:lnTo>
                <a:lnTo>
                  <a:pt x="4072" y="65561"/>
                </a:lnTo>
                <a:lnTo>
                  <a:pt x="3701" y="65376"/>
                </a:lnTo>
                <a:lnTo>
                  <a:pt x="3285" y="65237"/>
                </a:lnTo>
                <a:lnTo>
                  <a:pt x="2822" y="65145"/>
                </a:lnTo>
                <a:lnTo>
                  <a:pt x="2406" y="65052"/>
                </a:lnTo>
                <a:lnTo>
                  <a:pt x="925" y="65052"/>
                </a:lnTo>
                <a:lnTo>
                  <a:pt x="694" y="65145"/>
                </a:lnTo>
                <a:lnTo>
                  <a:pt x="509" y="65237"/>
                </a:lnTo>
                <a:lnTo>
                  <a:pt x="324" y="65376"/>
                </a:lnTo>
                <a:lnTo>
                  <a:pt x="185" y="65561"/>
                </a:lnTo>
                <a:lnTo>
                  <a:pt x="93" y="65746"/>
                </a:lnTo>
                <a:lnTo>
                  <a:pt x="0" y="65978"/>
                </a:lnTo>
                <a:lnTo>
                  <a:pt x="0" y="66209"/>
                </a:lnTo>
                <a:lnTo>
                  <a:pt x="0" y="73427"/>
                </a:lnTo>
                <a:lnTo>
                  <a:pt x="0" y="73658"/>
                </a:lnTo>
                <a:lnTo>
                  <a:pt x="93" y="73889"/>
                </a:lnTo>
                <a:lnTo>
                  <a:pt x="185" y="74074"/>
                </a:lnTo>
                <a:lnTo>
                  <a:pt x="324" y="74259"/>
                </a:lnTo>
                <a:lnTo>
                  <a:pt x="509" y="74398"/>
                </a:lnTo>
                <a:lnTo>
                  <a:pt x="694" y="74491"/>
                </a:lnTo>
                <a:lnTo>
                  <a:pt x="925" y="74583"/>
                </a:lnTo>
                <a:lnTo>
                  <a:pt x="89112" y="74583"/>
                </a:lnTo>
                <a:lnTo>
                  <a:pt x="89482" y="74537"/>
                </a:lnTo>
                <a:lnTo>
                  <a:pt x="89852" y="74445"/>
                </a:lnTo>
                <a:lnTo>
                  <a:pt x="90176" y="74259"/>
                </a:lnTo>
                <a:lnTo>
                  <a:pt x="90454" y="74028"/>
                </a:lnTo>
                <a:lnTo>
                  <a:pt x="90685" y="73751"/>
                </a:lnTo>
                <a:lnTo>
                  <a:pt x="90870" y="73427"/>
                </a:lnTo>
                <a:lnTo>
                  <a:pt x="91009" y="73056"/>
                </a:lnTo>
                <a:lnTo>
                  <a:pt x="91009" y="72686"/>
                </a:lnTo>
                <a:lnTo>
                  <a:pt x="91009" y="1943"/>
                </a:lnTo>
                <a:lnTo>
                  <a:pt x="91009" y="1527"/>
                </a:lnTo>
                <a:lnTo>
                  <a:pt x="90870" y="1157"/>
                </a:lnTo>
                <a:lnTo>
                  <a:pt x="90685" y="833"/>
                </a:lnTo>
                <a:lnTo>
                  <a:pt x="90454" y="555"/>
                </a:lnTo>
                <a:lnTo>
                  <a:pt x="90176" y="324"/>
                </a:lnTo>
                <a:lnTo>
                  <a:pt x="89852" y="139"/>
                </a:lnTo>
                <a:lnTo>
                  <a:pt x="89482" y="46"/>
                </a:lnTo>
                <a:lnTo>
                  <a:pt x="891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51"/>
          <p:cNvSpPr/>
          <p:nvPr/>
        </p:nvSpPr>
        <p:spPr>
          <a:xfrm rot="5400000">
            <a:off x="2722556" y="2346027"/>
            <a:ext cx="2012062" cy="1797386"/>
          </a:xfrm>
          <a:custGeom>
            <a:avLst/>
            <a:gdLst/>
            <a:ahLst/>
            <a:cxnLst/>
            <a:rect l="l" t="t" r="r" b="b"/>
            <a:pathLst>
              <a:path w="91056" h="74584" extrusionOk="0">
                <a:moveTo>
                  <a:pt x="1157" y="0"/>
                </a:moveTo>
                <a:lnTo>
                  <a:pt x="926" y="46"/>
                </a:lnTo>
                <a:lnTo>
                  <a:pt x="694" y="93"/>
                </a:lnTo>
                <a:lnTo>
                  <a:pt x="509" y="231"/>
                </a:lnTo>
                <a:lnTo>
                  <a:pt x="324" y="370"/>
                </a:lnTo>
                <a:lnTo>
                  <a:pt x="186" y="509"/>
                </a:lnTo>
                <a:lnTo>
                  <a:pt x="93" y="740"/>
                </a:lnTo>
                <a:lnTo>
                  <a:pt x="0" y="972"/>
                </a:lnTo>
                <a:lnTo>
                  <a:pt x="0" y="1203"/>
                </a:lnTo>
                <a:lnTo>
                  <a:pt x="0" y="8374"/>
                </a:lnTo>
                <a:lnTo>
                  <a:pt x="0" y="8606"/>
                </a:lnTo>
                <a:lnTo>
                  <a:pt x="93" y="8837"/>
                </a:lnTo>
                <a:lnTo>
                  <a:pt x="186" y="9022"/>
                </a:lnTo>
                <a:lnTo>
                  <a:pt x="324" y="9207"/>
                </a:lnTo>
                <a:lnTo>
                  <a:pt x="509" y="9346"/>
                </a:lnTo>
                <a:lnTo>
                  <a:pt x="694" y="9485"/>
                </a:lnTo>
                <a:lnTo>
                  <a:pt x="926" y="9531"/>
                </a:lnTo>
                <a:lnTo>
                  <a:pt x="1157" y="9577"/>
                </a:lnTo>
                <a:lnTo>
                  <a:pt x="1990" y="9577"/>
                </a:lnTo>
                <a:lnTo>
                  <a:pt x="2406" y="9531"/>
                </a:lnTo>
                <a:lnTo>
                  <a:pt x="2869" y="9485"/>
                </a:lnTo>
                <a:lnTo>
                  <a:pt x="3285" y="9392"/>
                </a:lnTo>
                <a:lnTo>
                  <a:pt x="3702" y="9207"/>
                </a:lnTo>
                <a:lnTo>
                  <a:pt x="4118" y="9068"/>
                </a:lnTo>
                <a:lnTo>
                  <a:pt x="4488" y="8837"/>
                </a:lnTo>
                <a:lnTo>
                  <a:pt x="4859" y="8560"/>
                </a:lnTo>
                <a:lnTo>
                  <a:pt x="5182" y="8282"/>
                </a:lnTo>
                <a:lnTo>
                  <a:pt x="5368" y="8143"/>
                </a:lnTo>
                <a:lnTo>
                  <a:pt x="5599" y="8004"/>
                </a:lnTo>
                <a:lnTo>
                  <a:pt x="5830" y="7912"/>
                </a:lnTo>
                <a:lnTo>
                  <a:pt x="6062" y="7819"/>
                </a:lnTo>
                <a:lnTo>
                  <a:pt x="6571" y="7819"/>
                </a:lnTo>
                <a:lnTo>
                  <a:pt x="6848" y="7912"/>
                </a:lnTo>
                <a:lnTo>
                  <a:pt x="7126" y="8004"/>
                </a:lnTo>
                <a:lnTo>
                  <a:pt x="7311" y="8097"/>
                </a:lnTo>
                <a:lnTo>
                  <a:pt x="7496" y="8282"/>
                </a:lnTo>
                <a:lnTo>
                  <a:pt x="7681" y="8467"/>
                </a:lnTo>
                <a:lnTo>
                  <a:pt x="7820" y="8652"/>
                </a:lnTo>
                <a:lnTo>
                  <a:pt x="7912" y="8930"/>
                </a:lnTo>
                <a:lnTo>
                  <a:pt x="8005" y="9161"/>
                </a:lnTo>
                <a:lnTo>
                  <a:pt x="8051" y="9485"/>
                </a:lnTo>
                <a:lnTo>
                  <a:pt x="8051" y="9762"/>
                </a:lnTo>
                <a:lnTo>
                  <a:pt x="8051" y="11382"/>
                </a:lnTo>
                <a:lnTo>
                  <a:pt x="8051" y="11659"/>
                </a:lnTo>
                <a:lnTo>
                  <a:pt x="8005" y="11891"/>
                </a:lnTo>
                <a:lnTo>
                  <a:pt x="7912" y="12122"/>
                </a:lnTo>
                <a:lnTo>
                  <a:pt x="7820" y="12353"/>
                </a:lnTo>
                <a:lnTo>
                  <a:pt x="7681" y="12539"/>
                </a:lnTo>
                <a:lnTo>
                  <a:pt x="7496" y="12724"/>
                </a:lnTo>
                <a:lnTo>
                  <a:pt x="7311" y="12909"/>
                </a:lnTo>
                <a:lnTo>
                  <a:pt x="7079" y="13001"/>
                </a:lnTo>
                <a:lnTo>
                  <a:pt x="6709" y="13140"/>
                </a:lnTo>
                <a:lnTo>
                  <a:pt x="6339" y="13186"/>
                </a:lnTo>
                <a:lnTo>
                  <a:pt x="6015" y="13140"/>
                </a:lnTo>
                <a:lnTo>
                  <a:pt x="5738" y="13047"/>
                </a:lnTo>
                <a:lnTo>
                  <a:pt x="5460" y="12909"/>
                </a:lnTo>
                <a:lnTo>
                  <a:pt x="5182" y="12724"/>
                </a:lnTo>
                <a:lnTo>
                  <a:pt x="4859" y="12400"/>
                </a:lnTo>
                <a:lnTo>
                  <a:pt x="4488" y="12168"/>
                </a:lnTo>
                <a:lnTo>
                  <a:pt x="4118" y="11937"/>
                </a:lnTo>
                <a:lnTo>
                  <a:pt x="3702" y="11752"/>
                </a:lnTo>
                <a:lnTo>
                  <a:pt x="3285" y="11613"/>
                </a:lnTo>
                <a:lnTo>
                  <a:pt x="2869" y="11521"/>
                </a:lnTo>
                <a:lnTo>
                  <a:pt x="2406" y="11474"/>
                </a:lnTo>
                <a:lnTo>
                  <a:pt x="1944" y="11428"/>
                </a:lnTo>
                <a:lnTo>
                  <a:pt x="1157" y="11428"/>
                </a:lnTo>
                <a:lnTo>
                  <a:pt x="926" y="11474"/>
                </a:lnTo>
                <a:lnTo>
                  <a:pt x="694" y="11521"/>
                </a:lnTo>
                <a:lnTo>
                  <a:pt x="509" y="11613"/>
                </a:lnTo>
                <a:lnTo>
                  <a:pt x="324" y="11798"/>
                </a:lnTo>
                <a:lnTo>
                  <a:pt x="186" y="11937"/>
                </a:lnTo>
                <a:lnTo>
                  <a:pt x="93" y="12168"/>
                </a:lnTo>
                <a:lnTo>
                  <a:pt x="0" y="12353"/>
                </a:lnTo>
                <a:lnTo>
                  <a:pt x="0" y="12631"/>
                </a:lnTo>
                <a:lnTo>
                  <a:pt x="0" y="19109"/>
                </a:lnTo>
                <a:lnTo>
                  <a:pt x="0" y="19340"/>
                </a:lnTo>
                <a:lnTo>
                  <a:pt x="93" y="19571"/>
                </a:lnTo>
                <a:lnTo>
                  <a:pt x="186" y="19756"/>
                </a:lnTo>
                <a:lnTo>
                  <a:pt x="324" y="19941"/>
                </a:lnTo>
                <a:lnTo>
                  <a:pt x="509" y="20080"/>
                </a:lnTo>
                <a:lnTo>
                  <a:pt x="694" y="20173"/>
                </a:lnTo>
                <a:lnTo>
                  <a:pt x="926" y="20265"/>
                </a:lnTo>
                <a:lnTo>
                  <a:pt x="2406" y="20265"/>
                </a:lnTo>
                <a:lnTo>
                  <a:pt x="2869" y="20173"/>
                </a:lnTo>
                <a:lnTo>
                  <a:pt x="3285" y="20080"/>
                </a:lnTo>
                <a:lnTo>
                  <a:pt x="3702" y="19941"/>
                </a:lnTo>
                <a:lnTo>
                  <a:pt x="4118" y="19756"/>
                </a:lnTo>
                <a:lnTo>
                  <a:pt x="4488" y="19571"/>
                </a:lnTo>
                <a:lnTo>
                  <a:pt x="4859" y="19294"/>
                </a:lnTo>
                <a:lnTo>
                  <a:pt x="5182" y="19016"/>
                </a:lnTo>
                <a:lnTo>
                  <a:pt x="5368" y="18831"/>
                </a:lnTo>
                <a:lnTo>
                  <a:pt x="5599" y="18692"/>
                </a:lnTo>
                <a:lnTo>
                  <a:pt x="5830" y="18600"/>
                </a:lnTo>
                <a:lnTo>
                  <a:pt x="6062" y="18553"/>
                </a:lnTo>
                <a:lnTo>
                  <a:pt x="6571" y="18553"/>
                </a:lnTo>
                <a:lnTo>
                  <a:pt x="6848" y="18600"/>
                </a:lnTo>
                <a:lnTo>
                  <a:pt x="7126" y="18692"/>
                </a:lnTo>
                <a:lnTo>
                  <a:pt x="7311" y="18831"/>
                </a:lnTo>
                <a:lnTo>
                  <a:pt x="7496" y="18970"/>
                </a:lnTo>
                <a:lnTo>
                  <a:pt x="7681" y="19155"/>
                </a:lnTo>
                <a:lnTo>
                  <a:pt x="7820" y="19386"/>
                </a:lnTo>
                <a:lnTo>
                  <a:pt x="7912" y="19617"/>
                </a:lnTo>
                <a:lnTo>
                  <a:pt x="8005" y="19895"/>
                </a:lnTo>
                <a:lnTo>
                  <a:pt x="8051" y="20173"/>
                </a:lnTo>
                <a:lnTo>
                  <a:pt x="8051" y="20497"/>
                </a:lnTo>
                <a:lnTo>
                  <a:pt x="8051" y="22116"/>
                </a:lnTo>
                <a:lnTo>
                  <a:pt x="8051" y="22347"/>
                </a:lnTo>
                <a:lnTo>
                  <a:pt x="8005" y="22625"/>
                </a:lnTo>
                <a:lnTo>
                  <a:pt x="7912" y="22856"/>
                </a:lnTo>
                <a:lnTo>
                  <a:pt x="7820" y="23088"/>
                </a:lnTo>
                <a:lnTo>
                  <a:pt x="7681" y="23273"/>
                </a:lnTo>
                <a:lnTo>
                  <a:pt x="7496" y="23458"/>
                </a:lnTo>
                <a:lnTo>
                  <a:pt x="7311" y="23596"/>
                </a:lnTo>
                <a:lnTo>
                  <a:pt x="7079" y="23735"/>
                </a:lnTo>
                <a:lnTo>
                  <a:pt x="6709" y="23874"/>
                </a:lnTo>
                <a:lnTo>
                  <a:pt x="6339" y="23920"/>
                </a:lnTo>
                <a:lnTo>
                  <a:pt x="6015" y="23874"/>
                </a:lnTo>
                <a:lnTo>
                  <a:pt x="5738" y="23782"/>
                </a:lnTo>
                <a:lnTo>
                  <a:pt x="5460" y="23643"/>
                </a:lnTo>
                <a:lnTo>
                  <a:pt x="5182" y="23411"/>
                </a:lnTo>
                <a:lnTo>
                  <a:pt x="4859" y="23134"/>
                </a:lnTo>
                <a:lnTo>
                  <a:pt x="4488" y="22902"/>
                </a:lnTo>
                <a:lnTo>
                  <a:pt x="4118" y="22671"/>
                </a:lnTo>
                <a:lnTo>
                  <a:pt x="3702" y="22486"/>
                </a:lnTo>
                <a:lnTo>
                  <a:pt x="3285" y="22347"/>
                </a:lnTo>
                <a:lnTo>
                  <a:pt x="2869" y="22255"/>
                </a:lnTo>
                <a:lnTo>
                  <a:pt x="2406" y="22162"/>
                </a:lnTo>
                <a:lnTo>
                  <a:pt x="926" y="22162"/>
                </a:lnTo>
                <a:lnTo>
                  <a:pt x="694" y="22255"/>
                </a:lnTo>
                <a:lnTo>
                  <a:pt x="509" y="22347"/>
                </a:lnTo>
                <a:lnTo>
                  <a:pt x="324" y="22486"/>
                </a:lnTo>
                <a:lnTo>
                  <a:pt x="186" y="22671"/>
                </a:lnTo>
                <a:lnTo>
                  <a:pt x="93" y="22856"/>
                </a:lnTo>
                <a:lnTo>
                  <a:pt x="0" y="23088"/>
                </a:lnTo>
                <a:lnTo>
                  <a:pt x="0" y="23319"/>
                </a:lnTo>
                <a:lnTo>
                  <a:pt x="0" y="29843"/>
                </a:lnTo>
                <a:lnTo>
                  <a:pt x="0" y="30074"/>
                </a:lnTo>
                <a:lnTo>
                  <a:pt x="93" y="30305"/>
                </a:lnTo>
                <a:lnTo>
                  <a:pt x="186" y="30490"/>
                </a:lnTo>
                <a:lnTo>
                  <a:pt x="324" y="30675"/>
                </a:lnTo>
                <a:lnTo>
                  <a:pt x="509" y="30814"/>
                </a:lnTo>
                <a:lnTo>
                  <a:pt x="694" y="30907"/>
                </a:lnTo>
                <a:lnTo>
                  <a:pt x="926" y="30999"/>
                </a:lnTo>
                <a:lnTo>
                  <a:pt x="2406" y="30999"/>
                </a:lnTo>
                <a:lnTo>
                  <a:pt x="2869" y="30907"/>
                </a:lnTo>
                <a:lnTo>
                  <a:pt x="3285" y="30814"/>
                </a:lnTo>
                <a:lnTo>
                  <a:pt x="3702" y="30675"/>
                </a:lnTo>
                <a:lnTo>
                  <a:pt x="4118" y="30490"/>
                </a:lnTo>
                <a:lnTo>
                  <a:pt x="4488" y="30259"/>
                </a:lnTo>
                <a:lnTo>
                  <a:pt x="4859" y="30028"/>
                </a:lnTo>
                <a:lnTo>
                  <a:pt x="5182" y="29704"/>
                </a:lnTo>
                <a:lnTo>
                  <a:pt x="5368" y="29565"/>
                </a:lnTo>
                <a:lnTo>
                  <a:pt x="5599" y="29426"/>
                </a:lnTo>
                <a:lnTo>
                  <a:pt x="5830" y="29334"/>
                </a:lnTo>
                <a:lnTo>
                  <a:pt x="6062" y="29287"/>
                </a:lnTo>
                <a:lnTo>
                  <a:pt x="6339" y="29241"/>
                </a:lnTo>
                <a:lnTo>
                  <a:pt x="6617" y="29287"/>
                </a:lnTo>
                <a:lnTo>
                  <a:pt x="6848" y="29334"/>
                </a:lnTo>
                <a:lnTo>
                  <a:pt x="7126" y="29426"/>
                </a:lnTo>
                <a:lnTo>
                  <a:pt x="7311" y="29565"/>
                </a:lnTo>
                <a:lnTo>
                  <a:pt x="7496" y="29704"/>
                </a:lnTo>
                <a:lnTo>
                  <a:pt x="7681" y="29889"/>
                </a:lnTo>
                <a:lnTo>
                  <a:pt x="7820" y="30074"/>
                </a:lnTo>
                <a:lnTo>
                  <a:pt x="7912" y="30305"/>
                </a:lnTo>
                <a:lnTo>
                  <a:pt x="8005" y="30537"/>
                </a:lnTo>
                <a:lnTo>
                  <a:pt x="8051" y="30814"/>
                </a:lnTo>
                <a:lnTo>
                  <a:pt x="8051" y="31046"/>
                </a:lnTo>
                <a:lnTo>
                  <a:pt x="8051" y="32850"/>
                </a:lnTo>
                <a:lnTo>
                  <a:pt x="8051" y="33081"/>
                </a:lnTo>
                <a:lnTo>
                  <a:pt x="8005" y="33313"/>
                </a:lnTo>
                <a:lnTo>
                  <a:pt x="7912" y="33590"/>
                </a:lnTo>
                <a:lnTo>
                  <a:pt x="7820" y="33775"/>
                </a:lnTo>
                <a:lnTo>
                  <a:pt x="7681" y="34007"/>
                </a:lnTo>
                <a:lnTo>
                  <a:pt x="7496" y="34192"/>
                </a:lnTo>
                <a:lnTo>
                  <a:pt x="7311" y="34331"/>
                </a:lnTo>
                <a:lnTo>
                  <a:pt x="7079" y="34469"/>
                </a:lnTo>
                <a:lnTo>
                  <a:pt x="6709" y="34562"/>
                </a:lnTo>
                <a:lnTo>
                  <a:pt x="6339" y="34608"/>
                </a:lnTo>
                <a:lnTo>
                  <a:pt x="6015" y="34608"/>
                </a:lnTo>
                <a:lnTo>
                  <a:pt x="5738" y="34516"/>
                </a:lnTo>
                <a:lnTo>
                  <a:pt x="5460" y="34331"/>
                </a:lnTo>
                <a:lnTo>
                  <a:pt x="5182" y="34145"/>
                </a:lnTo>
                <a:lnTo>
                  <a:pt x="4859" y="33868"/>
                </a:lnTo>
                <a:lnTo>
                  <a:pt x="4488" y="33590"/>
                </a:lnTo>
                <a:lnTo>
                  <a:pt x="4118" y="33405"/>
                </a:lnTo>
                <a:lnTo>
                  <a:pt x="3702" y="33220"/>
                </a:lnTo>
                <a:lnTo>
                  <a:pt x="3285" y="33081"/>
                </a:lnTo>
                <a:lnTo>
                  <a:pt x="2869" y="32943"/>
                </a:lnTo>
                <a:lnTo>
                  <a:pt x="2406" y="32896"/>
                </a:lnTo>
                <a:lnTo>
                  <a:pt x="926" y="32896"/>
                </a:lnTo>
                <a:lnTo>
                  <a:pt x="694" y="32989"/>
                </a:lnTo>
                <a:lnTo>
                  <a:pt x="509" y="33081"/>
                </a:lnTo>
                <a:lnTo>
                  <a:pt x="324" y="33220"/>
                </a:lnTo>
                <a:lnTo>
                  <a:pt x="186" y="33405"/>
                </a:lnTo>
                <a:lnTo>
                  <a:pt x="93" y="33590"/>
                </a:lnTo>
                <a:lnTo>
                  <a:pt x="0" y="33822"/>
                </a:lnTo>
                <a:lnTo>
                  <a:pt x="0" y="34053"/>
                </a:lnTo>
                <a:lnTo>
                  <a:pt x="0" y="40530"/>
                </a:lnTo>
                <a:lnTo>
                  <a:pt x="0" y="40762"/>
                </a:lnTo>
                <a:lnTo>
                  <a:pt x="93" y="40993"/>
                </a:lnTo>
                <a:lnTo>
                  <a:pt x="186" y="41224"/>
                </a:lnTo>
                <a:lnTo>
                  <a:pt x="324" y="41363"/>
                </a:lnTo>
                <a:lnTo>
                  <a:pt x="509" y="41502"/>
                </a:lnTo>
                <a:lnTo>
                  <a:pt x="694" y="41641"/>
                </a:lnTo>
                <a:lnTo>
                  <a:pt x="926" y="41687"/>
                </a:lnTo>
                <a:lnTo>
                  <a:pt x="1157" y="41733"/>
                </a:lnTo>
                <a:lnTo>
                  <a:pt x="1990" y="41733"/>
                </a:lnTo>
                <a:lnTo>
                  <a:pt x="2406" y="41687"/>
                </a:lnTo>
                <a:lnTo>
                  <a:pt x="2869" y="41641"/>
                </a:lnTo>
                <a:lnTo>
                  <a:pt x="3285" y="41548"/>
                </a:lnTo>
                <a:lnTo>
                  <a:pt x="3702" y="41409"/>
                </a:lnTo>
                <a:lnTo>
                  <a:pt x="4118" y="41224"/>
                </a:lnTo>
                <a:lnTo>
                  <a:pt x="4488" y="40993"/>
                </a:lnTo>
                <a:lnTo>
                  <a:pt x="4859" y="40715"/>
                </a:lnTo>
                <a:lnTo>
                  <a:pt x="5182" y="40438"/>
                </a:lnTo>
                <a:lnTo>
                  <a:pt x="5368" y="40299"/>
                </a:lnTo>
                <a:lnTo>
                  <a:pt x="5599" y="40160"/>
                </a:lnTo>
                <a:lnTo>
                  <a:pt x="5830" y="40068"/>
                </a:lnTo>
                <a:lnTo>
                  <a:pt x="6062" y="40021"/>
                </a:lnTo>
                <a:lnTo>
                  <a:pt x="6339" y="39975"/>
                </a:lnTo>
                <a:lnTo>
                  <a:pt x="6571" y="39975"/>
                </a:lnTo>
                <a:lnTo>
                  <a:pt x="6848" y="40068"/>
                </a:lnTo>
                <a:lnTo>
                  <a:pt x="7126" y="40160"/>
                </a:lnTo>
                <a:lnTo>
                  <a:pt x="7311" y="40253"/>
                </a:lnTo>
                <a:lnTo>
                  <a:pt x="7496" y="40438"/>
                </a:lnTo>
                <a:lnTo>
                  <a:pt x="7681" y="40623"/>
                </a:lnTo>
                <a:lnTo>
                  <a:pt x="7820" y="40808"/>
                </a:lnTo>
                <a:lnTo>
                  <a:pt x="7912" y="41039"/>
                </a:lnTo>
                <a:lnTo>
                  <a:pt x="8005" y="41271"/>
                </a:lnTo>
                <a:lnTo>
                  <a:pt x="8051" y="41502"/>
                </a:lnTo>
                <a:lnTo>
                  <a:pt x="8051" y="41733"/>
                </a:lnTo>
                <a:lnTo>
                  <a:pt x="8051" y="43538"/>
                </a:lnTo>
                <a:lnTo>
                  <a:pt x="8051" y="43815"/>
                </a:lnTo>
                <a:lnTo>
                  <a:pt x="8005" y="44047"/>
                </a:lnTo>
                <a:lnTo>
                  <a:pt x="7912" y="44278"/>
                </a:lnTo>
                <a:lnTo>
                  <a:pt x="7820" y="44509"/>
                </a:lnTo>
                <a:lnTo>
                  <a:pt x="7681" y="44741"/>
                </a:lnTo>
                <a:lnTo>
                  <a:pt x="7496" y="44880"/>
                </a:lnTo>
                <a:lnTo>
                  <a:pt x="7311" y="45065"/>
                </a:lnTo>
                <a:lnTo>
                  <a:pt x="7079" y="45157"/>
                </a:lnTo>
                <a:lnTo>
                  <a:pt x="6709" y="45296"/>
                </a:lnTo>
                <a:lnTo>
                  <a:pt x="6339" y="45342"/>
                </a:lnTo>
                <a:lnTo>
                  <a:pt x="6015" y="45296"/>
                </a:lnTo>
                <a:lnTo>
                  <a:pt x="5738" y="45203"/>
                </a:lnTo>
                <a:lnTo>
                  <a:pt x="5460" y="45065"/>
                </a:lnTo>
                <a:lnTo>
                  <a:pt x="5182" y="44880"/>
                </a:lnTo>
                <a:lnTo>
                  <a:pt x="4859" y="44602"/>
                </a:lnTo>
                <a:lnTo>
                  <a:pt x="4488" y="44324"/>
                </a:lnTo>
                <a:lnTo>
                  <a:pt x="4118" y="44093"/>
                </a:lnTo>
                <a:lnTo>
                  <a:pt x="3702" y="43908"/>
                </a:lnTo>
                <a:lnTo>
                  <a:pt x="3285" y="43769"/>
                </a:lnTo>
                <a:lnTo>
                  <a:pt x="2869" y="43677"/>
                </a:lnTo>
                <a:lnTo>
                  <a:pt x="2406" y="43630"/>
                </a:lnTo>
                <a:lnTo>
                  <a:pt x="1944" y="43584"/>
                </a:lnTo>
                <a:lnTo>
                  <a:pt x="1157" y="43584"/>
                </a:lnTo>
                <a:lnTo>
                  <a:pt x="926" y="43630"/>
                </a:lnTo>
                <a:lnTo>
                  <a:pt x="694" y="43677"/>
                </a:lnTo>
                <a:lnTo>
                  <a:pt x="509" y="43815"/>
                </a:lnTo>
                <a:lnTo>
                  <a:pt x="324" y="43954"/>
                </a:lnTo>
                <a:lnTo>
                  <a:pt x="186" y="44093"/>
                </a:lnTo>
                <a:lnTo>
                  <a:pt x="93" y="44324"/>
                </a:lnTo>
                <a:lnTo>
                  <a:pt x="0" y="44556"/>
                </a:lnTo>
                <a:lnTo>
                  <a:pt x="0" y="44787"/>
                </a:lnTo>
                <a:lnTo>
                  <a:pt x="0" y="51264"/>
                </a:lnTo>
                <a:lnTo>
                  <a:pt x="0" y="51496"/>
                </a:lnTo>
                <a:lnTo>
                  <a:pt x="93" y="51727"/>
                </a:lnTo>
                <a:lnTo>
                  <a:pt x="186" y="51912"/>
                </a:lnTo>
                <a:lnTo>
                  <a:pt x="324" y="52097"/>
                </a:lnTo>
                <a:lnTo>
                  <a:pt x="509" y="52236"/>
                </a:lnTo>
                <a:lnTo>
                  <a:pt x="694" y="52329"/>
                </a:lnTo>
                <a:lnTo>
                  <a:pt x="926" y="52421"/>
                </a:lnTo>
                <a:lnTo>
                  <a:pt x="2406" y="52421"/>
                </a:lnTo>
                <a:lnTo>
                  <a:pt x="2869" y="52375"/>
                </a:lnTo>
                <a:lnTo>
                  <a:pt x="3285" y="52236"/>
                </a:lnTo>
                <a:lnTo>
                  <a:pt x="3702" y="52097"/>
                </a:lnTo>
                <a:lnTo>
                  <a:pt x="4118" y="51912"/>
                </a:lnTo>
                <a:lnTo>
                  <a:pt x="4488" y="51727"/>
                </a:lnTo>
                <a:lnTo>
                  <a:pt x="4859" y="51450"/>
                </a:lnTo>
                <a:lnTo>
                  <a:pt x="5182" y="51172"/>
                </a:lnTo>
                <a:lnTo>
                  <a:pt x="5368" y="50987"/>
                </a:lnTo>
                <a:lnTo>
                  <a:pt x="5599" y="50894"/>
                </a:lnTo>
                <a:lnTo>
                  <a:pt x="5830" y="50802"/>
                </a:lnTo>
                <a:lnTo>
                  <a:pt x="6062" y="50709"/>
                </a:lnTo>
                <a:lnTo>
                  <a:pt x="6571" y="50709"/>
                </a:lnTo>
                <a:lnTo>
                  <a:pt x="6848" y="50756"/>
                </a:lnTo>
                <a:lnTo>
                  <a:pt x="7079" y="50848"/>
                </a:lnTo>
                <a:lnTo>
                  <a:pt x="7311" y="50987"/>
                </a:lnTo>
                <a:lnTo>
                  <a:pt x="7496" y="51126"/>
                </a:lnTo>
                <a:lnTo>
                  <a:pt x="7681" y="51311"/>
                </a:lnTo>
                <a:lnTo>
                  <a:pt x="7820" y="51542"/>
                </a:lnTo>
                <a:lnTo>
                  <a:pt x="7912" y="51727"/>
                </a:lnTo>
                <a:lnTo>
                  <a:pt x="8005" y="52005"/>
                </a:lnTo>
                <a:lnTo>
                  <a:pt x="8051" y="52236"/>
                </a:lnTo>
                <a:lnTo>
                  <a:pt x="8051" y="52467"/>
                </a:lnTo>
                <a:lnTo>
                  <a:pt x="8051" y="54272"/>
                </a:lnTo>
                <a:lnTo>
                  <a:pt x="8051" y="54549"/>
                </a:lnTo>
                <a:lnTo>
                  <a:pt x="8005" y="54781"/>
                </a:lnTo>
                <a:lnTo>
                  <a:pt x="7912" y="55012"/>
                </a:lnTo>
                <a:lnTo>
                  <a:pt x="7820" y="55243"/>
                </a:lnTo>
                <a:lnTo>
                  <a:pt x="7681" y="55429"/>
                </a:lnTo>
                <a:lnTo>
                  <a:pt x="7496" y="55614"/>
                </a:lnTo>
                <a:lnTo>
                  <a:pt x="7311" y="55799"/>
                </a:lnTo>
                <a:lnTo>
                  <a:pt x="7079" y="55891"/>
                </a:lnTo>
                <a:lnTo>
                  <a:pt x="6709" y="56030"/>
                </a:lnTo>
                <a:lnTo>
                  <a:pt x="6339" y="56076"/>
                </a:lnTo>
                <a:lnTo>
                  <a:pt x="6015" y="56030"/>
                </a:lnTo>
                <a:lnTo>
                  <a:pt x="5738" y="55937"/>
                </a:lnTo>
                <a:lnTo>
                  <a:pt x="5460" y="55799"/>
                </a:lnTo>
                <a:lnTo>
                  <a:pt x="5182" y="55614"/>
                </a:lnTo>
                <a:lnTo>
                  <a:pt x="4859" y="55290"/>
                </a:lnTo>
                <a:lnTo>
                  <a:pt x="4488" y="55058"/>
                </a:lnTo>
                <a:lnTo>
                  <a:pt x="4118" y="54827"/>
                </a:lnTo>
                <a:lnTo>
                  <a:pt x="3702" y="54642"/>
                </a:lnTo>
                <a:lnTo>
                  <a:pt x="3285" y="54503"/>
                </a:lnTo>
                <a:lnTo>
                  <a:pt x="2869" y="54411"/>
                </a:lnTo>
                <a:lnTo>
                  <a:pt x="2406" y="54364"/>
                </a:lnTo>
                <a:lnTo>
                  <a:pt x="1944" y="54318"/>
                </a:lnTo>
                <a:lnTo>
                  <a:pt x="1157" y="54318"/>
                </a:lnTo>
                <a:lnTo>
                  <a:pt x="926" y="54364"/>
                </a:lnTo>
                <a:lnTo>
                  <a:pt x="694" y="54411"/>
                </a:lnTo>
                <a:lnTo>
                  <a:pt x="509" y="54503"/>
                </a:lnTo>
                <a:lnTo>
                  <a:pt x="324" y="54688"/>
                </a:lnTo>
                <a:lnTo>
                  <a:pt x="186" y="54827"/>
                </a:lnTo>
                <a:lnTo>
                  <a:pt x="93" y="55058"/>
                </a:lnTo>
                <a:lnTo>
                  <a:pt x="0" y="55243"/>
                </a:lnTo>
                <a:lnTo>
                  <a:pt x="0" y="55521"/>
                </a:lnTo>
                <a:lnTo>
                  <a:pt x="0" y="61999"/>
                </a:lnTo>
                <a:lnTo>
                  <a:pt x="0" y="62230"/>
                </a:lnTo>
                <a:lnTo>
                  <a:pt x="93" y="62461"/>
                </a:lnTo>
                <a:lnTo>
                  <a:pt x="186" y="62646"/>
                </a:lnTo>
                <a:lnTo>
                  <a:pt x="324" y="62831"/>
                </a:lnTo>
                <a:lnTo>
                  <a:pt x="509" y="62970"/>
                </a:lnTo>
                <a:lnTo>
                  <a:pt x="694" y="63063"/>
                </a:lnTo>
                <a:lnTo>
                  <a:pt x="926" y="63155"/>
                </a:lnTo>
                <a:lnTo>
                  <a:pt x="2406" y="63155"/>
                </a:lnTo>
                <a:lnTo>
                  <a:pt x="2869" y="63063"/>
                </a:lnTo>
                <a:lnTo>
                  <a:pt x="3285" y="62970"/>
                </a:lnTo>
                <a:lnTo>
                  <a:pt x="3702" y="62831"/>
                </a:lnTo>
                <a:lnTo>
                  <a:pt x="4118" y="62646"/>
                </a:lnTo>
                <a:lnTo>
                  <a:pt x="4488" y="62415"/>
                </a:lnTo>
                <a:lnTo>
                  <a:pt x="4859" y="62184"/>
                </a:lnTo>
                <a:lnTo>
                  <a:pt x="5182" y="61906"/>
                </a:lnTo>
                <a:lnTo>
                  <a:pt x="5368" y="61721"/>
                </a:lnTo>
                <a:lnTo>
                  <a:pt x="5599" y="61582"/>
                </a:lnTo>
                <a:lnTo>
                  <a:pt x="5830" y="61490"/>
                </a:lnTo>
                <a:lnTo>
                  <a:pt x="6062" y="61443"/>
                </a:lnTo>
                <a:lnTo>
                  <a:pt x="6571" y="61443"/>
                </a:lnTo>
                <a:lnTo>
                  <a:pt x="6848" y="61490"/>
                </a:lnTo>
                <a:lnTo>
                  <a:pt x="7126" y="61582"/>
                </a:lnTo>
                <a:lnTo>
                  <a:pt x="7311" y="61721"/>
                </a:lnTo>
                <a:lnTo>
                  <a:pt x="7496" y="61860"/>
                </a:lnTo>
                <a:lnTo>
                  <a:pt x="7681" y="62045"/>
                </a:lnTo>
                <a:lnTo>
                  <a:pt x="7820" y="62276"/>
                </a:lnTo>
                <a:lnTo>
                  <a:pt x="7912" y="62461"/>
                </a:lnTo>
                <a:lnTo>
                  <a:pt x="8005" y="62739"/>
                </a:lnTo>
                <a:lnTo>
                  <a:pt x="8051" y="62970"/>
                </a:lnTo>
                <a:lnTo>
                  <a:pt x="8051" y="63202"/>
                </a:lnTo>
                <a:lnTo>
                  <a:pt x="8051" y="65006"/>
                </a:lnTo>
                <a:lnTo>
                  <a:pt x="8051" y="65237"/>
                </a:lnTo>
                <a:lnTo>
                  <a:pt x="8005" y="65515"/>
                </a:lnTo>
                <a:lnTo>
                  <a:pt x="7912" y="65746"/>
                </a:lnTo>
                <a:lnTo>
                  <a:pt x="7820" y="65978"/>
                </a:lnTo>
                <a:lnTo>
                  <a:pt x="7681" y="66163"/>
                </a:lnTo>
                <a:lnTo>
                  <a:pt x="7496" y="66348"/>
                </a:lnTo>
                <a:lnTo>
                  <a:pt x="7311" y="66486"/>
                </a:lnTo>
                <a:lnTo>
                  <a:pt x="7079" y="66625"/>
                </a:lnTo>
                <a:lnTo>
                  <a:pt x="6709" y="66764"/>
                </a:lnTo>
                <a:lnTo>
                  <a:pt x="6015" y="66764"/>
                </a:lnTo>
                <a:lnTo>
                  <a:pt x="5738" y="66672"/>
                </a:lnTo>
                <a:lnTo>
                  <a:pt x="5460" y="66533"/>
                </a:lnTo>
                <a:lnTo>
                  <a:pt x="5182" y="66301"/>
                </a:lnTo>
                <a:lnTo>
                  <a:pt x="4859" y="66024"/>
                </a:lnTo>
                <a:lnTo>
                  <a:pt x="4488" y="65792"/>
                </a:lnTo>
                <a:lnTo>
                  <a:pt x="4118" y="65561"/>
                </a:lnTo>
                <a:lnTo>
                  <a:pt x="3702" y="65376"/>
                </a:lnTo>
                <a:lnTo>
                  <a:pt x="3285" y="65237"/>
                </a:lnTo>
                <a:lnTo>
                  <a:pt x="2869" y="65145"/>
                </a:lnTo>
                <a:lnTo>
                  <a:pt x="2406" y="65052"/>
                </a:lnTo>
                <a:lnTo>
                  <a:pt x="926" y="65052"/>
                </a:lnTo>
                <a:lnTo>
                  <a:pt x="694" y="65145"/>
                </a:lnTo>
                <a:lnTo>
                  <a:pt x="509" y="65237"/>
                </a:lnTo>
                <a:lnTo>
                  <a:pt x="324" y="65376"/>
                </a:lnTo>
                <a:lnTo>
                  <a:pt x="186" y="65561"/>
                </a:lnTo>
                <a:lnTo>
                  <a:pt x="93" y="65746"/>
                </a:lnTo>
                <a:lnTo>
                  <a:pt x="0" y="65978"/>
                </a:lnTo>
                <a:lnTo>
                  <a:pt x="0" y="66209"/>
                </a:lnTo>
                <a:lnTo>
                  <a:pt x="0" y="73427"/>
                </a:lnTo>
                <a:lnTo>
                  <a:pt x="0" y="73658"/>
                </a:lnTo>
                <a:lnTo>
                  <a:pt x="93" y="73889"/>
                </a:lnTo>
                <a:lnTo>
                  <a:pt x="186" y="74074"/>
                </a:lnTo>
                <a:lnTo>
                  <a:pt x="324" y="74259"/>
                </a:lnTo>
                <a:lnTo>
                  <a:pt x="509" y="74398"/>
                </a:lnTo>
                <a:lnTo>
                  <a:pt x="694" y="74491"/>
                </a:lnTo>
                <a:lnTo>
                  <a:pt x="926" y="74583"/>
                </a:lnTo>
                <a:lnTo>
                  <a:pt x="89112" y="74583"/>
                </a:lnTo>
                <a:lnTo>
                  <a:pt x="89529" y="74537"/>
                </a:lnTo>
                <a:lnTo>
                  <a:pt x="89853" y="74445"/>
                </a:lnTo>
                <a:lnTo>
                  <a:pt x="90176" y="74259"/>
                </a:lnTo>
                <a:lnTo>
                  <a:pt x="90500" y="74028"/>
                </a:lnTo>
                <a:lnTo>
                  <a:pt x="90732" y="73751"/>
                </a:lnTo>
                <a:lnTo>
                  <a:pt x="90870" y="73427"/>
                </a:lnTo>
                <a:lnTo>
                  <a:pt x="91009" y="73056"/>
                </a:lnTo>
                <a:lnTo>
                  <a:pt x="91056" y="72686"/>
                </a:lnTo>
                <a:lnTo>
                  <a:pt x="91056" y="1943"/>
                </a:lnTo>
                <a:lnTo>
                  <a:pt x="91009" y="1527"/>
                </a:lnTo>
                <a:lnTo>
                  <a:pt x="90870" y="1157"/>
                </a:lnTo>
                <a:lnTo>
                  <a:pt x="90732" y="833"/>
                </a:lnTo>
                <a:lnTo>
                  <a:pt x="90500" y="555"/>
                </a:lnTo>
                <a:lnTo>
                  <a:pt x="90176" y="324"/>
                </a:lnTo>
                <a:lnTo>
                  <a:pt x="89853" y="139"/>
                </a:lnTo>
                <a:lnTo>
                  <a:pt x="89529" y="46"/>
                </a:lnTo>
                <a:lnTo>
                  <a:pt x="891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51"/>
          <p:cNvSpPr/>
          <p:nvPr/>
        </p:nvSpPr>
        <p:spPr>
          <a:xfrm rot="5400000">
            <a:off x="4996606" y="2310590"/>
            <a:ext cx="2012062" cy="1797386"/>
          </a:xfrm>
          <a:custGeom>
            <a:avLst/>
            <a:gdLst/>
            <a:ahLst/>
            <a:cxnLst/>
            <a:rect l="l" t="t" r="r" b="b"/>
            <a:pathLst>
              <a:path w="91056" h="74584" extrusionOk="0">
                <a:moveTo>
                  <a:pt x="1204" y="0"/>
                </a:moveTo>
                <a:lnTo>
                  <a:pt x="973" y="46"/>
                </a:lnTo>
                <a:lnTo>
                  <a:pt x="741" y="93"/>
                </a:lnTo>
                <a:lnTo>
                  <a:pt x="510" y="231"/>
                </a:lnTo>
                <a:lnTo>
                  <a:pt x="371" y="370"/>
                </a:lnTo>
                <a:lnTo>
                  <a:pt x="232" y="509"/>
                </a:lnTo>
                <a:lnTo>
                  <a:pt x="93" y="740"/>
                </a:lnTo>
                <a:lnTo>
                  <a:pt x="47" y="972"/>
                </a:lnTo>
                <a:lnTo>
                  <a:pt x="1" y="1203"/>
                </a:lnTo>
                <a:lnTo>
                  <a:pt x="1" y="8374"/>
                </a:lnTo>
                <a:lnTo>
                  <a:pt x="47" y="8606"/>
                </a:lnTo>
                <a:lnTo>
                  <a:pt x="93" y="8837"/>
                </a:lnTo>
                <a:lnTo>
                  <a:pt x="232" y="9022"/>
                </a:lnTo>
                <a:lnTo>
                  <a:pt x="371" y="9207"/>
                </a:lnTo>
                <a:lnTo>
                  <a:pt x="510" y="9346"/>
                </a:lnTo>
                <a:lnTo>
                  <a:pt x="741" y="9485"/>
                </a:lnTo>
                <a:lnTo>
                  <a:pt x="973" y="9531"/>
                </a:lnTo>
                <a:lnTo>
                  <a:pt x="1204" y="9577"/>
                </a:lnTo>
                <a:lnTo>
                  <a:pt x="1990" y="9577"/>
                </a:lnTo>
                <a:lnTo>
                  <a:pt x="2407" y="9531"/>
                </a:lnTo>
                <a:lnTo>
                  <a:pt x="2870" y="9485"/>
                </a:lnTo>
                <a:lnTo>
                  <a:pt x="3286" y="9392"/>
                </a:lnTo>
                <a:lnTo>
                  <a:pt x="3702" y="9207"/>
                </a:lnTo>
                <a:lnTo>
                  <a:pt x="4119" y="9068"/>
                </a:lnTo>
                <a:lnTo>
                  <a:pt x="4489" y="8837"/>
                </a:lnTo>
                <a:lnTo>
                  <a:pt x="4859" y="8560"/>
                </a:lnTo>
                <a:lnTo>
                  <a:pt x="5183" y="8282"/>
                </a:lnTo>
                <a:lnTo>
                  <a:pt x="5414" y="8143"/>
                </a:lnTo>
                <a:lnTo>
                  <a:pt x="5599" y="8004"/>
                </a:lnTo>
                <a:lnTo>
                  <a:pt x="5831" y="7912"/>
                </a:lnTo>
                <a:lnTo>
                  <a:pt x="6108" y="7819"/>
                </a:lnTo>
                <a:lnTo>
                  <a:pt x="6617" y="7819"/>
                </a:lnTo>
                <a:lnTo>
                  <a:pt x="6849" y="7912"/>
                </a:lnTo>
                <a:lnTo>
                  <a:pt x="7126" y="8004"/>
                </a:lnTo>
                <a:lnTo>
                  <a:pt x="7358" y="8097"/>
                </a:lnTo>
                <a:lnTo>
                  <a:pt x="7543" y="8282"/>
                </a:lnTo>
                <a:lnTo>
                  <a:pt x="7681" y="8467"/>
                </a:lnTo>
                <a:lnTo>
                  <a:pt x="7820" y="8652"/>
                </a:lnTo>
                <a:lnTo>
                  <a:pt x="7959" y="8930"/>
                </a:lnTo>
                <a:lnTo>
                  <a:pt x="8005" y="9161"/>
                </a:lnTo>
                <a:lnTo>
                  <a:pt x="8052" y="9485"/>
                </a:lnTo>
                <a:lnTo>
                  <a:pt x="8098" y="9762"/>
                </a:lnTo>
                <a:lnTo>
                  <a:pt x="8098" y="11382"/>
                </a:lnTo>
                <a:lnTo>
                  <a:pt x="8052" y="11659"/>
                </a:lnTo>
                <a:lnTo>
                  <a:pt x="8005" y="11891"/>
                </a:lnTo>
                <a:lnTo>
                  <a:pt x="7959" y="12122"/>
                </a:lnTo>
                <a:lnTo>
                  <a:pt x="7820" y="12353"/>
                </a:lnTo>
                <a:lnTo>
                  <a:pt x="7681" y="12539"/>
                </a:lnTo>
                <a:lnTo>
                  <a:pt x="7496" y="12724"/>
                </a:lnTo>
                <a:lnTo>
                  <a:pt x="7311" y="12909"/>
                </a:lnTo>
                <a:lnTo>
                  <a:pt x="7126" y="13001"/>
                </a:lnTo>
                <a:lnTo>
                  <a:pt x="6756" y="13140"/>
                </a:lnTo>
                <a:lnTo>
                  <a:pt x="6386" y="13186"/>
                </a:lnTo>
                <a:lnTo>
                  <a:pt x="6062" y="13140"/>
                </a:lnTo>
                <a:lnTo>
                  <a:pt x="5738" y="13047"/>
                </a:lnTo>
                <a:lnTo>
                  <a:pt x="5461" y="12909"/>
                </a:lnTo>
                <a:lnTo>
                  <a:pt x="5183" y="12724"/>
                </a:lnTo>
                <a:lnTo>
                  <a:pt x="4859" y="12400"/>
                </a:lnTo>
                <a:lnTo>
                  <a:pt x="4489" y="12168"/>
                </a:lnTo>
                <a:lnTo>
                  <a:pt x="4119" y="11937"/>
                </a:lnTo>
                <a:lnTo>
                  <a:pt x="3702" y="11752"/>
                </a:lnTo>
                <a:lnTo>
                  <a:pt x="3286" y="11613"/>
                </a:lnTo>
                <a:lnTo>
                  <a:pt x="2870" y="11521"/>
                </a:lnTo>
                <a:lnTo>
                  <a:pt x="2407" y="11474"/>
                </a:lnTo>
                <a:lnTo>
                  <a:pt x="1990" y="11428"/>
                </a:lnTo>
                <a:lnTo>
                  <a:pt x="1204" y="11428"/>
                </a:lnTo>
                <a:lnTo>
                  <a:pt x="973" y="11474"/>
                </a:lnTo>
                <a:lnTo>
                  <a:pt x="741" y="11521"/>
                </a:lnTo>
                <a:lnTo>
                  <a:pt x="510" y="11613"/>
                </a:lnTo>
                <a:lnTo>
                  <a:pt x="371" y="11798"/>
                </a:lnTo>
                <a:lnTo>
                  <a:pt x="232" y="11937"/>
                </a:lnTo>
                <a:lnTo>
                  <a:pt x="93" y="12168"/>
                </a:lnTo>
                <a:lnTo>
                  <a:pt x="47" y="12353"/>
                </a:lnTo>
                <a:lnTo>
                  <a:pt x="1" y="12631"/>
                </a:lnTo>
                <a:lnTo>
                  <a:pt x="1" y="19109"/>
                </a:lnTo>
                <a:lnTo>
                  <a:pt x="47" y="19340"/>
                </a:lnTo>
                <a:lnTo>
                  <a:pt x="93" y="19571"/>
                </a:lnTo>
                <a:lnTo>
                  <a:pt x="232" y="19756"/>
                </a:lnTo>
                <a:lnTo>
                  <a:pt x="371" y="19941"/>
                </a:lnTo>
                <a:lnTo>
                  <a:pt x="510" y="20080"/>
                </a:lnTo>
                <a:lnTo>
                  <a:pt x="741" y="20173"/>
                </a:lnTo>
                <a:lnTo>
                  <a:pt x="973" y="20265"/>
                </a:lnTo>
                <a:lnTo>
                  <a:pt x="2407" y="20265"/>
                </a:lnTo>
                <a:lnTo>
                  <a:pt x="2870" y="20173"/>
                </a:lnTo>
                <a:lnTo>
                  <a:pt x="3286" y="20080"/>
                </a:lnTo>
                <a:lnTo>
                  <a:pt x="3702" y="19941"/>
                </a:lnTo>
                <a:lnTo>
                  <a:pt x="4119" y="19756"/>
                </a:lnTo>
                <a:lnTo>
                  <a:pt x="4489" y="19571"/>
                </a:lnTo>
                <a:lnTo>
                  <a:pt x="4859" y="19294"/>
                </a:lnTo>
                <a:lnTo>
                  <a:pt x="5183" y="19016"/>
                </a:lnTo>
                <a:lnTo>
                  <a:pt x="5414" y="18831"/>
                </a:lnTo>
                <a:lnTo>
                  <a:pt x="5599" y="18692"/>
                </a:lnTo>
                <a:lnTo>
                  <a:pt x="5831" y="18600"/>
                </a:lnTo>
                <a:lnTo>
                  <a:pt x="6108" y="18553"/>
                </a:lnTo>
                <a:lnTo>
                  <a:pt x="6617" y="18553"/>
                </a:lnTo>
                <a:lnTo>
                  <a:pt x="6849" y="18600"/>
                </a:lnTo>
                <a:lnTo>
                  <a:pt x="7126" y="18692"/>
                </a:lnTo>
                <a:lnTo>
                  <a:pt x="7358" y="18831"/>
                </a:lnTo>
                <a:lnTo>
                  <a:pt x="7543" y="18970"/>
                </a:lnTo>
                <a:lnTo>
                  <a:pt x="7681" y="19155"/>
                </a:lnTo>
                <a:lnTo>
                  <a:pt x="7820" y="19386"/>
                </a:lnTo>
                <a:lnTo>
                  <a:pt x="7959" y="19617"/>
                </a:lnTo>
                <a:lnTo>
                  <a:pt x="8005" y="19895"/>
                </a:lnTo>
                <a:lnTo>
                  <a:pt x="8052" y="20173"/>
                </a:lnTo>
                <a:lnTo>
                  <a:pt x="8098" y="20497"/>
                </a:lnTo>
                <a:lnTo>
                  <a:pt x="8098" y="22116"/>
                </a:lnTo>
                <a:lnTo>
                  <a:pt x="8052" y="22347"/>
                </a:lnTo>
                <a:lnTo>
                  <a:pt x="8005" y="22625"/>
                </a:lnTo>
                <a:lnTo>
                  <a:pt x="7959" y="22856"/>
                </a:lnTo>
                <a:lnTo>
                  <a:pt x="7820" y="23088"/>
                </a:lnTo>
                <a:lnTo>
                  <a:pt x="7681" y="23273"/>
                </a:lnTo>
                <a:lnTo>
                  <a:pt x="7496" y="23458"/>
                </a:lnTo>
                <a:lnTo>
                  <a:pt x="7311" y="23596"/>
                </a:lnTo>
                <a:lnTo>
                  <a:pt x="7126" y="23735"/>
                </a:lnTo>
                <a:lnTo>
                  <a:pt x="6756" y="23874"/>
                </a:lnTo>
                <a:lnTo>
                  <a:pt x="6386" y="23920"/>
                </a:lnTo>
                <a:lnTo>
                  <a:pt x="6062" y="23874"/>
                </a:lnTo>
                <a:lnTo>
                  <a:pt x="5738" y="23782"/>
                </a:lnTo>
                <a:lnTo>
                  <a:pt x="5461" y="23643"/>
                </a:lnTo>
                <a:lnTo>
                  <a:pt x="5183" y="23411"/>
                </a:lnTo>
                <a:lnTo>
                  <a:pt x="4859" y="23134"/>
                </a:lnTo>
                <a:lnTo>
                  <a:pt x="4489" y="22902"/>
                </a:lnTo>
                <a:lnTo>
                  <a:pt x="4119" y="22671"/>
                </a:lnTo>
                <a:lnTo>
                  <a:pt x="3702" y="22486"/>
                </a:lnTo>
                <a:lnTo>
                  <a:pt x="3286" y="22347"/>
                </a:lnTo>
                <a:lnTo>
                  <a:pt x="2870" y="22255"/>
                </a:lnTo>
                <a:lnTo>
                  <a:pt x="2407" y="22162"/>
                </a:lnTo>
                <a:lnTo>
                  <a:pt x="973" y="22162"/>
                </a:lnTo>
                <a:lnTo>
                  <a:pt x="741" y="22255"/>
                </a:lnTo>
                <a:lnTo>
                  <a:pt x="510" y="22347"/>
                </a:lnTo>
                <a:lnTo>
                  <a:pt x="371" y="22486"/>
                </a:lnTo>
                <a:lnTo>
                  <a:pt x="232" y="22671"/>
                </a:lnTo>
                <a:lnTo>
                  <a:pt x="93" y="22856"/>
                </a:lnTo>
                <a:lnTo>
                  <a:pt x="47" y="23088"/>
                </a:lnTo>
                <a:lnTo>
                  <a:pt x="1" y="23319"/>
                </a:lnTo>
                <a:lnTo>
                  <a:pt x="1" y="29843"/>
                </a:lnTo>
                <a:lnTo>
                  <a:pt x="47" y="30074"/>
                </a:lnTo>
                <a:lnTo>
                  <a:pt x="93" y="30305"/>
                </a:lnTo>
                <a:lnTo>
                  <a:pt x="232" y="30490"/>
                </a:lnTo>
                <a:lnTo>
                  <a:pt x="371" y="30675"/>
                </a:lnTo>
                <a:lnTo>
                  <a:pt x="510" y="30814"/>
                </a:lnTo>
                <a:lnTo>
                  <a:pt x="741" y="30907"/>
                </a:lnTo>
                <a:lnTo>
                  <a:pt x="973" y="30999"/>
                </a:lnTo>
                <a:lnTo>
                  <a:pt x="2407" y="30999"/>
                </a:lnTo>
                <a:lnTo>
                  <a:pt x="2870" y="30907"/>
                </a:lnTo>
                <a:lnTo>
                  <a:pt x="3286" y="30814"/>
                </a:lnTo>
                <a:lnTo>
                  <a:pt x="3702" y="30675"/>
                </a:lnTo>
                <a:lnTo>
                  <a:pt x="4119" y="30490"/>
                </a:lnTo>
                <a:lnTo>
                  <a:pt x="4489" y="30259"/>
                </a:lnTo>
                <a:lnTo>
                  <a:pt x="4859" y="30028"/>
                </a:lnTo>
                <a:lnTo>
                  <a:pt x="5183" y="29704"/>
                </a:lnTo>
                <a:lnTo>
                  <a:pt x="5414" y="29565"/>
                </a:lnTo>
                <a:lnTo>
                  <a:pt x="5599" y="29426"/>
                </a:lnTo>
                <a:lnTo>
                  <a:pt x="5831" y="29334"/>
                </a:lnTo>
                <a:lnTo>
                  <a:pt x="6108" y="29287"/>
                </a:lnTo>
                <a:lnTo>
                  <a:pt x="6340" y="29241"/>
                </a:lnTo>
                <a:lnTo>
                  <a:pt x="6617" y="29287"/>
                </a:lnTo>
                <a:lnTo>
                  <a:pt x="6849" y="29334"/>
                </a:lnTo>
                <a:lnTo>
                  <a:pt x="7126" y="29426"/>
                </a:lnTo>
                <a:lnTo>
                  <a:pt x="7358" y="29565"/>
                </a:lnTo>
                <a:lnTo>
                  <a:pt x="7543" y="29704"/>
                </a:lnTo>
                <a:lnTo>
                  <a:pt x="7681" y="29889"/>
                </a:lnTo>
                <a:lnTo>
                  <a:pt x="7820" y="30074"/>
                </a:lnTo>
                <a:lnTo>
                  <a:pt x="7959" y="30305"/>
                </a:lnTo>
                <a:lnTo>
                  <a:pt x="8005" y="30537"/>
                </a:lnTo>
                <a:lnTo>
                  <a:pt x="8052" y="30814"/>
                </a:lnTo>
                <a:lnTo>
                  <a:pt x="8098" y="31046"/>
                </a:lnTo>
                <a:lnTo>
                  <a:pt x="8098" y="32850"/>
                </a:lnTo>
                <a:lnTo>
                  <a:pt x="8052" y="33081"/>
                </a:lnTo>
                <a:lnTo>
                  <a:pt x="8005" y="33313"/>
                </a:lnTo>
                <a:lnTo>
                  <a:pt x="7959" y="33590"/>
                </a:lnTo>
                <a:lnTo>
                  <a:pt x="7820" y="33775"/>
                </a:lnTo>
                <a:lnTo>
                  <a:pt x="7681" y="34007"/>
                </a:lnTo>
                <a:lnTo>
                  <a:pt x="7496" y="34192"/>
                </a:lnTo>
                <a:lnTo>
                  <a:pt x="7311" y="34331"/>
                </a:lnTo>
                <a:lnTo>
                  <a:pt x="7126" y="34469"/>
                </a:lnTo>
                <a:lnTo>
                  <a:pt x="6756" y="34562"/>
                </a:lnTo>
                <a:lnTo>
                  <a:pt x="6386" y="34608"/>
                </a:lnTo>
                <a:lnTo>
                  <a:pt x="6062" y="34608"/>
                </a:lnTo>
                <a:lnTo>
                  <a:pt x="5738" y="34516"/>
                </a:lnTo>
                <a:lnTo>
                  <a:pt x="5461" y="34331"/>
                </a:lnTo>
                <a:lnTo>
                  <a:pt x="5183" y="34145"/>
                </a:lnTo>
                <a:lnTo>
                  <a:pt x="4859" y="33868"/>
                </a:lnTo>
                <a:lnTo>
                  <a:pt x="4489" y="33590"/>
                </a:lnTo>
                <a:lnTo>
                  <a:pt x="4119" y="33405"/>
                </a:lnTo>
                <a:lnTo>
                  <a:pt x="3702" y="33220"/>
                </a:lnTo>
                <a:lnTo>
                  <a:pt x="3286" y="33081"/>
                </a:lnTo>
                <a:lnTo>
                  <a:pt x="2870" y="32943"/>
                </a:lnTo>
                <a:lnTo>
                  <a:pt x="2407" y="32896"/>
                </a:lnTo>
                <a:lnTo>
                  <a:pt x="973" y="32896"/>
                </a:lnTo>
                <a:lnTo>
                  <a:pt x="741" y="32989"/>
                </a:lnTo>
                <a:lnTo>
                  <a:pt x="510" y="33081"/>
                </a:lnTo>
                <a:lnTo>
                  <a:pt x="371" y="33220"/>
                </a:lnTo>
                <a:lnTo>
                  <a:pt x="232" y="33405"/>
                </a:lnTo>
                <a:lnTo>
                  <a:pt x="93" y="33590"/>
                </a:lnTo>
                <a:lnTo>
                  <a:pt x="47" y="33822"/>
                </a:lnTo>
                <a:lnTo>
                  <a:pt x="1" y="34053"/>
                </a:lnTo>
                <a:lnTo>
                  <a:pt x="1" y="40530"/>
                </a:lnTo>
                <a:lnTo>
                  <a:pt x="47" y="40762"/>
                </a:lnTo>
                <a:lnTo>
                  <a:pt x="93" y="40993"/>
                </a:lnTo>
                <a:lnTo>
                  <a:pt x="232" y="41224"/>
                </a:lnTo>
                <a:lnTo>
                  <a:pt x="371" y="41363"/>
                </a:lnTo>
                <a:lnTo>
                  <a:pt x="510" y="41502"/>
                </a:lnTo>
                <a:lnTo>
                  <a:pt x="741" y="41641"/>
                </a:lnTo>
                <a:lnTo>
                  <a:pt x="973" y="41687"/>
                </a:lnTo>
                <a:lnTo>
                  <a:pt x="1204" y="41733"/>
                </a:lnTo>
                <a:lnTo>
                  <a:pt x="1990" y="41733"/>
                </a:lnTo>
                <a:lnTo>
                  <a:pt x="2407" y="41687"/>
                </a:lnTo>
                <a:lnTo>
                  <a:pt x="2870" y="41641"/>
                </a:lnTo>
                <a:lnTo>
                  <a:pt x="3286" y="41548"/>
                </a:lnTo>
                <a:lnTo>
                  <a:pt x="3702" y="41409"/>
                </a:lnTo>
                <a:lnTo>
                  <a:pt x="4119" y="41224"/>
                </a:lnTo>
                <a:lnTo>
                  <a:pt x="4489" y="40993"/>
                </a:lnTo>
                <a:lnTo>
                  <a:pt x="4859" y="40715"/>
                </a:lnTo>
                <a:lnTo>
                  <a:pt x="5183" y="40438"/>
                </a:lnTo>
                <a:lnTo>
                  <a:pt x="5414" y="40299"/>
                </a:lnTo>
                <a:lnTo>
                  <a:pt x="5599" y="40160"/>
                </a:lnTo>
                <a:lnTo>
                  <a:pt x="5831" y="40068"/>
                </a:lnTo>
                <a:lnTo>
                  <a:pt x="6108" y="40021"/>
                </a:lnTo>
                <a:lnTo>
                  <a:pt x="6340" y="39975"/>
                </a:lnTo>
                <a:lnTo>
                  <a:pt x="6617" y="39975"/>
                </a:lnTo>
                <a:lnTo>
                  <a:pt x="6849" y="40068"/>
                </a:lnTo>
                <a:lnTo>
                  <a:pt x="7126" y="40160"/>
                </a:lnTo>
                <a:lnTo>
                  <a:pt x="7358" y="40253"/>
                </a:lnTo>
                <a:lnTo>
                  <a:pt x="7543" y="40438"/>
                </a:lnTo>
                <a:lnTo>
                  <a:pt x="7681" y="40623"/>
                </a:lnTo>
                <a:lnTo>
                  <a:pt x="7820" y="40808"/>
                </a:lnTo>
                <a:lnTo>
                  <a:pt x="7959" y="41039"/>
                </a:lnTo>
                <a:lnTo>
                  <a:pt x="8005" y="41271"/>
                </a:lnTo>
                <a:lnTo>
                  <a:pt x="8052" y="41502"/>
                </a:lnTo>
                <a:lnTo>
                  <a:pt x="8098" y="41733"/>
                </a:lnTo>
                <a:lnTo>
                  <a:pt x="8098" y="43538"/>
                </a:lnTo>
                <a:lnTo>
                  <a:pt x="8052" y="43815"/>
                </a:lnTo>
                <a:lnTo>
                  <a:pt x="8005" y="44047"/>
                </a:lnTo>
                <a:lnTo>
                  <a:pt x="7959" y="44278"/>
                </a:lnTo>
                <a:lnTo>
                  <a:pt x="7820" y="44509"/>
                </a:lnTo>
                <a:lnTo>
                  <a:pt x="7681" y="44741"/>
                </a:lnTo>
                <a:lnTo>
                  <a:pt x="7496" y="44880"/>
                </a:lnTo>
                <a:lnTo>
                  <a:pt x="7311" y="45065"/>
                </a:lnTo>
                <a:lnTo>
                  <a:pt x="7126" y="45157"/>
                </a:lnTo>
                <a:lnTo>
                  <a:pt x="6756" y="45296"/>
                </a:lnTo>
                <a:lnTo>
                  <a:pt x="6386" y="45342"/>
                </a:lnTo>
                <a:lnTo>
                  <a:pt x="6062" y="45296"/>
                </a:lnTo>
                <a:lnTo>
                  <a:pt x="5738" y="45203"/>
                </a:lnTo>
                <a:lnTo>
                  <a:pt x="5461" y="45065"/>
                </a:lnTo>
                <a:lnTo>
                  <a:pt x="5183" y="44880"/>
                </a:lnTo>
                <a:lnTo>
                  <a:pt x="4859" y="44602"/>
                </a:lnTo>
                <a:lnTo>
                  <a:pt x="4489" y="44324"/>
                </a:lnTo>
                <a:lnTo>
                  <a:pt x="4119" y="44093"/>
                </a:lnTo>
                <a:lnTo>
                  <a:pt x="3702" y="43908"/>
                </a:lnTo>
                <a:lnTo>
                  <a:pt x="3286" y="43769"/>
                </a:lnTo>
                <a:lnTo>
                  <a:pt x="2870" y="43677"/>
                </a:lnTo>
                <a:lnTo>
                  <a:pt x="2407" y="43630"/>
                </a:lnTo>
                <a:lnTo>
                  <a:pt x="1990" y="43584"/>
                </a:lnTo>
                <a:lnTo>
                  <a:pt x="1204" y="43584"/>
                </a:lnTo>
                <a:lnTo>
                  <a:pt x="973" y="43630"/>
                </a:lnTo>
                <a:lnTo>
                  <a:pt x="741" y="43677"/>
                </a:lnTo>
                <a:lnTo>
                  <a:pt x="510" y="43815"/>
                </a:lnTo>
                <a:lnTo>
                  <a:pt x="371" y="43954"/>
                </a:lnTo>
                <a:lnTo>
                  <a:pt x="232" y="44093"/>
                </a:lnTo>
                <a:lnTo>
                  <a:pt x="93" y="44324"/>
                </a:lnTo>
                <a:lnTo>
                  <a:pt x="47" y="44556"/>
                </a:lnTo>
                <a:lnTo>
                  <a:pt x="1" y="44787"/>
                </a:lnTo>
                <a:lnTo>
                  <a:pt x="1" y="51264"/>
                </a:lnTo>
                <a:lnTo>
                  <a:pt x="47" y="51496"/>
                </a:lnTo>
                <a:lnTo>
                  <a:pt x="93" y="51727"/>
                </a:lnTo>
                <a:lnTo>
                  <a:pt x="232" y="51912"/>
                </a:lnTo>
                <a:lnTo>
                  <a:pt x="371" y="52097"/>
                </a:lnTo>
                <a:lnTo>
                  <a:pt x="510" y="52236"/>
                </a:lnTo>
                <a:lnTo>
                  <a:pt x="741" y="52329"/>
                </a:lnTo>
                <a:lnTo>
                  <a:pt x="973" y="52421"/>
                </a:lnTo>
                <a:lnTo>
                  <a:pt x="2407" y="52421"/>
                </a:lnTo>
                <a:lnTo>
                  <a:pt x="2870" y="52375"/>
                </a:lnTo>
                <a:lnTo>
                  <a:pt x="3286" y="52236"/>
                </a:lnTo>
                <a:lnTo>
                  <a:pt x="3702" y="52097"/>
                </a:lnTo>
                <a:lnTo>
                  <a:pt x="4119" y="51912"/>
                </a:lnTo>
                <a:lnTo>
                  <a:pt x="4489" y="51727"/>
                </a:lnTo>
                <a:lnTo>
                  <a:pt x="4859" y="51450"/>
                </a:lnTo>
                <a:lnTo>
                  <a:pt x="5183" y="51172"/>
                </a:lnTo>
                <a:lnTo>
                  <a:pt x="5414" y="50987"/>
                </a:lnTo>
                <a:lnTo>
                  <a:pt x="5599" y="50894"/>
                </a:lnTo>
                <a:lnTo>
                  <a:pt x="5831" y="50802"/>
                </a:lnTo>
                <a:lnTo>
                  <a:pt x="6108" y="50709"/>
                </a:lnTo>
                <a:lnTo>
                  <a:pt x="6617" y="50709"/>
                </a:lnTo>
                <a:lnTo>
                  <a:pt x="6849" y="50756"/>
                </a:lnTo>
                <a:lnTo>
                  <a:pt x="7126" y="50848"/>
                </a:lnTo>
                <a:lnTo>
                  <a:pt x="7311" y="50987"/>
                </a:lnTo>
                <a:lnTo>
                  <a:pt x="7543" y="51126"/>
                </a:lnTo>
                <a:lnTo>
                  <a:pt x="7681" y="51311"/>
                </a:lnTo>
                <a:lnTo>
                  <a:pt x="7820" y="51542"/>
                </a:lnTo>
                <a:lnTo>
                  <a:pt x="7959" y="51727"/>
                </a:lnTo>
                <a:lnTo>
                  <a:pt x="8005" y="52005"/>
                </a:lnTo>
                <a:lnTo>
                  <a:pt x="8052" y="52236"/>
                </a:lnTo>
                <a:lnTo>
                  <a:pt x="8098" y="52467"/>
                </a:lnTo>
                <a:lnTo>
                  <a:pt x="8098" y="54272"/>
                </a:lnTo>
                <a:lnTo>
                  <a:pt x="8052" y="54549"/>
                </a:lnTo>
                <a:lnTo>
                  <a:pt x="8005" y="54781"/>
                </a:lnTo>
                <a:lnTo>
                  <a:pt x="7959" y="55012"/>
                </a:lnTo>
                <a:lnTo>
                  <a:pt x="7820" y="55243"/>
                </a:lnTo>
                <a:lnTo>
                  <a:pt x="7681" y="55429"/>
                </a:lnTo>
                <a:lnTo>
                  <a:pt x="7496" y="55614"/>
                </a:lnTo>
                <a:lnTo>
                  <a:pt x="7311" y="55799"/>
                </a:lnTo>
                <a:lnTo>
                  <a:pt x="7126" y="55891"/>
                </a:lnTo>
                <a:lnTo>
                  <a:pt x="6756" y="56030"/>
                </a:lnTo>
                <a:lnTo>
                  <a:pt x="6386" y="56076"/>
                </a:lnTo>
                <a:lnTo>
                  <a:pt x="6062" y="56030"/>
                </a:lnTo>
                <a:lnTo>
                  <a:pt x="5738" y="55937"/>
                </a:lnTo>
                <a:lnTo>
                  <a:pt x="5461" y="55799"/>
                </a:lnTo>
                <a:lnTo>
                  <a:pt x="5183" y="55614"/>
                </a:lnTo>
                <a:lnTo>
                  <a:pt x="4859" y="55290"/>
                </a:lnTo>
                <a:lnTo>
                  <a:pt x="4489" y="55058"/>
                </a:lnTo>
                <a:lnTo>
                  <a:pt x="4119" y="54827"/>
                </a:lnTo>
                <a:lnTo>
                  <a:pt x="3702" y="54642"/>
                </a:lnTo>
                <a:lnTo>
                  <a:pt x="3286" y="54503"/>
                </a:lnTo>
                <a:lnTo>
                  <a:pt x="2870" y="54411"/>
                </a:lnTo>
                <a:lnTo>
                  <a:pt x="2407" y="54364"/>
                </a:lnTo>
                <a:lnTo>
                  <a:pt x="1990" y="54318"/>
                </a:lnTo>
                <a:lnTo>
                  <a:pt x="1204" y="54318"/>
                </a:lnTo>
                <a:lnTo>
                  <a:pt x="973" y="54364"/>
                </a:lnTo>
                <a:lnTo>
                  <a:pt x="741" y="54411"/>
                </a:lnTo>
                <a:lnTo>
                  <a:pt x="510" y="54503"/>
                </a:lnTo>
                <a:lnTo>
                  <a:pt x="371" y="54688"/>
                </a:lnTo>
                <a:lnTo>
                  <a:pt x="232" y="54827"/>
                </a:lnTo>
                <a:lnTo>
                  <a:pt x="93" y="55058"/>
                </a:lnTo>
                <a:lnTo>
                  <a:pt x="47" y="55243"/>
                </a:lnTo>
                <a:lnTo>
                  <a:pt x="1" y="55521"/>
                </a:lnTo>
                <a:lnTo>
                  <a:pt x="1" y="61999"/>
                </a:lnTo>
                <a:lnTo>
                  <a:pt x="47" y="62230"/>
                </a:lnTo>
                <a:lnTo>
                  <a:pt x="93" y="62461"/>
                </a:lnTo>
                <a:lnTo>
                  <a:pt x="232" y="62646"/>
                </a:lnTo>
                <a:lnTo>
                  <a:pt x="371" y="62831"/>
                </a:lnTo>
                <a:lnTo>
                  <a:pt x="510" y="62970"/>
                </a:lnTo>
                <a:lnTo>
                  <a:pt x="741" y="63063"/>
                </a:lnTo>
                <a:lnTo>
                  <a:pt x="973" y="63155"/>
                </a:lnTo>
                <a:lnTo>
                  <a:pt x="2407" y="63155"/>
                </a:lnTo>
                <a:lnTo>
                  <a:pt x="2870" y="63063"/>
                </a:lnTo>
                <a:lnTo>
                  <a:pt x="3286" y="62970"/>
                </a:lnTo>
                <a:lnTo>
                  <a:pt x="3702" y="62831"/>
                </a:lnTo>
                <a:lnTo>
                  <a:pt x="4119" y="62646"/>
                </a:lnTo>
                <a:lnTo>
                  <a:pt x="4489" y="62415"/>
                </a:lnTo>
                <a:lnTo>
                  <a:pt x="4859" y="62184"/>
                </a:lnTo>
                <a:lnTo>
                  <a:pt x="5183" y="61906"/>
                </a:lnTo>
                <a:lnTo>
                  <a:pt x="5414" y="61721"/>
                </a:lnTo>
                <a:lnTo>
                  <a:pt x="5599" y="61582"/>
                </a:lnTo>
                <a:lnTo>
                  <a:pt x="5831" y="61490"/>
                </a:lnTo>
                <a:lnTo>
                  <a:pt x="6108" y="61443"/>
                </a:lnTo>
                <a:lnTo>
                  <a:pt x="6617" y="61443"/>
                </a:lnTo>
                <a:lnTo>
                  <a:pt x="6849" y="61490"/>
                </a:lnTo>
                <a:lnTo>
                  <a:pt x="7126" y="61582"/>
                </a:lnTo>
                <a:lnTo>
                  <a:pt x="7358" y="61721"/>
                </a:lnTo>
                <a:lnTo>
                  <a:pt x="7543" y="61860"/>
                </a:lnTo>
                <a:lnTo>
                  <a:pt x="7681" y="62045"/>
                </a:lnTo>
                <a:lnTo>
                  <a:pt x="7820" y="62276"/>
                </a:lnTo>
                <a:lnTo>
                  <a:pt x="7959" y="62461"/>
                </a:lnTo>
                <a:lnTo>
                  <a:pt x="8005" y="62739"/>
                </a:lnTo>
                <a:lnTo>
                  <a:pt x="8052" y="62970"/>
                </a:lnTo>
                <a:lnTo>
                  <a:pt x="8098" y="63202"/>
                </a:lnTo>
                <a:lnTo>
                  <a:pt x="8098" y="65006"/>
                </a:lnTo>
                <a:lnTo>
                  <a:pt x="8052" y="65237"/>
                </a:lnTo>
                <a:lnTo>
                  <a:pt x="8005" y="65515"/>
                </a:lnTo>
                <a:lnTo>
                  <a:pt x="7959" y="65746"/>
                </a:lnTo>
                <a:lnTo>
                  <a:pt x="7820" y="65978"/>
                </a:lnTo>
                <a:lnTo>
                  <a:pt x="7681" y="66163"/>
                </a:lnTo>
                <a:lnTo>
                  <a:pt x="7496" y="66348"/>
                </a:lnTo>
                <a:lnTo>
                  <a:pt x="7311" y="66486"/>
                </a:lnTo>
                <a:lnTo>
                  <a:pt x="7126" y="66625"/>
                </a:lnTo>
                <a:lnTo>
                  <a:pt x="6756" y="66764"/>
                </a:lnTo>
                <a:lnTo>
                  <a:pt x="6062" y="66764"/>
                </a:lnTo>
                <a:lnTo>
                  <a:pt x="5738" y="66672"/>
                </a:lnTo>
                <a:lnTo>
                  <a:pt x="5461" y="66533"/>
                </a:lnTo>
                <a:lnTo>
                  <a:pt x="5183" y="66301"/>
                </a:lnTo>
                <a:lnTo>
                  <a:pt x="4859" y="66024"/>
                </a:lnTo>
                <a:lnTo>
                  <a:pt x="4489" y="65792"/>
                </a:lnTo>
                <a:lnTo>
                  <a:pt x="4119" y="65561"/>
                </a:lnTo>
                <a:lnTo>
                  <a:pt x="3702" y="65376"/>
                </a:lnTo>
                <a:lnTo>
                  <a:pt x="3286" y="65237"/>
                </a:lnTo>
                <a:lnTo>
                  <a:pt x="2870" y="65145"/>
                </a:lnTo>
                <a:lnTo>
                  <a:pt x="2407" y="65052"/>
                </a:lnTo>
                <a:lnTo>
                  <a:pt x="973" y="65052"/>
                </a:lnTo>
                <a:lnTo>
                  <a:pt x="741" y="65145"/>
                </a:lnTo>
                <a:lnTo>
                  <a:pt x="510" y="65237"/>
                </a:lnTo>
                <a:lnTo>
                  <a:pt x="371" y="65376"/>
                </a:lnTo>
                <a:lnTo>
                  <a:pt x="232" y="65561"/>
                </a:lnTo>
                <a:lnTo>
                  <a:pt x="93" y="65746"/>
                </a:lnTo>
                <a:lnTo>
                  <a:pt x="47" y="65978"/>
                </a:lnTo>
                <a:lnTo>
                  <a:pt x="1" y="66209"/>
                </a:lnTo>
                <a:lnTo>
                  <a:pt x="1" y="73427"/>
                </a:lnTo>
                <a:lnTo>
                  <a:pt x="47" y="73658"/>
                </a:lnTo>
                <a:lnTo>
                  <a:pt x="93" y="73889"/>
                </a:lnTo>
                <a:lnTo>
                  <a:pt x="232" y="74074"/>
                </a:lnTo>
                <a:lnTo>
                  <a:pt x="371" y="74259"/>
                </a:lnTo>
                <a:lnTo>
                  <a:pt x="510" y="74398"/>
                </a:lnTo>
                <a:lnTo>
                  <a:pt x="741" y="74491"/>
                </a:lnTo>
                <a:lnTo>
                  <a:pt x="973" y="74583"/>
                </a:lnTo>
                <a:lnTo>
                  <a:pt x="89159" y="74583"/>
                </a:lnTo>
                <a:lnTo>
                  <a:pt x="89529" y="74537"/>
                </a:lnTo>
                <a:lnTo>
                  <a:pt x="89899" y="74445"/>
                </a:lnTo>
                <a:lnTo>
                  <a:pt x="90223" y="74259"/>
                </a:lnTo>
                <a:lnTo>
                  <a:pt x="90501" y="74028"/>
                </a:lnTo>
                <a:lnTo>
                  <a:pt x="90732" y="73751"/>
                </a:lnTo>
                <a:lnTo>
                  <a:pt x="90917" y="73427"/>
                </a:lnTo>
                <a:lnTo>
                  <a:pt x="91010" y="73056"/>
                </a:lnTo>
                <a:lnTo>
                  <a:pt x="91056" y="72686"/>
                </a:lnTo>
                <a:lnTo>
                  <a:pt x="91056" y="1943"/>
                </a:lnTo>
                <a:lnTo>
                  <a:pt x="91010" y="1527"/>
                </a:lnTo>
                <a:lnTo>
                  <a:pt x="90917" y="1157"/>
                </a:lnTo>
                <a:lnTo>
                  <a:pt x="90732" y="833"/>
                </a:lnTo>
                <a:lnTo>
                  <a:pt x="90501" y="555"/>
                </a:lnTo>
                <a:lnTo>
                  <a:pt x="90223" y="324"/>
                </a:lnTo>
                <a:lnTo>
                  <a:pt x="89899" y="139"/>
                </a:lnTo>
                <a:lnTo>
                  <a:pt x="89529" y="46"/>
                </a:lnTo>
                <a:lnTo>
                  <a:pt x="891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1">
            <a:hlinkClick r:id="" action="ppaction://noaction"/>
          </p:cNvPr>
          <p:cNvSpPr/>
          <p:nvPr/>
        </p:nvSpPr>
        <p:spPr>
          <a:xfrm>
            <a:off x="4280298" y="4358651"/>
            <a:ext cx="583102" cy="495704"/>
          </a:xfrm>
          <a:custGeom>
            <a:avLst/>
            <a:gdLst/>
            <a:ahLst/>
            <a:cxnLst/>
            <a:rect l="l" t="t" r="r" b="b"/>
            <a:pathLst>
              <a:path w="212811" h="209158" extrusionOk="0">
                <a:moveTo>
                  <a:pt x="106418" y="0"/>
                </a:moveTo>
                <a:cubicBezTo>
                  <a:pt x="101296" y="0"/>
                  <a:pt x="96394" y="2059"/>
                  <a:pt x="92840" y="5613"/>
                </a:cubicBezTo>
                <a:lnTo>
                  <a:pt x="7550" y="90903"/>
                </a:lnTo>
                <a:cubicBezTo>
                  <a:pt x="7452" y="90903"/>
                  <a:pt x="7452" y="91001"/>
                  <a:pt x="7452" y="91001"/>
                </a:cubicBezTo>
                <a:cubicBezTo>
                  <a:pt x="1" y="98550"/>
                  <a:pt x="1" y="110706"/>
                  <a:pt x="7452" y="118157"/>
                </a:cubicBezTo>
                <a:cubicBezTo>
                  <a:pt x="10932" y="121637"/>
                  <a:pt x="15417" y="123573"/>
                  <a:pt x="20221" y="123769"/>
                </a:cubicBezTo>
                <a:cubicBezTo>
                  <a:pt x="20417" y="123769"/>
                  <a:pt x="20637" y="123867"/>
                  <a:pt x="20833" y="123867"/>
                </a:cubicBezTo>
                <a:lnTo>
                  <a:pt x="24216" y="123867"/>
                </a:lnTo>
                <a:lnTo>
                  <a:pt x="24216" y="186585"/>
                </a:lnTo>
                <a:cubicBezTo>
                  <a:pt x="24216" y="199036"/>
                  <a:pt x="34313" y="209158"/>
                  <a:pt x="46764" y="209158"/>
                </a:cubicBezTo>
                <a:lnTo>
                  <a:pt x="80169" y="209158"/>
                </a:lnTo>
                <a:cubicBezTo>
                  <a:pt x="83527" y="209158"/>
                  <a:pt x="86296" y="206388"/>
                  <a:pt x="86296" y="203031"/>
                </a:cubicBezTo>
                <a:lnTo>
                  <a:pt x="86296" y="153793"/>
                </a:lnTo>
                <a:cubicBezTo>
                  <a:pt x="86296" y="148082"/>
                  <a:pt x="90879" y="143474"/>
                  <a:pt x="96614" y="143474"/>
                </a:cubicBezTo>
                <a:lnTo>
                  <a:pt x="116221" y="143474"/>
                </a:lnTo>
                <a:cubicBezTo>
                  <a:pt x="121932" y="143474"/>
                  <a:pt x="126540" y="148082"/>
                  <a:pt x="126540" y="153793"/>
                </a:cubicBezTo>
                <a:lnTo>
                  <a:pt x="126540" y="203031"/>
                </a:lnTo>
                <a:cubicBezTo>
                  <a:pt x="126540" y="206388"/>
                  <a:pt x="129285" y="209158"/>
                  <a:pt x="132667" y="209158"/>
                </a:cubicBezTo>
                <a:lnTo>
                  <a:pt x="166048" y="209158"/>
                </a:lnTo>
                <a:cubicBezTo>
                  <a:pt x="178498" y="209158"/>
                  <a:pt x="188522" y="199036"/>
                  <a:pt x="188522" y="186585"/>
                </a:cubicBezTo>
                <a:lnTo>
                  <a:pt x="188522" y="123867"/>
                </a:lnTo>
                <a:lnTo>
                  <a:pt x="191684" y="123867"/>
                </a:lnTo>
                <a:cubicBezTo>
                  <a:pt x="196880" y="123867"/>
                  <a:pt x="201684" y="121833"/>
                  <a:pt x="205360" y="118157"/>
                </a:cubicBezTo>
                <a:cubicBezTo>
                  <a:pt x="212811" y="110706"/>
                  <a:pt x="212811" y="98452"/>
                  <a:pt x="205360" y="91001"/>
                </a:cubicBezTo>
                <a:lnTo>
                  <a:pt x="119996" y="5613"/>
                </a:lnTo>
                <a:cubicBezTo>
                  <a:pt x="116418" y="2059"/>
                  <a:pt x="111516" y="0"/>
                  <a:pt x="1064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9DD4B"/>
              </a:solidFill>
            </a:endParaRPr>
          </a:p>
        </p:txBody>
      </p:sp>
      <p:grpSp>
        <p:nvGrpSpPr>
          <p:cNvPr id="682" name="Google Shape;682;p51"/>
          <p:cNvGrpSpPr/>
          <p:nvPr/>
        </p:nvGrpSpPr>
        <p:grpSpPr>
          <a:xfrm>
            <a:off x="5590871" y="3130565"/>
            <a:ext cx="834309" cy="1052698"/>
            <a:chOff x="2239775" y="2776125"/>
            <a:chExt cx="305825" cy="427350"/>
          </a:xfrm>
        </p:grpSpPr>
        <p:sp>
          <p:nvSpPr>
            <p:cNvPr id="683" name="Google Shape;683;p51"/>
            <p:cNvSpPr/>
            <p:nvPr/>
          </p:nvSpPr>
          <p:spPr>
            <a:xfrm>
              <a:off x="2380825" y="2873950"/>
              <a:ext cx="37100" cy="39150"/>
            </a:xfrm>
            <a:custGeom>
              <a:avLst/>
              <a:gdLst/>
              <a:ahLst/>
              <a:cxnLst/>
              <a:rect l="l" t="t" r="r" b="b"/>
              <a:pathLst>
                <a:path w="1484" h="1566" extrusionOk="0">
                  <a:moveTo>
                    <a:pt x="701" y="0"/>
                  </a:moveTo>
                  <a:lnTo>
                    <a:pt x="495" y="83"/>
                  </a:lnTo>
                  <a:lnTo>
                    <a:pt x="289" y="206"/>
                  </a:lnTo>
                  <a:lnTo>
                    <a:pt x="165" y="412"/>
                  </a:lnTo>
                  <a:lnTo>
                    <a:pt x="83" y="618"/>
                  </a:lnTo>
                  <a:lnTo>
                    <a:pt x="42" y="865"/>
                  </a:lnTo>
                  <a:lnTo>
                    <a:pt x="1" y="1071"/>
                  </a:lnTo>
                  <a:lnTo>
                    <a:pt x="42" y="1318"/>
                  </a:lnTo>
                  <a:lnTo>
                    <a:pt x="124" y="1524"/>
                  </a:lnTo>
                  <a:lnTo>
                    <a:pt x="165" y="1566"/>
                  </a:lnTo>
                  <a:lnTo>
                    <a:pt x="248" y="1566"/>
                  </a:lnTo>
                  <a:lnTo>
                    <a:pt x="289" y="1524"/>
                  </a:lnTo>
                  <a:lnTo>
                    <a:pt x="330" y="1442"/>
                  </a:lnTo>
                  <a:lnTo>
                    <a:pt x="330" y="1154"/>
                  </a:lnTo>
                  <a:lnTo>
                    <a:pt x="371" y="783"/>
                  </a:lnTo>
                  <a:lnTo>
                    <a:pt x="412" y="618"/>
                  </a:lnTo>
                  <a:lnTo>
                    <a:pt x="495" y="495"/>
                  </a:lnTo>
                  <a:lnTo>
                    <a:pt x="618" y="412"/>
                  </a:lnTo>
                  <a:lnTo>
                    <a:pt x="783" y="371"/>
                  </a:lnTo>
                  <a:lnTo>
                    <a:pt x="948" y="412"/>
                  </a:lnTo>
                  <a:lnTo>
                    <a:pt x="1030" y="495"/>
                  </a:lnTo>
                  <a:lnTo>
                    <a:pt x="1113" y="618"/>
                  </a:lnTo>
                  <a:lnTo>
                    <a:pt x="1113" y="783"/>
                  </a:lnTo>
                  <a:lnTo>
                    <a:pt x="1154" y="1154"/>
                  </a:lnTo>
                  <a:lnTo>
                    <a:pt x="1154" y="1442"/>
                  </a:lnTo>
                  <a:lnTo>
                    <a:pt x="1195" y="1483"/>
                  </a:lnTo>
                  <a:lnTo>
                    <a:pt x="1236" y="1524"/>
                  </a:lnTo>
                  <a:lnTo>
                    <a:pt x="1318" y="1566"/>
                  </a:lnTo>
                  <a:lnTo>
                    <a:pt x="1401" y="1483"/>
                  </a:lnTo>
                  <a:lnTo>
                    <a:pt x="1483" y="1401"/>
                  </a:lnTo>
                  <a:lnTo>
                    <a:pt x="1483" y="948"/>
                  </a:lnTo>
                  <a:lnTo>
                    <a:pt x="1442" y="701"/>
                  </a:lnTo>
                  <a:lnTo>
                    <a:pt x="1360" y="495"/>
                  </a:lnTo>
                  <a:lnTo>
                    <a:pt x="1277" y="289"/>
                  </a:lnTo>
                  <a:lnTo>
                    <a:pt x="1154" y="124"/>
                  </a:lnTo>
                  <a:lnTo>
                    <a:pt x="948" y="42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1"/>
            <p:cNvSpPr/>
            <p:nvPr/>
          </p:nvSpPr>
          <p:spPr>
            <a:xfrm>
              <a:off x="2239775" y="2896600"/>
              <a:ext cx="305825" cy="306875"/>
            </a:xfrm>
            <a:custGeom>
              <a:avLst/>
              <a:gdLst/>
              <a:ahLst/>
              <a:cxnLst/>
              <a:rect l="l" t="t" r="r" b="b"/>
              <a:pathLst>
                <a:path w="12233" h="12275" extrusionOk="0">
                  <a:moveTo>
                    <a:pt x="6178" y="1"/>
                  </a:moveTo>
                  <a:lnTo>
                    <a:pt x="5643" y="42"/>
                  </a:lnTo>
                  <a:lnTo>
                    <a:pt x="5107" y="124"/>
                  </a:lnTo>
                  <a:lnTo>
                    <a:pt x="4819" y="207"/>
                  </a:lnTo>
                  <a:lnTo>
                    <a:pt x="4531" y="330"/>
                  </a:lnTo>
                  <a:lnTo>
                    <a:pt x="4242" y="454"/>
                  </a:lnTo>
                  <a:lnTo>
                    <a:pt x="3954" y="618"/>
                  </a:lnTo>
                  <a:lnTo>
                    <a:pt x="3707" y="824"/>
                  </a:lnTo>
                  <a:lnTo>
                    <a:pt x="3501" y="1030"/>
                  </a:lnTo>
                  <a:lnTo>
                    <a:pt x="3254" y="1277"/>
                  </a:lnTo>
                  <a:lnTo>
                    <a:pt x="3089" y="1524"/>
                  </a:lnTo>
                  <a:lnTo>
                    <a:pt x="2842" y="1895"/>
                  </a:lnTo>
                  <a:lnTo>
                    <a:pt x="2636" y="2307"/>
                  </a:lnTo>
                  <a:lnTo>
                    <a:pt x="2471" y="2760"/>
                  </a:lnTo>
                  <a:lnTo>
                    <a:pt x="2348" y="3172"/>
                  </a:lnTo>
                  <a:lnTo>
                    <a:pt x="2142" y="4078"/>
                  </a:lnTo>
                  <a:lnTo>
                    <a:pt x="1977" y="4984"/>
                  </a:lnTo>
                  <a:lnTo>
                    <a:pt x="1812" y="5890"/>
                  </a:lnTo>
                  <a:lnTo>
                    <a:pt x="1565" y="6755"/>
                  </a:lnTo>
                  <a:lnTo>
                    <a:pt x="1400" y="7208"/>
                  </a:lnTo>
                  <a:lnTo>
                    <a:pt x="1236" y="7620"/>
                  </a:lnTo>
                  <a:lnTo>
                    <a:pt x="1030" y="8032"/>
                  </a:lnTo>
                  <a:lnTo>
                    <a:pt x="824" y="8444"/>
                  </a:lnTo>
                  <a:lnTo>
                    <a:pt x="535" y="8856"/>
                  </a:lnTo>
                  <a:lnTo>
                    <a:pt x="247" y="9267"/>
                  </a:lnTo>
                  <a:lnTo>
                    <a:pt x="124" y="9473"/>
                  </a:lnTo>
                  <a:lnTo>
                    <a:pt x="41" y="9721"/>
                  </a:lnTo>
                  <a:lnTo>
                    <a:pt x="0" y="9968"/>
                  </a:lnTo>
                  <a:lnTo>
                    <a:pt x="41" y="10256"/>
                  </a:lnTo>
                  <a:lnTo>
                    <a:pt x="82" y="10503"/>
                  </a:lnTo>
                  <a:lnTo>
                    <a:pt x="165" y="10709"/>
                  </a:lnTo>
                  <a:lnTo>
                    <a:pt x="371" y="10956"/>
                  </a:lnTo>
                  <a:lnTo>
                    <a:pt x="577" y="11162"/>
                  </a:lnTo>
                  <a:lnTo>
                    <a:pt x="824" y="11327"/>
                  </a:lnTo>
                  <a:lnTo>
                    <a:pt x="1112" y="11450"/>
                  </a:lnTo>
                  <a:lnTo>
                    <a:pt x="1689" y="11656"/>
                  </a:lnTo>
                  <a:lnTo>
                    <a:pt x="2306" y="11821"/>
                  </a:lnTo>
                  <a:lnTo>
                    <a:pt x="3254" y="11986"/>
                  </a:lnTo>
                  <a:lnTo>
                    <a:pt x="4201" y="12150"/>
                  </a:lnTo>
                  <a:lnTo>
                    <a:pt x="5189" y="12233"/>
                  </a:lnTo>
                  <a:lnTo>
                    <a:pt x="6178" y="12274"/>
                  </a:lnTo>
                  <a:lnTo>
                    <a:pt x="6960" y="12274"/>
                  </a:lnTo>
                  <a:lnTo>
                    <a:pt x="7825" y="12233"/>
                  </a:lnTo>
                  <a:lnTo>
                    <a:pt x="8690" y="12109"/>
                  </a:lnTo>
                  <a:lnTo>
                    <a:pt x="9555" y="11986"/>
                  </a:lnTo>
                  <a:lnTo>
                    <a:pt x="10049" y="11862"/>
                  </a:lnTo>
                  <a:lnTo>
                    <a:pt x="10503" y="11739"/>
                  </a:lnTo>
                  <a:lnTo>
                    <a:pt x="10914" y="11574"/>
                  </a:lnTo>
                  <a:lnTo>
                    <a:pt x="11326" y="11409"/>
                  </a:lnTo>
                  <a:lnTo>
                    <a:pt x="11656" y="11203"/>
                  </a:lnTo>
                  <a:lnTo>
                    <a:pt x="11903" y="10997"/>
                  </a:lnTo>
                  <a:lnTo>
                    <a:pt x="12068" y="10750"/>
                  </a:lnTo>
                  <a:lnTo>
                    <a:pt x="12191" y="10462"/>
                  </a:lnTo>
                  <a:lnTo>
                    <a:pt x="12232" y="10215"/>
                  </a:lnTo>
                  <a:lnTo>
                    <a:pt x="12232" y="9926"/>
                  </a:lnTo>
                  <a:lnTo>
                    <a:pt x="12191" y="9679"/>
                  </a:lnTo>
                  <a:lnTo>
                    <a:pt x="12150" y="9391"/>
                  </a:lnTo>
                  <a:lnTo>
                    <a:pt x="12026" y="9144"/>
                  </a:lnTo>
                  <a:lnTo>
                    <a:pt x="11903" y="8897"/>
                  </a:lnTo>
                  <a:lnTo>
                    <a:pt x="11738" y="8650"/>
                  </a:lnTo>
                  <a:lnTo>
                    <a:pt x="11532" y="8444"/>
                  </a:lnTo>
                  <a:lnTo>
                    <a:pt x="11285" y="8032"/>
                  </a:lnTo>
                  <a:lnTo>
                    <a:pt x="11079" y="7620"/>
                  </a:lnTo>
                  <a:lnTo>
                    <a:pt x="10914" y="7208"/>
                  </a:lnTo>
                  <a:lnTo>
                    <a:pt x="10791" y="6755"/>
                  </a:lnTo>
                  <a:lnTo>
                    <a:pt x="10544" y="5890"/>
                  </a:lnTo>
                  <a:lnTo>
                    <a:pt x="10338" y="4984"/>
                  </a:lnTo>
                  <a:lnTo>
                    <a:pt x="10214" y="4078"/>
                  </a:lnTo>
                  <a:lnTo>
                    <a:pt x="10008" y="3172"/>
                  </a:lnTo>
                  <a:lnTo>
                    <a:pt x="9885" y="2760"/>
                  </a:lnTo>
                  <a:lnTo>
                    <a:pt x="9720" y="2307"/>
                  </a:lnTo>
                  <a:lnTo>
                    <a:pt x="9514" y="1895"/>
                  </a:lnTo>
                  <a:lnTo>
                    <a:pt x="9267" y="1524"/>
                  </a:lnTo>
                  <a:lnTo>
                    <a:pt x="8855" y="1071"/>
                  </a:lnTo>
                  <a:lnTo>
                    <a:pt x="8649" y="865"/>
                  </a:lnTo>
                  <a:lnTo>
                    <a:pt x="8402" y="660"/>
                  </a:lnTo>
                  <a:lnTo>
                    <a:pt x="8155" y="495"/>
                  </a:lnTo>
                  <a:lnTo>
                    <a:pt x="7908" y="371"/>
                  </a:lnTo>
                  <a:lnTo>
                    <a:pt x="7619" y="248"/>
                  </a:lnTo>
                  <a:lnTo>
                    <a:pt x="7331" y="165"/>
                  </a:lnTo>
                  <a:lnTo>
                    <a:pt x="7208" y="124"/>
                  </a:lnTo>
                  <a:lnTo>
                    <a:pt x="6713" y="42"/>
                  </a:lnTo>
                  <a:lnTo>
                    <a:pt x="6178" y="1"/>
                  </a:lnTo>
                  <a:close/>
                </a:path>
              </a:pathLst>
            </a:custGeom>
            <a:solidFill>
              <a:srgbClr val="F5D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1"/>
            <p:cNvSpPr/>
            <p:nvPr/>
          </p:nvSpPr>
          <p:spPr>
            <a:xfrm>
              <a:off x="2239775" y="2896600"/>
              <a:ext cx="305825" cy="306875"/>
            </a:xfrm>
            <a:custGeom>
              <a:avLst/>
              <a:gdLst/>
              <a:ahLst/>
              <a:cxnLst/>
              <a:rect l="l" t="t" r="r" b="b"/>
              <a:pathLst>
                <a:path w="12233" h="12275" fill="none" extrusionOk="0">
                  <a:moveTo>
                    <a:pt x="12191" y="10462"/>
                  </a:moveTo>
                  <a:lnTo>
                    <a:pt x="12191" y="10462"/>
                  </a:lnTo>
                  <a:lnTo>
                    <a:pt x="12068" y="10750"/>
                  </a:lnTo>
                  <a:lnTo>
                    <a:pt x="11903" y="10997"/>
                  </a:lnTo>
                  <a:lnTo>
                    <a:pt x="11656" y="11203"/>
                  </a:lnTo>
                  <a:lnTo>
                    <a:pt x="11326" y="11409"/>
                  </a:lnTo>
                  <a:lnTo>
                    <a:pt x="11326" y="11409"/>
                  </a:lnTo>
                  <a:lnTo>
                    <a:pt x="10914" y="11574"/>
                  </a:lnTo>
                  <a:lnTo>
                    <a:pt x="10503" y="11739"/>
                  </a:lnTo>
                  <a:lnTo>
                    <a:pt x="10049" y="11862"/>
                  </a:lnTo>
                  <a:lnTo>
                    <a:pt x="9555" y="11986"/>
                  </a:lnTo>
                  <a:lnTo>
                    <a:pt x="9555" y="11986"/>
                  </a:lnTo>
                  <a:lnTo>
                    <a:pt x="8690" y="12109"/>
                  </a:lnTo>
                  <a:lnTo>
                    <a:pt x="7825" y="12233"/>
                  </a:lnTo>
                  <a:lnTo>
                    <a:pt x="6960" y="12274"/>
                  </a:lnTo>
                  <a:lnTo>
                    <a:pt x="6178" y="12274"/>
                  </a:lnTo>
                  <a:lnTo>
                    <a:pt x="6178" y="12274"/>
                  </a:lnTo>
                  <a:lnTo>
                    <a:pt x="5189" y="12233"/>
                  </a:lnTo>
                  <a:lnTo>
                    <a:pt x="4201" y="12150"/>
                  </a:lnTo>
                  <a:lnTo>
                    <a:pt x="3254" y="11986"/>
                  </a:lnTo>
                  <a:lnTo>
                    <a:pt x="2306" y="11821"/>
                  </a:lnTo>
                  <a:lnTo>
                    <a:pt x="2306" y="11821"/>
                  </a:lnTo>
                  <a:lnTo>
                    <a:pt x="1689" y="11656"/>
                  </a:lnTo>
                  <a:lnTo>
                    <a:pt x="1112" y="11450"/>
                  </a:lnTo>
                  <a:lnTo>
                    <a:pt x="824" y="11327"/>
                  </a:lnTo>
                  <a:lnTo>
                    <a:pt x="577" y="11162"/>
                  </a:lnTo>
                  <a:lnTo>
                    <a:pt x="371" y="10956"/>
                  </a:lnTo>
                  <a:lnTo>
                    <a:pt x="165" y="10709"/>
                  </a:lnTo>
                  <a:lnTo>
                    <a:pt x="165" y="10709"/>
                  </a:lnTo>
                  <a:lnTo>
                    <a:pt x="82" y="10503"/>
                  </a:lnTo>
                  <a:lnTo>
                    <a:pt x="41" y="10256"/>
                  </a:lnTo>
                  <a:lnTo>
                    <a:pt x="41" y="10256"/>
                  </a:lnTo>
                  <a:lnTo>
                    <a:pt x="0" y="9968"/>
                  </a:lnTo>
                  <a:lnTo>
                    <a:pt x="41" y="9721"/>
                  </a:lnTo>
                  <a:lnTo>
                    <a:pt x="124" y="9473"/>
                  </a:lnTo>
                  <a:lnTo>
                    <a:pt x="247" y="9267"/>
                  </a:lnTo>
                  <a:lnTo>
                    <a:pt x="535" y="8856"/>
                  </a:lnTo>
                  <a:lnTo>
                    <a:pt x="824" y="8444"/>
                  </a:lnTo>
                  <a:lnTo>
                    <a:pt x="824" y="8444"/>
                  </a:lnTo>
                  <a:lnTo>
                    <a:pt x="1030" y="8032"/>
                  </a:lnTo>
                  <a:lnTo>
                    <a:pt x="1236" y="7620"/>
                  </a:lnTo>
                  <a:lnTo>
                    <a:pt x="1400" y="7208"/>
                  </a:lnTo>
                  <a:lnTo>
                    <a:pt x="1565" y="6755"/>
                  </a:lnTo>
                  <a:lnTo>
                    <a:pt x="1812" y="5890"/>
                  </a:lnTo>
                  <a:lnTo>
                    <a:pt x="1977" y="4984"/>
                  </a:lnTo>
                  <a:lnTo>
                    <a:pt x="1977" y="4984"/>
                  </a:lnTo>
                  <a:lnTo>
                    <a:pt x="2142" y="4078"/>
                  </a:lnTo>
                  <a:lnTo>
                    <a:pt x="2348" y="3172"/>
                  </a:lnTo>
                  <a:lnTo>
                    <a:pt x="2471" y="2760"/>
                  </a:lnTo>
                  <a:lnTo>
                    <a:pt x="2636" y="2307"/>
                  </a:lnTo>
                  <a:lnTo>
                    <a:pt x="2842" y="1895"/>
                  </a:lnTo>
                  <a:lnTo>
                    <a:pt x="3089" y="1524"/>
                  </a:lnTo>
                  <a:lnTo>
                    <a:pt x="3089" y="1524"/>
                  </a:lnTo>
                  <a:lnTo>
                    <a:pt x="3254" y="1277"/>
                  </a:lnTo>
                  <a:lnTo>
                    <a:pt x="3501" y="1030"/>
                  </a:lnTo>
                  <a:lnTo>
                    <a:pt x="3707" y="824"/>
                  </a:lnTo>
                  <a:lnTo>
                    <a:pt x="3954" y="618"/>
                  </a:lnTo>
                  <a:lnTo>
                    <a:pt x="4242" y="454"/>
                  </a:lnTo>
                  <a:lnTo>
                    <a:pt x="4531" y="330"/>
                  </a:lnTo>
                  <a:lnTo>
                    <a:pt x="4819" y="207"/>
                  </a:lnTo>
                  <a:lnTo>
                    <a:pt x="5107" y="124"/>
                  </a:lnTo>
                  <a:lnTo>
                    <a:pt x="5107" y="124"/>
                  </a:lnTo>
                  <a:lnTo>
                    <a:pt x="5643" y="42"/>
                  </a:lnTo>
                  <a:lnTo>
                    <a:pt x="6178" y="1"/>
                  </a:lnTo>
                  <a:lnTo>
                    <a:pt x="6713" y="42"/>
                  </a:lnTo>
                  <a:lnTo>
                    <a:pt x="7208" y="124"/>
                  </a:lnTo>
                  <a:lnTo>
                    <a:pt x="7208" y="124"/>
                  </a:lnTo>
                  <a:lnTo>
                    <a:pt x="7331" y="165"/>
                  </a:lnTo>
                  <a:lnTo>
                    <a:pt x="7331" y="165"/>
                  </a:lnTo>
                  <a:lnTo>
                    <a:pt x="7619" y="248"/>
                  </a:lnTo>
                  <a:lnTo>
                    <a:pt x="7908" y="371"/>
                  </a:lnTo>
                  <a:lnTo>
                    <a:pt x="8155" y="495"/>
                  </a:lnTo>
                  <a:lnTo>
                    <a:pt x="8402" y="660"/>
                  </a:lnTo>
                  <a:lnTo>
                    <a:pt x="8649" y="865"/>
                  </a:lnTo>
                  <a:lnTo>
                    <a:pt x="8855" y="1071"/>
                  </a:lnTo>
                  <a:lnTo>
                    <a:pt x="9267" y="1524"/>
                  </a:lnTo>
                  <a:lnTo>
                    <a:pt x="9267" y="1524"/>
                  </a:lnTo>
                  <a:lnTo>
                    <a:pt x="9514" y="1895"/>
                  </a:lnTo>
                  <a:lnTo>
                    <a:pt x="9720" y="2307"/>
                  </a:lnTo>
                  <a:lnTo>
                    <a:pt x="9885" y="2760"/>
                  </a:lnTo>
                  <a:lnTo>
                    <a:pt x="10008" y="3172"/>
                  </a:lnTo>
                  <a:lnTo>
                    <a:pt x="10214" y="4078"/>
                  </a:lnTo>
                  <a:lnTo>
                    <a:pt x="10338" y="4984"/>
                  </a:lnTo>
                  <a:lnTo>
                    <a:pt x="10338" y="4984"/>
                  </a:lnTo>
                  <a:lnTo>
                    <a:pt x="10544" y="5890"/>
                  </a:lnTo>
                  <a:lnTo>
                    <a:pt x="10791" y="6755"/>
                  </a:lnTo>
                  <a:lnTo>
                    <a:pt x="10914" y="7208"/>
                  </a:lnTo>
                  <a:lnTo>
                    <a:pt x="11079" y="7620"/>
                  </a:lnTo>
                  <a:lnTo>
                    <a:pt x="11285" y="8032"/>
                  </a:lnTo>
                  <a:lnTo>
                    <a:pt x="11532" y="8444"/>
                  </a:lnTo>
                  <a:lnTo>
                    <a:pt x="11532" y="8444"/>
                  </a:lnTo>
                  <a:lnTo>
                    <a:pt x="11738" y="8650"/>
                  </a:lnTo>
                  <a:lnTo>
                    <a:pt x="11903" y="8897"/>
                  </a:lnTo>
                  <a:lnTo>
                    <a:pt x="12026" y="9144"/>
                  </a:lnTo>
                  <a:lnTo>
                    <a:pt x="12150" y="9391"/>
                  </a:lnTo>
                  <a:lnTo>
                    <a:pt x="12191" y="9679"/>
                  </a:lnTo>
                  <a:lnTo>
                    <a:pt x="12232" y="9926"/>
                  </a:lnTo>
                  <a:lnTo>
                    <a:pt x="12232" y="10215"/>
                  </a:lnTo>
                  <a:lnTo>
                    <a:pt x="12191" y="104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1"/>
            <p:cNvSpPr/>
            <p:nvPr/>
          </p:nvSpPr>
          <p:spPr>
            <a:xfrm>
              <a:off x="2423050" y="2900725"/>
              <a:ext cx="122550" cy="295525"/>
            </a:xfrm>
            <a:custGeom>
              <a:avLst/>
              <a:gdLst/>
              <a:ahLst/>
              <a:cxnLst/>
              <a:rect l="l" t="t" r="r" b="b"/>
              <a:pathLst>
                <a:path w="4902" h="11821" extrusionOk="0">
                  <a:moveTo>
                    <a:pt x="0" y="0"/>
                  </a:moveTo>
                  <a:lnTo>
                    <a:pt x="247" y="412"/>
                  </a:lnTo>
                  <a:lnTo>
                    <a:pt x="453" y="824"/>
                  </a:lnTo>
                  <a:lnTo>
                    <a:pt x="659" y="1277"/>
                  </a:lnTo>
                  <a:lnTo>
                    <a:pt x="783" y="1730"/>
                  </a:lnTo>
                  <a:lnTo>
                    <a:pt x="906" y="2266"/>
                  </a:lnTo>
                  <a:lnTo>
                    <a:pt x="947" y="2801"/>
                  </a:lnTo>
                  <a:lnTo>
                    <a:pt x="989" y="3336"/>
                  </a:lnTo>
                  <a:lnTo>
                    <a:pt x="989" y="3872"/>
                  </a:lnTo>
                  <a:lnTo>
                    <a:pt x="947" y="6055"/>
                  </a:lnTo>
                  <a:lnTo>
                    <a:pt x="989" y="6425"/>
                  </a:lnTo>
                  <a:lnTo>
                    <a:pt x="1030" y="6714"/>
                  </a:lnTo>
                  <a:lnTo>
                    <a:pt x="1112" y="7043"/>
                  </a:lnTo>
                  <a:lnTo>
                    <a:pt x="1236" y="7331"/>
                  </a:lnTo>
                  <a:lnTo>
                    <a:pt x="1400" y="7579"/>
                  </a:lnTo>
                  <a:lnTo>
                    <a:pt x="1565" y="7826"/>
                  </a:lnTo>
                  <a:lnTo>
                    <a:pt x="2018" y="8361"/>
                  </a:lnTo>
                  <a:lnTo>
                    <a:pt x="2513" y="8897"/>
                  </a:lnTo>
                  <a:lnTo>
                    <a:pt x="2718" y="9185"/>
                  </a:lnTo>
                  <a:lnTo>
                    <a:pt x="2883" y="9473"/>
                  </a:lnTo>
                  <a:lnTo>
                    <a:pt x="2966" y="9803"/>
                  </a:lnTo>
                  <a:lnTo>
                    <a:pt x="3007" y="10132"/>
                  </a:lnTo>
                  <a:lnTo>
                    <a:pt x="2966" y="10503"/>
                  </a:lnTo>
                  <a:lnTo>
                    <a:pt x="2842" y="10873"/>
                  </a:lnTo>
                  <a:lnTo>
                    <a:pt x="2554" y="11368"/>
                  </a:lnTo>
                  <a:lnTo>
                    <a:pt x="2224" y="11821"/>
                  </a:lnTo>
                  <a:lnTo>
                    <a:pt x="2718" y="11697"/>
                  </a:lnTo>
                  <a:lnTo>
                    <a:pt x="3172" y="11574"/>
                  </a:lnTo>
                  <a:lnTo>
                    <a:pt x="3583" y="11409"/>
                  </a:lnTo>
                  <a:lnTo>
                    <a:pt x="3995" y="11244"/>
                  </a:lnTo>
                  <a:lnTo>
                    <a:pt x="4325" y="11038"/>
                  </a:lnTo>
                  <a:lnTo>
                    <a:pt x="4572" y="10832"/>
                  </a:lnTo>
                  <a:lnTo>
                    <a:pt x="4737" y="10585"/>
                  </a:lnTo>
                  <a:lnTo>
                    <a:pt x="4860" y="10297"/>
                  </a:lnTo>
                  <a:lnTo>
                    <a:pt x="4901" y="10091"/>
                  </a:lnTo>
                  <a:lnTo>
                    <a:pt x="4901" y="9844"/>
                  </a:lnTo>
                  <a:lnTo>
                    <a:pt x="4860" y="9432"/>
                  </a:lnTo>
                  <a:lnTo>
                    <a:pt x="4695" y="9020"/>
                  </a:lnTo>
                  <a:lnTo>
                    <a:pt x="4489" y="8608"/>
                  </a:lnTo>
                  <a:lnTo>
                    <a:pt x="4201" y="8279"/>
                  </a:lnTo>
                  <a:lnTo>
                    <a:pt x="3954" y="7867"/>
                  </a:lnTo>
                  <a:lnTo>
                    <a:pt x="3748" y="7455"/>
                  </a:lnTo>
                  <a:lnTo>
                    <a:pt x="3583" y="7043"/>
                  </a:lnTo>
                  <a:lnTo>
                    <a:pt x="3460" y="6590"/>
                  </a:lnTo>
                  <a:lnTo>
                    <a:pt x="3213" y="5725"/>
                  </a:lnTo>
                  <a:lnTo>
                    <a:pt x="3007" y="4819"/>
                  </a:lnTo>
                  <a:lnTo>
                    <a:pt x="2883" y="3913"/>
                  </a:lnTo>
                  <a:lnTo>
                    <a:pt x="2677" y="3007"/>
                  </a:lnTo>
                  <a:lnTo>
                    <a:pt x="2554" y="2595"/>
                  </a:lnTo>
                  <a:lnTo>
                    <a:pt x="2389" y="2142"/>
                  </a:lnTo>
                  <a:lnTo>
                    <a:pt x="2183" y="1730"/>
                  </a:lnTo>
                  <a:lnTo>
                    <a:pt x="1936" y="1359"/>
                  </a:lnTo>
                  <a:lnTo>
                    <a:pt x="1524" y="906"/>
                  </a:lnTo>
                  <a:lnTo>
                    <a:pt x="1318" y="700"/>
                  </a:lnTo>
                  <a:lnTo>
                    <a:pt x="1071" y="495"/>
                  </a:lnTo>
                  <a:lnTo>
                    <a:pt x="824" y="330"/>
                  </a:lnTo>
                  <a:lnTo>
                    <a:pt x="577" y="206"/>
                  </a:lnTo>
                  <a:lnTo>
                    <a:pt x="288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1"/>
            <p:cNvSpPr/>
            <p:nvPr/>
          </p:nvSpPr>
          <p:spPr>
            <a:xfrm>
              <a:off x="2423050" y="2900725"/>
              <a:ext cx="122550" cy="295525"/>
            </a:xfrm>
            <a:custGeom>
              <a:avLst/>
              <a:gdLst/>
              <a:ahLst/>
              <a:cxnLst/>
              <a:rect l="l" t="t" r="r" b="b"/>
              <a:pathLst>
                <a:path w="4902" h="1182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7" y="412"/>
                  </a:lnTo>
                  <a:lnTo>
                    <a:pt x="453" y="824"/>
                  </a:lnTo>
                  <a:lnTo>
                    <a:pt x="659" y="1277"/>
                  </a:lnTo>
                  <a:lnTo>
                    <a:pt x="783" y="1730"/>
                  </a:lnTo>
                  <a:lnTo>
                    <a:pt x="783" y="1730"/>
                  </a:lnTo>
                  <a:lnTo>
                    <a:pt x="906" y="2266"/>
                  </a:lnTo>
                  <a:lnTo>
                    <a:pt x="947" y="2801"/>
                  </a:lnTo>
                  <a:lnTo>
                    <a:pt x="989" y="3336"/>
                  </a:lnTo>
                  <a:lnTo>
                    <a:pt x="989" y="3872"/>
                  </a:lnTo>
                  <a:lnTo>
                    <a:pt x="947" y="6055"/>
                  </a:lnTo>
                  <a:lnTo>
                    <a:pt x="947" y="6055"/>
                  </a:lnTo>
                  <a:lnTo>
                    <a:pt x="989" y="6425"/>
                  </a:lnTo>
                  <a:lnTo>
                    <a:pt x="1030" y="6714"/>
                  </a:lnTo>
                  <a:lnTo>
                    <a:pt x="1112" y="7043"/>
                  </a:lnTo>
                  <a:lnTo>
                    <a:pt x="1236" y="7331"/>
                  </a:lnTo>
                  <a:lnTo>
                    <a:pt x="1400" y="7579"/>
                  </a:lnTo>
                  <a:lnTo>
                    <a:pt x="1565" y="7826"/>
                  </a:lnTo>
                  <a:lnTo>
                    <a:pt x="2018" y="8361"/>
                  </a:lnTo>
                  <a:lnTo>
                    <a:pt x="2018" y="8361"/>
                  </a:lnTo>
                  <a:lnTo>
                    <a:pt x="2513" y="8897"/>
                  </a:lnTo>
                  <a:lnTo>
                    <a:pt x="2718" y="9185"/>
                  </a:lnTo>
                  <a:lnTo>
                    <a:pt x="2883" y="9473"/>
                  </a:lnTo>
                  <a:lnTo>
                    <a:pt x="2966" y="9803"/>
                  </a:lnTo>
                  <a:lnTo>
                    <a:pt x="3007" y="10132"/>
                  </a:lnTo>
                  <a:lnTo>
                    <a:pt x="2966" y="10503"/>
                  </a:lnTo>
                  <a:lnTo>
                    <a:pt x="2842" y="10873"/>
                  </a:lnTo>
                  <a:lnTo>
                    <a:pt x="2842" y="10873"/>
                  </a:lnTo>
                  <a:lnTo>
                    <a:pt x="2554" y="11368"/>
                  </a:lnTo>
                  <a:lnTo>
                    <a:pt x="2224" y="11821"/>
                  </a:lnTo>
                  <a:lnTo>
                    <a:pt x="2224" y="11821"/>
                  </a:lnTo>
                  <a:lnTo>
                    <a:pt x="2718" y="11697"/>
                  </a:lnTo>
                  <a:lnTo>
                    <a:pt x="3172" y="11574"/>
                  </a:lnTo>
                  <a:lnTo>
                    <a:pt x="3583" y="11409"/>
                  </a:lnTo>
                  <a:lnTo>
                    <a:pt x="3995" y="11244"/>
                  </a:lnTo>
                  <a:lnTo>
                    <a:pt x="3995" y="11244"/>
                  </a:lnTo>
                  <a:lnTo>
                    <a:pt x="4325" y="11038"/>
                  </a:lnTo>
                  <a:lnTo>
                    <a:pt x="4572" y="10832"/>
                  </a:lnTo>
                  <a:lnTo>
                    <a:pt x="4737" y="10585"/>
                  </a:lnTo>
                  <a:lnTo>
                    <a:pt x="4860" y="10297"/>
                  </a:lnTo>
                  <a:lnTo>
                    <a:pt x="4860" y="10297"/>
                  </a:lnTo>
                  <a:lnTo>
                    <a:pt x="4901" y="10091"/>
                  </a:lnTo>
                  <a:lnTo>
                    <a:pt x="4901" y="9844"/>
                  </a:lnTo>
                  <a:lnTo>
                    <a:pt x="4901" y="9844"/>
                  </a:lnTo>
                  <a:lnTo>
                    <a:pt x="4860" y="9432"/>
                  </a:lnTo>
                  <a:lnTo>
                    <a:pt x="4695" y="9020"/>
                  </a:lnTo>
                  <a:lnTo>
                    <a:pt x="4489" y="8608"/>
                  </a:lnTo>
                  <a:lnTo>
                    <a:pt x="4201" y="8279"/>
                  </a:lnTo>
                  <a:lnTo>
                    <a:pt x="4201" y="8279"/>
                  </a:lnTo>
                  <a:lnTo>
                    <a:pt x="3954" y="7867"/>
                  </a:lnTo>
                  <a:lnTo>
                    <a:pt x="3748" y="7455"/>
                  </a:lnTo>
                  <a:lnTo>
                    <a:pt x="3583" y="7043"/>
                  </a:lnTo>
                  <a:lnTo>
                    <a:pt x="3460" y="6590"/>
                  </a:lnTo>
                  <a:lnTo>
                    <a:pt x="3213" y="5725"/>
                  </a:lnTo>
                  <a:lnTo>
                    <a:pt x="3007" y="4819"/>
                  </a:lnTo>
                  <a:lnTo>
                    <a:pt x="3007" y="4819"/>
                  </a:lnTo>
                  <a:lnTo>
                    <a:pt x="2883" y="3913"/>
                  </a:lnTo>
                  <a:lnTo>
                    <a:pt x="2677" y="3007"/>
                  </a:lnTo>
                  <a:lnTo>
                    <a:pt x="2554" y="2595"/>
                  </a:lnTo>
                  <a:lnTo>
                    <a:pt x="2389" y="2142"/>
                  </a:lnTo>
                  <a:lnTo>
                    <a:pt x="2183" y="1730"/>
                  </a:lnTo>
                  <a:lnTo>
                    <a:pt x="1936" y="1359"/>
                  </a:lnTo>
                  <a:lnTo>
                    <a:pt x="1936" y="1359"/>
                  </a:lnTo>
                  <a:lnTo>
                    <a:pt x="1524" y="906"/>
                  </a:lnTo>
                  <a:lnTo>
                    <a:pt x="1318" y="700"/>
                  </a:lnTo>
                  <a:lnTo>
                    <a:pt x="1071" y="495"/>
                  </a:lnTo>
                  <a:lnTo>
                    <a:pt x="824" y="330"/>
                  </a:lnTo>
                  <a:lnTo>
                    <a:pt x="577" y="206"/>
                  </a:lnTo>
                  <a:lnTo>
                    <a:pt x="288" y="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1"/>
            <p:cNvSpPr/>
            <p:nvPr/>
          </p:nvSpPr>
          <p:spPr>
            <a:xfrm>
              <a:off x="2302575" y="2918225"/>
              <a:ext cx="73125" cy="174025"/>
            </a:xfrm>
            <a:custGeom>
              <a:avLst/>
              <a:gdLst/>
              <a:ahLst/>
              <a:cxnLst/>
              <a:rect l="l" t="t" r="r" b="b"/>
              <a:pathLst>
                <a:path w="2925" h="6961" extrusionOk="0">
                  <a:moveTo>
                    <a:pt x="2472" y="0"/>
                  </a:moveTo>
                  <a:lnTo>
                    <a:pt x="2307" y="42"/>
                  </a:lnTo>
                  <a:lnTo>
                    <a:pt x="2142" y="83"/>
                  </a:lnTo>
                  <a:lnTo>
                    <a:pt x="1977" y="165"/>
                  </a:lnTo>
                  <a:lnTo>
                    <a:pt x="1813" y="289"/>
                  </a:lnTo>
                  <a:lnTo>
                    <a:pt x="1565" y="577"/>
                  </a:lnTo>
                  <a:lnTo>
                    <a:pt x="1318" y="865"/>
                  </a:lnTo>
                  <a:lnTo>
                    <a:pt x="1071" y="1318"/>
                  </a:lnTo>
                  <a:lnTo>
                    <a:pt x="824" y="1771"/>
                  </a:lnTo>
                  <a:lnTo>
                    <a:pt x="659" y="2266"/>
                  </a:lnTo>
                  <a:lnTo>
                    <a:pt x="577" y="2760"/>
                  </a:lnTo>
                  <a:lnTo>
                    <a:pt x="495" y="3254"/>
                  </a:lnTo>
                  <a:lnTo>
                    <a:pt x="453" y="3748"/>
                  </a:lnTo>
                  <a:lnTo>
                    <a:pt x="371" y="4737"/>
                  </a:lnTo>
                  <a:lnTo>
                    <a:pt x="330" y="5231"/>
                  </a:lnTo>
                  <a:lnTo>
                    <a:pt x="206" y="5725"/>
                  </a:lnTo>
                  <a:lnTo>
                    <a:pt x="42" y="6178"/>
                  </a:lnTo>
                  <a:lnTo>
                    <a:pt x="0" y="6426"/>
                  </a:lnTo>
                  <a:lnTo>
                    <a:pt x="0" y="6673"/>
                  </a:lnTo>
                  <a:lnTo>
                    <a:pt x="42" y="6796"/>
                  </a:lnTo>
                  <a:lnTo>
                    <a:pt x="124" y="6879"/>
                  </a:lnTo>
                  <a:lnTo>
                    <a:pt x="247" y="6920"/>
                  </a:lnTo>
                  <a:lnTo>
                    <a:pt x="330" y="6961"/>
                  </a:lnTo>
                  <a:lnTo>
                    <a:pt x="536" y="6920"/>
                  </a:lnTo>
                  <a:lnTo>
                    <a:pt x="618" y="6837"/>
                  </a:lnTo>
                  <a:lnTo>
                    <a:pt x="742" y="6755"/>
                  </a:lnTo>
                  <a:lnTo>
                    <a:pt x="865" y="6590"/>
                  </a:lnTo>
                  <a:lnTo>
                    <a:pt x="948" y="6343"/>
                  </a:lnTo>
                  <a:lnTo>
                    <a:pt x="1030" y="6137"/>
                  </a:lnTo>
                  <a:lnTo>
                    <a:pt x="1154" y="5725"/>
                  </a:lnTo>
                  <a:lnTo>
                    <a:pt x="1236" y="5313"/>
                  </a:lnTo>
                  <a:lnTo>
                    <a:pt x="1360" y="4366"/>
                  </a:lnTo>
                  <a:lnTo>
                    <a:pt x="1442" y="3419"/>
                  </a:lnTo>
                  <a:lnTo>
                    <a:pt x="1524" y="3007"/>
                  </a:lnTo>
                  <a:lnTo>
                    <a:pt x="1607" y="2554"/>
                  </a:lnTo>
                  <a:lnTo>
                    <a:pt x="1771" y="2142"/>
                  </a:lnTo>
                  <a:lnTo>
                    <a:pt x="1936" y="1730"/>
                  </a:lnTo>
                  <a:lnTo>
                    <a:pt x="2142" y="1360"/>
                  </a:lnTo>
                  <a:lnTo>
                    <a:pt x="2389" y="989"/>
                  </a:lnTo>
                  <a:lnTo>
                    <a:pt x="2636" y="701"/>
                  </a:lnTo>
                  <a:lnTo>
                    <a:pt x="2883" y="371"/>
                  </a:lnTo>
                  <a:lnTo>
                    <a:pt x="2925" y="289"/>
                  </a:lnTo>
                  <a:lnTo>
                    <a:pt x="2925" y="206"/>
                  </a:lnTo>
                  <a:lnTo>
                    <a:pt x="2883" y="124"/>
                  </a:lnTo>
                  <a:lnTo>
                    <a:pt x="2801" y="83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FAE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1"/>
            <p:cNvSpPr/>
            <p:nvPr/>
          </p:nvSpPr>
          <p:spPr>
            <a:xfrm>
              <a:off x="2302575" y="2918225"/>
              <a:ext cx="73125" cy="174025"/>
            </a:xfrm>
            <a:custGeom>
              <a:avLst/>
              <a:gdLst/>
              <a:ahLst/>
              <a:cxnLst/>
              <a:rect l="l" t="t" r="r" b="b"/>
              <a:pathLst>
                <a:path w="2925" h="6961" fill="none" extrusionOk="0">
                  <a:moveTo>
                    <a:pt x="2472" y="0"/>
                  </a:moveTo>
                  <a:lnTo>
                    <a:pt x="2472" y="0"/>
                  </a:lnTo>
                  <a:lnTo>
                    <a:pt x="2307" y="42"/>
                  </a:lnTo>
                  <a:lnTo>
                    <a:pt x="2142" y="83"/>
                  </a:lnTo>
                  <a:lnTo>
                    <a:pt x="1977" y="165"/>
                  </a:lnTo>
                  <a:lnTo>
                    <a:pt x="1813" y="289"/>
                  </a:lnTo>
                  <a:lnTo>
                    <a:pt x="1565" y="577"/>
                  </a:lnTo>
                  <a:lnTo>
                    <a:pt x="1318" y="865"/>
                  </a:lnTo>
                  <a:lnTo>
                    <a:pt x="1318" y="865"/>
                  </a:lnTo>
                  <a:lnTo>
                    <a:pt x="1071" y="1318"/>
                  </a:lnTo>
                  <a:lnTo>
                    <a:pt x="824" y="1771"/>
                  </a:lnTo>
                  <a:lnTo>
                    <a:pt x="659" y="2266"/>
                  </a:lnTo>
                  <a:lnTo>
                    <a:pt x="577" y="2760"/>
                  </a:lnTo>
                  <a:lnTo>
                    <a:pt x="577" y="2760"/>
                  </a:lnTo>
                  <a:lnTo>
                    <a:pt x="495" y="3254"/>
                  </a:lnTo>
                  <a:lnTo>
                    <a:pt x="453" y="3748"/>
                  </a:lnTo>
                  <a:lnTo>
                    <a:pt x="371" y="4737"/>
                  </a:lnTo>
                  <a:lnTo>
                    <a:pt x="371" y="4737"/>
                  </a:lnTo>
                  <a:lnTo>
                    <a:pt x="330" y="5231"/>
                  </a:lnTo>
                  <a:lnTo>
                    <a:pt x="206" y="5725"/>
                  </a:lnTo>
                  <a:lnTo>
                    <a:pt x="206" y="5725"/>
                  </a:lnTo>
                  <a:lnTo>
                    <a:pt x="42" y="6178"/>
                  </a:lnTo>
                  <a:lnTo>
                    <a:pt x="0" y="6426"/>
                  </a:lnTo>
                  <a:lnTo>
                    <a:pt x="0" y="6673"/>
                  </a:lnTo>
                  <a:lnTo>
                    <a:pt x="0" y="6673"/>
                  </a:lnTo>
                  <a:lnTo>
                    <a:pt x="42" y="6796"/>
                  </a:lnTo>
                  <a:lnTo>
                    <a:pt x="124" y="6879"/>
                  </a:lnTo>
                  <a:lnTo>
                    <a:pt x="247" y="6920"/>
                  </a:lnTo>
                  <a:lnTo>
                    <a:pt x="330" y="6961"/>
                  </a:lnTo>
                  <a:lnTo>
                    <a:pt x="330" y="6961"/>
                  </a:lnTo>
                  <a:lnTo>
                    <a:pt x="536" y="6920"/>
                  </a:lnTo>
                  <a:lnTo>
                    <a:pt x="536" y="6920"/>
                  </a:lnTo>
                  <a:lnTo>
                    <a:pt x="618" y="6837"/>
                  </a:lnTo>
                  <a:lnTo>
                    <a:pt x="742" y="6755"/>
                  </a:lnTo>
                  <a:lnTo>
                    <a:pt x="865" y="6590"/>
                  </a:lnTo>
                  <a:lnTo>
                    <a:pt x="948" y="6343"/>
                  </a:lnTo>
                  <a:lnTo>
                    <a:pt x="1030" y="6137"/>
                  </a:lnTo>
                  <a:lnTo>
                    <a:pt x="1030" y="6137"/>
                  </a:lnTo>
                  <a:lnTo>
                    <a:pt x="1154" y="5725"/>
                  </a:lnTo>
                  <a:lnTo>
                    <a:pt x="1236" y="5313"/>
                  </a:lnTo>
                  <a:lnTo>
                    <a:pt x="1236" y="5313"/>
                  </a:lnTo>
                  <a:lnTo>
                    <a:pt x="1360" y="4366"/>
                  </a:lnTo>
                  <a:lnTo>
                    <a:pt x="1442" y="3419"/>
                  </a:lnTo>
                  <a:lnTo>
                    <a:pt x="1442" y="3419"/>
                  </a:lnTo>
                  <a:lnTo>
                    <a:pt x="1524" y="3007"/>
                  </a:lnTo>
                  <a:lnTo>
                    <a:pt x="1607" y="2554"/>
                  </a:lnTo>
                  <a:lnTo>
                    <a:pt x="1771" y="2142"/>
                  </a:lnTo>
                  <a:lnTo>
                    <a:pt x="1936" y="1730"/>
                  </a:lnTo>
                  <a:lnTo>
                    <a:pt x="1936" y="1730"/>
                  </a:lnTo>
                  <a:lnTo>
                    <a:pt x="2142" y="1360"/>
                  </a:lnTo>
                  <a:lnTo>
                    <a:pt x="2389" y="989"/>
                  </a:lnTo>
                  <a:lnTo>
                    <a:pt x="2389" y="989"/>
                  </a:lnTo>
                  <a:lnTo>
                    <a:pt x="2636" y="701"/>
                  </a:lnTo>
                  <a:lnTo>
                    <a:pt x="2883" y="371"/>
                  </a:lnTo>
                  <a:lnTo>
                    <a:pt x="2883" y="371"/>
                  </a:lnTo>
                  <a:lnTo>
                    <a:pt x="2925" y="289"/>
                  </a:lnTo>
                  <a:lnTo>
                    <a:pt x="2925" y="206"/>
                  </a:lnTo>
                  <a:lnTo>
                    <a:pt x="2883" y="124"/>
                  </a:lnTo>
                  <a:lnTo>
                    <a:pt x="2801" y="83"/>
                  </a:lnTo>
                  <a:lnTo>
                    <a:pt x="2801" y="83"/>
                  </a:lnTo>
                  <a:lnTo>
                    <a:pt x="2636" y="0"/>
                  </a:lnTo>
                  <a:lnTo>
                    <a:pt x="24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1"/>
            <p:cNvSpPr/>
            <p:nvPr/>
          </p:nvSpPr>
          <p:spPr>
            <a:xfrm>
              <a:off x="2273750" y="3099450"/>
              <a:ext cx="35025" cy="40175"/>
            </a:xfrm>
            <a:custGeom>
              <a:avLst/>
              <a:gdLst/>
              <a:ahLst/>
              <a:cxnLst/>
              <a:rect l="l" t="t" r="r" b="b"/>
              <a:pathLst>
                <a:path w="1401" h="1607" extrusionOk="0">
                  <a:moveTo>
                    <a:pt x="947" y="0"/>
                  </a:moveTo>
                  <a:lnTo>
                    <a:pt x="824" y="41"/>
                  </a:lnTo>
                  <a:lnTo>
                    <a:pt x="742" y="83"/>
                  </a:lnTo>
                  <a:lnTo>
                    <a:pt x="659" y="124"/>
                  </a:lnTo>
                  <a:lnTo>
                    <a:pt x="494" y="289"/>
                  </a:lnTo>
                  <a:lnTo>
                    <a:pt x="412" y="412"/>
                  </a:lnTo>
                  <a:lnTo>
                    <a:pt x="371" y="494"/>
                  </a:lnTo>
                  <a:lnTo>
                    <a:pt x="288" y="536"/>
                  </a:lnTo>
                  <a:lnTo>
                    <a:pt x="165" y="700"/>
                  </a:lnTo>
                  <a:lnTo>
                    <a:pt x="83" y="865"/>
                  </a:lnTo>
                  <a:lnTo>
                    <a:pt x="0" y="989"/>
                  </a:lnTo>
                  <a:lnTo>
                    <a:pt x="0" y="1112"/>
                  </a:lnTo>
                  <a:lnTo>
                    <a:pt x="0" y="1236"/>
                  </a:lnTo>
                  <a:lnTo>
                    <a:pt x="83" y="1401"/>
                  </a:lnTo>
                  <a:lnTo>
                    <a:pt x="247" y="1565"/>
                  </a:lnTo>
                  <a:lnTo>
                    <a:pt x="371" y="1565"/>
                  </a:lnTo>
                  <a:lnTo>
                    <a:pt x="453" y="1607"/>
                  </a:lnTo>
                  <a:lnTo>
                    <a:pt x="577" y="1565"/>
                  </a:lnTo>
                  <a:lnTo>
                    <a:pt x="783" y="1483"/>
                  </a:lnTo>
                  <a:lnTo>
                    <a:pt x="947" y="1359"/>
                  </a:lnTo>
                  <a:lnTo>
                    <a:pt x="1153" y="1195"/>
                  </a:lnTo>
                  <a:lnTo>
                    <a:pt x="1277" y="989"/>
                  </a:lnTo>
                  <a:lnTo>
                    <a:pt x="1359" y="783"/>
                  </a:lnTo>
                  <a:lnTo>
                    <a:pt x="1400" y="536"/>
                  </a:lnTo>
                  <a:lnTo>
                    <a:pt x="1359" y="330"/>
                  </a:lnTo>
                  <a:lnTo>
                    <a:pt x="1236" y="124"/>
                  </a:lnTo>
                  <a:lnTo>
                    <a:pt x="1112" y="41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FAE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1"/>
            <p:cNvSpPr/>
            <p:nvPr/>
          </p:nvSpPr>
          <p:spPr>
            <a:xfrm>
              <a:off x="2273750" y="3099450"/>
              <a:ext cx="35025" cy="40175"/>
            </a:xfrm>
            <a:custGeom>
              <a:avLst/>
              <a:gdLst/>
              <a:ahLst/>
              <a:cxnLst/>
              <a:rect l="l" t="t" r="r" b="b"/>
              <a:pathLst>
                <a:path w="1401" h="1607" fill="none" extrusionOk="0">
                  <a:moveTo>
                    <a:pt x="947" y="0"/>
                  </a:moveTo>
                  <a:lnTo>
                    <a:pt x="947" y="0"/>
                  </a:lnTo>
                  <a:lnTo>
                    <a:pt x="824" y="41"/>
                  </a:lnTo>
                  <a:lnTo>
                    <a:pt x="824" y="41"/>
                  </a:lnTo>
                  <a:lnTo>
                    <a:pt x="742" y="83"/>
                  </a:lnTo>
                  <a:lnTo>
                    <a:pt x="659" y="124"/>
                  </a:lnTo>
                  <a:lnTo>
                    <a:pt x="494" y="289"/>
                  </a:lnTo>
                  <a:lnTo>
                    <a:pt x="494" y="289"/>
                  </a:lnTo>
                  <a:lnTo>
                    <a:pt x="494" y="289"/>
                  </a:lnTo>
                  <a:lnTo>
                    <a:pt x="494" y="289"/>
                  </a:lnTo>
                  <a:lnTo>
                    <a:pt x="412" y="412"/>
                  </a:lnTo>
                  <a:lnTo>
                    <a:pt x="412" y="412"/>
                  </a:lnTo>
                  <a:lnTo>
                    <a:pt x="371" y="494"/>
                  </a:lnTo>
                  <a:lnTo>
                    <a:pt x="371" y="494"/>
                  </a:lnTo>
                  <a:lnTo>
                    <a:pt x="288" y="536"/>
                  </a:lnTo>
                  <a:lnTo>
                    <a:pt x="288" y="536"/>
                  </a:lnTo>
                  <a:lnTo>
                    <a:pt x="288" y="536"/>
                  </a:lnTo>
                  <a:lnTo>
                    <a:pt x="288" y="536"/>
                  </a:lnTo>
                  <a:lnTo>
                    <a:pt x="165" y="700"/>
                  </a:lnTo>
                  <a:lnTo>
                    <a:pt x="165" y="700"/>
                  </a:lnTo>
                  <a:lnTo>
                    <a:pt x="83" y="865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0" y="1112"/>
                  </a:lnTo>
                  <a:lnTo>
                    <a:pt x="0" y="1236"/>
                  </a:lnTo>
                  <a:lnTo>
                    <a:pt x="83" y="1401"/>
                  </a:lnTo>
                  <a:lnTo>
                    <a:pt x="247" y="1565"/>
                  </a:lnTo>
                  <a:lnTo>
                    <a:pt x="371" y="1565"/>
                  </a:lnTo>
                  <a:lnTo>
                    <a:pt x="453" y="1607"/>
                  </a:lnTo>
                  <a:lnTo>
                    <a:pt x="453" y="1607"/>
                  </a:lnTo>
                  <a:lnTo>
                    <a:pt x="577" y="1565"/>
                  </a:lnTo>
                  <a:lnTo>
                    <a:pt x="577" y="1565"/>
                  </a:lnTo>
                  <a:lnTo>
                    <a:pt x="783" y="1483"/>
                  </a:lnTo>
                  <a:lnTo>
                    <a:pt x="947" y="1359"/>
                  </a:lnTo>
                  <a:lnTo>
                    <a:pt x="1153" y="1195"/>
                  </a:lnTo>
                  <a:lnTo>
                    <a:pt x="1277" y="989"/>
                  </a:lnTo>
                  <a:lnTo>
                    <a:pt x="1359" y="783"/>
                  </a:lnTo>
                  <a:lnTo>
                    <a:pt x="1400" y="536"/>
                  </a:lnTo>
                  <a:lnTo>
                    <a:pt x="1359" y="330"/>
                  </a:lnTo>
                  <a:lnTo>
                    <a:pt x="1236" y="124"/>
                  </a:lnTo>
                  <a:lnTo>
                    <a:pt x="1236" y="124"/>
                  </a:lnTo>
                  <a:lnTo>
                    <a:pt x="1112" y="41"/>
                  </a:lnTo>
                  <a:lnTo>
                    <a:pt x="9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1"/>
            <p:cNvSpPr/>
            <p:nvPr/>
          </p:nvSpPr>
          <p:spPr>
            <a:xfrm>
              <a:off x="2243875" y="3141650"/>
              <a:ext cx="300700" cy="61825"/>
            </a:xfrm>
            <a:custGeom>
              <a:avLst/>
              <a:gdLst/>
              <a:ahLst/>
              <a:cxnLst/>
              <a:rect l="l" t="t" r="r" b="b"/>
              <a:pathLst>
                <a:path w="12028" h="2473" extrusionOk="0">
                  <a:moveTo>
                    <a:pt x="5726" y="1"/>
                  </a:moveTo>
                  <a:lnTo>
                    <a:pt x="4367" y="83"/>
                  </a:lnTo>
                  <a:lnTo>
                    <a:pt x="3337" y="207"/>
                  </a:lnTo>
                  <a:lnTo>
                    <a:pt x="2348" y="330"/>
                  </a:lnTo>
                  <a:lnTo>
                    <a:pt x="1401" y="536"/>
                  </a:lnTo>
                  <a:lnTo>
                    <a:pt x="413" y="742"/>
                  </a:lnTo>
                  <a:lnTo>
                    <a:pt x="83" y="866"/>
                  </a:lnTo>
                  <a:lnTo>
                    <a:pt x="1" y="907"/>
                  </a:lnTo>
                  <a:lnTo>
                    <a:pt x="207" y="1154"/>
                  </a:lnTo>
                  <a:lnTo>
                    <a:pt x="413" y="1360"/>
                  </a:lnTo>
                  <a:lnTo>
                    <a:pt x="660" y="1525"/>
                  </a:lnTo>
                  <a:lnTo>
                    <a:pt x="948" y="1648"/>
                  </a:lnTo>
                  <a:lnTo>
                    <a:pt x="1525" y="1854"/>
                  </a:lnTo>
                  <a:lnTo>
                    <a:pt x="2142" y="2019"/>
                  </a:lnTo>
                  <a:lnTo>
                    <a:pt x="3090" y="2184"/>
                  </a:lnTo>
                  <a:lnTo>
                    <a:pt x="4037" y="2348"/>
                  </a:lnTo>
                  <a:lnTo>
                    <a:pt x="5025" y="2431"/>
                  </a:lnTo>
                  <a:lnTo>
                    <a:pt x="6014" y="2472"/>
                  </a:lnTo>
                  <a:lnTo>
                    <a:pt x="7291" y="2431"/>
                  </a:lnTo>
                  <a:lnTo>
                    <a:pt x="7950" y="2390"/>
                  </a:lnTo>
                  <a:lnTo>
                    <a:pt x="8650" y="2307"/>
                  </a:lnTo>
                  <a:lnTo>
                    <a:pt x="9309" y="2184"/>
                  </a:lnTo>
                  <a:lnTo>
                    <a:pt x="9968" y="2060"/>
                  </a:lnTo>
                  <a:lnTo>
                    <a:pt x="10586" y="1854"/>
                  </a:lnTo>
                  <a:lnTo>
                    <a:pt x="11162" y="1607"/>
                  </a:lnTo>
                  <a:lnTo>
                    <a:pt x="11451" y="1442"/>
                  </a:lnTo>
                  <a:lnTo>
                    <a:pt x="11656" y="1278"/>
                  </a:lnTo>
                  <a:lnTo>
                    <a:pt x="11821" y="1072"/>
                  </a:lnTo>
                  <a:lnTo>
                    <a:pt x="11945" y="825"/>
                  </a:lnTo>
                  <a:lnTo>
                    <a:pt x="12027" y="660"/>
                  </a:lnTo>
                  <a:lnTo>
                    <a:pt x="10997" y="413"/>
                  </a:lnTo>
                  <a:lnTo>
                    <a:pt x="10009" y="248"/>
                  </a:lnTo>
                  <a:lnTo>
                    <a:pt x="8979" y="124"/>
                  </a:lnTo>
                  <a:lnTo>
                    <a:pt x="7950" y="42"/>
                  </a:lnTo>
                  <a:lnTo>
                    <a:pt x="7085" y="42"/>
                  </a:lnTo>
                  <a:lnTo>
                    <a:pt x="5726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1"/>
            <p:cNvSpPr/>
            <p:nvPr/>
          </p:nvSpPr>
          <p:spPr>
            <a:xfrm>
              <a:off x="2245950" y="3141650"/>
              <a:ext cx="298625" cy="50475"/>
            </a:xfrm>
            <a:custGeom>
              <a:avLst/>
              <a:gdLst/>
              <a:ahLst/>
              <a:cxnLst/>
              <a:rect l="l" t="t" r="r" b="b"/>
              <a:pathLst>
                <a:path w="11945" h="2019" extrusionOk="0">
                  <a:moveTo>
                    <a:pt x="5643" y="1"/>
                  </a:moveTo>
                  <a:lnTo>
                    <a:pt x="4284" y="83"/>
                  </a:lnTo>
                  <a:lnTo>
                    <a:pt x="3254" y="207"/>
                  </a:lnTo>
                  <a:lnTo>
                    <a:pt x="2265" y="330"/>
                  </a:lnTo>
                  <a:lnTo>
                    <a:pt x="1318" y="536"/>
                  </a:lnTo>
                  <a:lnTo>
                    <a:pt x="330" y="742"/>
                  </a:lnTo>
                  <a:lnTo>
                    <a:pt x="0" y="866"/>
                  </a:lnTo>
                  <a:lnTo>
                    <a:pt x="577" y="1113"/>
                  </a:lnTo>
                  <a:lnTo>
                    <a:pt x="1236" y="1360"/>
                  </a:lnTo>
                  <a:lnTo>
                    <a:pt x="1936" y="1566"/>
                  </a:lnTo>
                  <a:lnTo>
                    <a:pt x="2636" y="1731"/>
                  </a:lnTo>
                  <a:lnTo>
                    <a:pt x="3419" y="1854"/>
                  </a:lnTo>
                  <a:lnTo>
                    <a:pt x="4201" y="1937"/>
                  </a:lnTo>
                  <a:lnTo>
                    <a:pt x="5025" y="2019"/>
                  </a:lnTo>
                  <a:lnTo>
                    <a:pt x="6755" y="2019"/>
                  </a:lnTo>
                  <a:lnTo>
                    <a:pt x="7620" y="1937"/>
                  </a:lnTo>
                  <a:lnTo>
                    <a:pt x="8402" y="1854"/>
                  </a:lnTo>
                  <a:lnTo>
                    <a:pt x="9185" y="1731"/>
                  </a:lnTo>
                  <a:lnTo>
                    <a:pt x="9926" y="1525"/>
                  </a:lnTo>
                  <a:lnTo>
                    <a:pt x="10626" y="1319"/>
                  </a:lnTo>
                  <a:lnTo>
                    <a:pt x="11285" y="1113"/>
                  </a:lnTo>
                  <a:lnTo>
                    <a:pt x="11862" y="825"/>
                  </a:lnTo>
                  <a:lnTo>
                    <a:pt x="11944" y="660"/>
                  </a:lnTo>
                  <a:lnTo>
                    <a:pt x="10914" y="413"/>
                  </a:lnTo>
                  <a:lnTo>
                    <a:pt x="9926" y="248"/>
                  </a:lnTo>
                  <a:lnTo>
                    <a:pt x="8896" y="124"/>
                  </a:lnTo>
                  <a:lnTo>
                    <a:pt x="7867" y="42"/>
                  </a:lnTo>
                  <a:lnTo>
                    <a:pt x="7002" y="42"/>
                  </a:lnTo>
                  <a:lnTo>
                    <a:pt x="5643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1"/>
            <p:cNvSpPr/>
            <p:nvPr/>
          </p:nvSpPr>
          <p:spPr>
            <a:xfrm>
              <a:off x="2352000" y="3141650"/>
              <a:ext cx="90625" cy="50475"/>
            </a:xfrm>
            <a:custGeom>
              <a:avLst/>
              <a:gdLst/>
              <a:ahLst/>
              <a:cxnLst/>
              <a:rect l="l" t="t" r="r" b="b"/>
              <a:pathLst>
                <a:path w="3625" h="2019" extrusionOk="0">
                  <a:moveTo>
                    <a:pt x="1813" y="1"/>
                  </a:moveTo>
                  <a:lnTo>
                    <a:pt x="906" y="42"/>
                  </a:lnTo>
                  <a:lnTo>
                    <a:pt x="42" y="83"/>
                  </a:lnTo>
                  <a:lnTo>
                    <a:pt x="0" y="248"/>
                  </a:lnTo>
                  <a:lnTo>
                    <a:pt x="42" y="577"/>
                  </a:lnTo>
                  <a:lnTo>
                    <a:pt x="165" y="907"/>
                  </a:lnTo>
                  <a:lnTo>
                    <a:pt x="330" y="1236"/>
                  </a:lnTo>
                  <a:lnTo>
                    <a:pt x="536" y="1484"/>
                  </a:lnTo>
                  <a:lnTo>
                    <a:pt x="783" y="1731"/>
                  </a:lnTo>
                  <a:lnTo>
                    <a:pt x="1112" y="1895"/>
                  </a:lnTo>
                  <a:lnTo>
                    <a:pt x="1442" y="1978"/>
                  </a:lnTo>
                  <a:lnTo>
                    <a:pt x="1771" y="2019"/>
                  </a:lnTo>
                  <a:lnTo>
                    <a:pt x="2183" y="2019"/>
                  </a:lnTo>
                  <a:lnTo>
                    <a:pt x="2513" y="1895"/>
                  </a:lnTo>
                  <a:lnTo>
                    <a:pt x="2842" y="1731"/>
                  </a:lnTo>
                  <a:lnTo>
                    <a:pt x="3089" y="1525"/>
                  </a:lnTo>
                  <a:lnTo>
                    <a:pt x="3336" y="1236"/>
                  </a:lnTo>
                  <a:lnTo>
                    <a:pt x="3501" y="948"/>
                  </a:lnTo>
                  <a:lnTo>
                    <a:pt x="3584" y="577"/>
                  </a:lnTo>
                  <a:lnTo>
                    <a:pt x="3625" y="248"/>
                  </a:lnTo>
                  <a:lnTo>
                    <a:pt x="3625" y="42"/>
                  </a:lnTo>
                  <a:lnTo>
                    <a:pt x="2760" y="42"/>
                  </a:lnTo>
                  <a:lnTo>
                    <a:pt x="2471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1"/>
            <p:cNvSpPr/>
            <p:nvPr/>
          </p:nvSpPr>
          <p:spPr>
            <a:xfrm>
              <a:off x="2396275" y="3141650"/>
              <a:ext cx="46350" cy="50475"/>
            </a:xfrm>
            <a:custGeom>
              <a:avLst/>
              <a:gdLst/>
              <a:ahLst/>
              <a:cxnLst/>
              <a:rect l="l" t="t" r="r" b="b"/>
              <a:pathLst>
                <a:path w="1854" h="2019" extrusionOk="0">
                  <a:moveTo>
                    <a:pt x="700" y="1"/>
                  </a:moveTo>
                  <a:lnTo>
                    <a:pt x="618" y="577"/>
                  </a:lnTo>
                  <a:lnTo>
                    <a:pt x="453" y="1072"/>
                  </a:lnTo>
                  <a:lnTo>
                    <a:pt x="247" y="1566"/>
                  </a:lnTo>
                  <a:lnTo>
                    <a:pt x="0" y="2019"/>
                  </a:lnTo>
                  <a:lnTo>
                    <a:pt x="412" y="2019"/>
                  </a:lnTo>
                  <a:lnTo>
                    <a:pt x="742" y="1895"/>
                  </a:lnTo>
                  <a:lnTo>
                    <a:pt x="1071" y="1731"/>
                  </a:lnTo>
                  <a:lnTo>
                    <a:pt x="1318" y="1525"/>
                  </a:lnTo>
                  <a:lnTo>
                    <a:pt x="1565" y="1236"/>
                  </a:lnTo>
                  <a:lnTo>
                    <a:pt x="1730" y="948"/>
                  </a:lnTo>
                  <a:lnTo>
                    <a:pt x="1813" y="577"/>
                  </a:lnTo>
                  <a:lnTo>
                    <a:pt x="1854" y="248"/>
                  </a:lnTo>
                  <a:lnTo>
                    <a:pt x="1854" y="42"/>
                  </a:lnTo>
                  <a:lnTo>
                    <a:pt x="989" y="42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rgbClr val="E08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1"/>
            <p:cNvSpPr/>
            <p:nvPr/>
          </p:nvSpPr>
          <p:spPr>
            <a:xfrm>
              <a:off x="2389075" y="3141650"/>
              <a:ext cx="18550" cy="46375"/>
            </a:xfrm>
            <a:custGeom>
              <a:avLst/>
              <a:gdLst/>
              <a:ahLst/>
              <a:cxnLst/>
              <a:rect l="l" t="t" r="r" b="b"/>
              <a:pathLst>
                <a:path w="742" h="1855" extrusionOk="0">
                  <a:moveTo>
                    <a:pt x="330" y="1"/>
                  </a:moveTo>
                  <a:lnTo>
                    <a:pt x="330" y="207"/>
                  </a:lnTo>
                  <a:lnTo>
                    <a:pt x="288" y="1154"/>
                  </a:lnTo>
                  <a:lnTo>
                    <a:pt x="206" y="1154"/>
                  </a:lnTo>
                  <a:lnTo>
                    <a:pt x="82" y="1278"/>
                  </a:lnTo>
                  <a:lnTo>
                    <a:pt x="41" y="1360"/>
                  </a:lnTo>
                  <a:lnTo>
                    <a:pt x="0" y="1484"/>
                  </a:lnTo>
                  <a:lnTo>
                    <a:pt x="41" y="1607"/>
                  </a:lnTo>
                  <a:lnTo>
                    <a:pt x="82" y="1731"/>
                  </a:lnTo>
                  <a:lnTo>
                    <a:pt x="165" y="1813"/>
                  </a:lnTo>
                  <a:lnTo>
                    <a:pt x="288" y="1854"/>
                  </a:lnTo>
                  <a:lnTo>
                    <a:pt x="412" y="1854"/>
                  </a:lnTo>
                  <a:lnTo>
                    <a:pt x="535" y="1813"/>
                  </a:lnTo>
                  <a:lnTo>
                    <a:pt x="618" y="1731"/>
                  </a:lnTo>
                  <a:lnTo>
                    <a:pt x="700" y="1648"/>
                  </a:lnTo>
                  <a:lnTo>
                    <a:pt x="741" y="1484"/>
                  </a:lnTo>
                  <a:lnTo>
                    <a:pt x="741" y="1442"/>
                  </a:lnTo>
                  <a:lnTo>
                    <a:pt x="700" y="1360"/>
                  </a:lnTo>
                  <a:lnTo>
                    <a:pt x="700" y="1319"/>
                  </a:lnTo>
                  <a:lnTo>
                    <a:pt x="577" y="1195"/>
                  </a:lnTo>
                  <a:lnTo>
                    <a:pt x="577" y="24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805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1"/>
            <p:cNvSpPr/>
            <p:nvPr/>
          </p:nvSpPr>
          <p:spPr>
            <a:xfrm>
              <a:off x="2394200" y="2855425"/>
              <a:ext cx="14450" cy="14425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89" y="0"/>
                  </a:moveTo>
                  <a:lnTo>
                    <a:pt x="207" y="41"/>
                  </a:lnTo>
                  <a:lnTo>
                    <a:pt x="83" y="83"/>
                  </a:lnTo>
                  <a:lnTo>
                    <a:pt x="42" y="206"/>
                  </a:lnTo>
                  <a:lnTo>
                    <a:pt x="1" y="288"/>
                  </a:lnTo>
                  <a:lnTo>
                    <a:pt x="42" y="412"/>
                  </a:lnTo>
                  <a:lnTo>
                    <a:pt x="83" y="494"/>
                  </a:lnTo>
                  <a:lnTo>
                    <a:pt x="207" y="536"/>
                  </a:lnTo>
                  <a:lnTo>
                    <a:pt x="289" y="577"/>
                  </a:lnTo>
                  <a:lnTo>
                    <a:pt x="413" y="536"/>
                  </a:lnTo>
                  <a:lnTo>
                    <a:pt x="495" y="494"/>
                  </a:lnTo>
                  <a:lnTo>
                    <a:pt x="536" y="412"/>
                  </a:lnTo>
                  <a:lnTo>
                    <a:pt x="578" y="288"/>
                  </a:lnTo>
                  <a:lnTo>
                    <a:pt x="536" y="206"/>
                  </a:lnTo>
                  <a:lnTo>
                    <a:pt x="495" y="83"/>
                  </a:lnTo>
                  <a:lnTo>
                    <a:pt x="413" y="41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5D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1"/>
            <p:cNvSpPr/>
            <p:nvPr/>
          </p:nvSpPr>
          <p:spPr>
            <a:xfrm>
              <a:off x="2394200" y="2835850"/>
              <a:ext cx="14450" cy="14450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9" y="1"/>
                  </a:moveTo>
                  <a:lnTo>
                    <a:pt x="207" y="42"/>
                  </a:lnTo>
                  <a:lnTo>
                    <a:pt x="83" y="83"/>
                  </a:lnTo>
                  <a:lnTo>
                    <a:pt x="42" y="165"/>
                  </a:lnTo>
                  <a:lnTo>
                    <a:pt x="1" y="289"/>
                  </a:lnTo>
                  <a:lnTo>
                    <a:pt x="42" y="371"/>
                  </a:lnTo>
                  <a:lnTo>
                    <a:pt x="83" y="495"/>
                  </a:lnTo>
                  <a:lnTo>
                    <a:pt x="207" y="536"/>
                  </a:lnTo>
                  <a:lnTo>
                    <a:pt x="289" y="577"/>
                  </a:lnTo>
                  <a:lnTo>
                    <a:pt x="413" y="536"/>
                  </a:lnTo>
                  <a:lnTo>
                    <a:pt x="495" y="495"/>
                  </a:lnTo>
                  <a:lnTo>
                    <a:pt x="536" y="371"/>
                  </a:lnTo>
                  <a:lnTo>
                    <a:pt x="578" y="289"/>
                  </a:lnTo>
                  <a:lnTo>
                    <a:pt x="536" y="165"/>
                  </a:lnTo>
                  <a:lnTo>
                    <a:pt x="495" y="83"/>
                  </a:lnTo>
                  <a:lnTo>
                    <a:pt x="413" y="42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5D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1"/>
            <p:cNvSpPr/>
            <p:nvPr/>
          </p:nvSpPr>
          <p:spPr>
            <a:xfrm>
              <a:off x="2394200" y="2816300"/>
              <a:ext cx="14450" cy="13400"/>
            </a:xfrm>
            <a:custGeom>
              <a:avLst/>
              <a:gdLst/>
              <a:ahLst/>
              <a:cxnLst/>
              <a:rect l="l" t="t" r="r" b="b"/>
              <a:pathLst>
                <a:path w="578" h="536" extrusionOk="0">
                  <a:moveTo>
                    <a:pt x="207" y="0"/>
                  </a:moveTo>
                  <a:lnTo>
                    <a:pt x="83" y="82"/>
                  </a:lnTo>
                  <a:lnTo>
                    <a:pt x="42" y="165"/>
                  </a:lnTo>
                  <a:lnTo>
                    <a:pt x="1" y="288"/>
                  </a:lnTo>
                  <a:lnTo>
                    <a:pt x="42" y="371"/>
                  </a:lnTo>
                  <a:lnTo>
                    <a:pt x="83" y="453"/>
                  </a:lnTo>
                  <a:lnTo>
                    <a:pt x="207" y="535"/>
                  </a:lnTo>
                  <a:lnTo>
                    <a:pt x="413" y="535"/>
                  </a:lnTo>
                  <a:lnTo>
                    <a:pt x="495" y="453"/>
                  </a:lnTo>
                  <a:lnTo>
                    <a:pt x="536" y="371"/>
                  </a:lnTo>
                  <a:lnTo>
                    <a:pt x="578" y="288"/>
                  </a:lnTo>
                  <a:lnTo>
                    <a:pt x="536" y="165"/>
                  </a:lnTo>
                  <a:lnTo>
                    <a:pt x="495" y="82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F5D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1"/>
            <p:cNvSpPr/>
            <p:nvPr/>
          </p:nvSpPr>
          <p:spPr>
            <a:xfrm>
              <a:off x="2394200" y="2796725"/>
              <a:ext cx="14450" cy="13400"/>
            </a:xfrm>
            <a:custGeom>
              <a:avLst/>
              <a:gdLst/>
              <a:ahLst/>
              <a:cxnLst/>
              <a:rect l="l" t="t" r="r" b="b"/>
              <a:pathLst>
                <a:path w="578" h="536" extrusionOk="0">
                  <a:moveTo>
                    <a:pt x="207" y="1"/>
                  </a:moveTo>
                  <a:lnTo>
                    <a:pt x="83" y="83"/>
                  </a:lnTo>
                  <a:lnTo>
                    <a:pt x="42" y="165"/>
                  </a:lnTo>
                  <a:lnTo>
                    <a:pt x="1" y="248"/>
                  </a:lnTo>
                  <a:lnTo>
                    <a:pt x="42" y="371"/>
                  </a:lnTo>
                  <a:lnTo>
                    <a:pt x="83" y="454"/>
                  </a:lnTo>
                  <a:lnTo>
                    <a:pt x="207" y="536"/>
                  </a:lnTo>
                  <a:lnTo>
                    <a:pt x="413" y="536"/>
                  </a:lnTo>
                  <a:lnTo>
                    <a:pt x="495" y="454"/>
                  </a:lnTo>
                  <a:lnTo>
                    <a:pt x="536" y="371"/>
                  </a:lnTo>
                  <a:lnTo>
                    <a:pt x="578" y="248"/>
                  </a:lnTo>
                  <a:lnTo>
                    <a:pt x="536" y="165"/>
                  </a:lnTo>
                  <a:lnTo>
                    <a:pt x="495" y="83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rgbClr val="F5D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1"/>
            <p:cNvSpPr/>
            <p:nvPr/>
          </p:nvSpPr>
          <p:spPr>
            <a:xfrm>
              <a:off x="2394200" y="2776125"/>
              <a:ext cx="14450" cy="14450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9" y="1"/>
                  </a:moveTo>
                  <a:lnTo>
                    <a:pt x="207" y="42"/>
                  </a:lnTo>
                  <a:lnTo>
                    <a:pt x="83" y="83"/>
                  </a:lnTo>
                  <a:lnTo>
                    <a:pt x="42" y="207"/>
                  </a:lnTo>
                  <a:lnTo>
                    <a:pt x="1" y="289"/>
                  </a:lnTo>
                  <a:lnTo>
                    <a:pt x="42" y="413"/>
                  </a:lnTo>
                  <a:lnTo>
                    <a:pt x="83" y="495"/>
                  </a:lnTo>
                  <a:lnTo>
                    <a:pt x="207" y="536"/>
                  </a:lnTo>
                  <a:lnTo>
                    <a:pt x="289" y="577"/>
                  </a:lnTo>
                  <a:lnTo>
                    <a:pt x="413" y="536"/>
                  </a:lnTo>
                  <a:lnTo>
                    <a:pt x="495" y="495"/>
                  </a:lnTo>
                  <a:lnTo>
                    <a:pt x="536" y="413"/>
                  </a:lnTo>
                  <a:lnTo>
                    <a:pt x="578" y="289"/>
                  </a:lnTo>
                  <a:lnTo>
                    <a:pt x="536" y="207"/>
                  </a:lnTo>
                  <a:lnTo>
                    <a:pt x="495" y="83"/>
                  </a:lnTo>
                  <a:lnTo>
                    <a:pt x="413" y="42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5D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51"/>
          <p:cNvGrpSpPr/>
          <p:nvPr/>
        </p:nvGrpSpPr>
        <p:grpSpPr>
          <a:xfrm>
            <a:off x="3198880" y="3106981"/>
            <a:ext cx="1055306" cy="1166023"/>
            <a:chOff x="2056475" y="3973625"/>
            <a:chExt cx="713575" cy="822700"/>
          </a:xfrm>
        </p:grpSpPr>
        <p:sp>
          <p:nvSpPr>
            <p:cNvPr id="703" name="Google Shape;703;p51"/>
            <p:cNvSpPr/>
            <p:nvPr/>
          </p:nvSpPr>
          <p:spPr>
            <a:xfrm>
              <a:off x="2531150" y="4423575"/>
              <a:ext cx="179200" cy="188450"/>
            </a:xfrm>
            <a:custGeom>
              <a:avLst/>
              <a:gdLst/>
              <a:ahLst/>
              <a:cxnLst/>
              <a:rect l="l" t="t" r="r" b="b"/>
              <a:pathLst>
                <a:path w="7168" h="7538" extrusionOk="0">
                  <a:moveTo>
                    <a:pt x="7126" y="1"/>
                  </a:moveTo>
                  <a:lnTo>
                    <a:pt x="6755" y="165"/>
                  </a:lnTo>
                  <a:lnTo>
                    <a:pt x="6137" y="371"/>
                  </a:lnTo>
                  <a:lnTo>
                    <a:pt x="5478" y="536"/>
                  </a:lnTo>
                  <a:lnTo>
                    <a:pt x="5190" y="660"/>
                  </a:lnTo>
                  <a:lnTo>
                    <a:pt x="4325" y="989"/>
                  </a:lnTo>
                  <a:lnTo>
                    <a:pt x="3543" y="1401"/>
                  </a:lnTo>
                  <a:lnTo>
                    <a:pt x="3213" y="1648"/>
                  </a:lnTo>
                  <a:lnTo>
                    <a:pt x="2801" y="1936"/>
                  </a:lnTo>
                  <a:lnTo>
                    <a:pt x="2431" y="2225"/>
                  </a:lnTo>
                  <a:lnTo>
                    <a:pt x="1978" y="2678"/>
                  </a:lnTo>
                  <a:lnTo>
                    <a:pt x="1525" y="3131"/>
                  </a:lnTo>
                  <a:lnTo>
                    <a:pt x="1154" y="3625"/>
                  </a:lnTo>
                  <a:lnTo>
                    <a:pt x="907" y="4037"/>
                  </a:lnTo>
                  <a:lnTo>
                    <a:pt x="701" y="4408"/>
                  </a:lnTo>
                  <a:lnTo>
                    <a:pt x="495" y="4819"/>
                  </a:lnTo>
                  <a:lnTo>
                    <a:pt x="330" y="5231"/>
                  </a:lnTo>
                  <a:lnTo>
                    <a:pt x="207" y="5684"/>
                  </a:lnTo>
                  <a:lnTo>
                    <a:pt x="124" y="6096"/>
                  </a:lnTo>
                  <a:lnTo>
                    <a:pt x="42" y="6549"/>
                  </a:lnTo>
                  <a:lnTo>
                    <a:pt x="1" y="7002"/>
                  </a:lnTo>
                  <a:lnTo>
                    <a:pt x="1" y="7414"/>
                  </a:lnTo>
                  <a:lnTo>
                    <a:pt x="124" y="7497"/>
                  </a:lnTo>
                  <a:lnTo>
                    <a:pt x="413" y="7538"/>
                  </a:lnTo>
                  <a:lnTo>
                    <a:pt x="742" y="7538"/>
                  </a:lnTo>
                  <a:lnTo>
                    <a:pt x="1277" y="7497"/>
                  </a:lnTo>
                  <a:lnTo>
                    <a:pt x="1772" y="7497"/>
                  </a:lnTo>
                  <a:lnTo>
                    <a:pt x="2266" y="7414"/>
                  </a:lnTo>
                  <a:lnTo>
                    <a:pt x="2760" y="7332"/>
                  </a:lnTo>
                  <a:lnTo>
                    <a:pt x="3254" y="7208"/>
                  </a:lnTo>
                  <a:lnTo>
                    <a:pt x="3872" y="6961"/>
                  </a:lnTo>
                  <a:lnTo>
                    <a:pt x="4078" y="6838"/>
                  </a:lnTo>
                  <a:lnTo>
                    <a:pt x="4655" y="6467"/>
                  </a:lnTo>
                  <a:lnTo>
                    <a:pt x="5190" y="6055"/>
                  </a:lnTo>
                  <a:lnTo>
                    <a:pt x="5684" y="5561"/>
                  </a:lnTo>
                  <a:lnTo>
                    <a:pt x="6055" y="5025"/>
                  </a:lnTo>
                  <a:lnTo>
                    <a:pt x="6302" y="4655"/>
                  </a:lnTo>
                  <a:lnTo>
                    <a:pt x="6632" y="3996"/>
                  </a:lnTo>
                  <a:lnTo>
                    <a:pt x="6879" y="3254"/>
                  </a:lnTo>
                  <a:lnTo>
                    <a:pt x="7044" y="2678"/>
                  </a:lnTo>
                  <a:lnTo>
                    <a:pt x="7126" y="2266"/>
                  </a:lnTo>
                  <a:lnTo>
                    <a:pt x="7167" y="1730"/>
                  </a:lnTo>
                  <a:lnTo>
                    <a:pt x="7167" y="1195"/>
                  </a:lnTo>
                  <a:lnTo>
                    <a:pt x="7167" y="165"/>
                  </a:lnTo>
                  <a:lnTo>
                    <a:pt x="7126" y="1"/>
                  </a:lnTo>
                  <a:close/>
                </a:path>
              </a:pathLst>
            </a:custGeom>
            <a:solidFill>
              <a:srgbClr val="669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1"/>
            <p:cNvSpPr/>
            <p:nvPr/>
          </p:nvSpPr>
          <p:spPr>
            <a:xfrm>
              <a:off x="2531150" y="4423575"/>
              <a:ext cx="179200" cy="187425"/>
            </a:xfrm>
            <a:custGeom>
              <a:avLst/>
              <a:gdLst/>
              <a:ahLst/>
              <a:cxnLst/>
              <a:rect l="l" t="t" r="r" b="b"/>
              <a:pathLst>
                <a:path w="7168" h="7497" extrusionOk="0">
                  <a:moveTo>
                    <a:pt x="7126" y="1"/>
                  </a:moveTo>
                  <a:lnTo>
                    <a:pt x="6755" y="165"/>
                  </a:lnTo>
                  <a:lnTo>
                    <a:pt x="6385" y="824"/>
                  </a:lnTo>
                  <a:lnTo>
                    <a:pt x="5973" y="1442"/>
                  </a:lnTo>
                  <a:lnTo>
                    <a:pt x="5520" y="2101"/>
                  </a:lnTo>
                  <a:lnTo>
                    <a:pt x="5478" y="536"/>
                  </a:lnTo>
                  <a:lnTo>
                    <a:pt x="5190" y="660"/>
                  </a:lnTo>
                  <a:lnTo>
                    <a:pt x="5149" y="2554"/>
                  </a:lnTo>
                  <a:lnTo>
                    <a:pt x="4614" y="3213"/>
                  </a:lnTo>
                  <a:lnTo>
                    <a:pt x="3996" y="3872"/>
                  </a:lnTo>
                  <a:lnTo>
                    <a:pt x="3625" y="4202"/>
                  </a:lnTo>
                  <a:lnTo>
                    <a:pt x="3584" y="2554"/>
                  </a:lnTo>
                  <a:lnTo>
                    <a:pt x="3584" y="1978"/>
                  </a:lnTo>
                  <a:lnTo>
                    <a:pt x="3543" y="1401"/>
                  </a:lnTo>
                  <a:lnTo>
                    <a:pt x="3213" y="1648"/>
                  </a:lnTo>
                  <a:lnTo>
                    <a:pt x="3213" y="2554"/>
                  </a:lnTo>
                  <a:lnTo>
                    <a:pt x="3254" y="4572"/>
                  </a:lnTo>
                  <a:lnTo>
                    <a:pt x="2472" y="5272"/>
                  </a:lnTo>
                  <a:lnTo>
                    <a:pt x="1648" y="5931"/>
                  </a:lnTo>
                  <a:lnTo>
                    <a:pt x="1525" y="6014"/>
                  </a:lnTo>
                  <a:lnTo>
                    <a:pt x="1525" y="5520"/>
                  </a:lnTo>
                  <a:lnTo>
                    <a:pt x="1525" y="5067"/>
                  </a:lnTo>
                  <a:lnTo>
                    <a:pt x="1525" y="3872"/>
                  </a:lnTo>
                  <a:lnTo>
                    <a:pt x="1525" y="3131"/>
                  </a:lnTo>
                  <a:lnTo>
                    <a:pt x="1154" y="3625"/>
                  </a:lnTo>
                  <a:lnTo>
                    <a:pt x="1154" y="4202"/>
                  </a:lnTo>
                  <a:lnTo>
                    <a:pt x="1113" y="5520"/>
                  </a:lnTo>
                  <a:lnTo>
                    <a:pt x="1113" y="5890"/>
                  </a:lnTo>
                  <a:lnTo>
                    <a:pt x="1072" y="6096"/>
                  </a:lnTo>
                  <a:lnTo>
                    <a:pt x="1113" y="6302"/>
                  </a:lnTo>
                  <a:lnTo>
                    <a:pt x="577" y="6673"/>
                  </a:lnTo>
                  <a:lnTo>
                    <a:pt x="1" y="7002"/>
                  </a:lnTo>
                  <a:lnTo>
                    <a:pt x="1" y="7414"/>
                  </a:lnTo>
                  <a:lnTo>
                    <a:pt x="124" y="7497"/>
                  </a:lnTo>
                  <a:lnTo>
                    <a:pt x="783" y="7085"/>
                  </a:lnTo>
                  <a:lnTo>
                    <a:pt x="1360" y="6673"/>
                  </a:lnTo>
                  <a:lnTo>
                    <a:pt x="1689" y="6755"/>
                  </a:lnTo>
                  <a:lnTo>
                    <a:pt x="2019" y="6838"/>
                  </a:lnTo>
                  <a:lnTo>
                    <a:pt x="3131" y="7167"/>
                  </a:lnTo>
                  <a:lnTo>
                    <a:pt x="3254" y="7208"/>
                  </a:lnTo>
                  <a:lnTo>
                    <a:pt x="3872" y="6961"/>
                  </a:lnTo>
                  <a:lnTo>
                    <a:pt x="3543" y="6879"/>
                  </a:lnTo>
                  <a:lnTo>
                    <a:pt x="2513" y="6590"/>
                  </a:lnTo>
                  <a:lnTo>
                    <a:pt x="1936" y="6384"/>
                  </a:lnTo>
                  <a:lnTo>
                    <a:pt x="1772" y="6343"/>
                  </a:lnTo>
                  <a:lnTo>
                    <a:pt x="2678" y="5602"/>
                  </a:lnTo>
                  <a:lnTo>
                    <a:pt x="3543" y="4819"/>
                  </a:lnTo>
                  <a:lnTo>
                    <a:pt x="4820" y="4943"/>
                  </a:lnTo>
                  <a:lnTo>
                    <a:pt x="6055" y="5025"/>
                  </a:lnTo>
                  <a:lnTo>
                    <a:pt x="6302" y="4655"/>
                  </a:lnTo>
                  <a:lnTo>
                    <a:pt x="5108" y="4613"/>
                  </a:lnTo>
                  <a:lnTo>
                    <a:pt x="3913" y="4490"/>
                  </a:lnTo>
                  <a:lnTo>
                    <a:pt x="4202" y="4202"/>
                  </a:lnTo>
                  <a:lnTo>
                    <a:pt x="4861" y="3501"/>
                  </a:lnTo>
                  <a:lnTo>
                    <a:pt x="5478" y="2760"/>
                  </a:lnTo>
                  <a:lnTo>
                    <a:pt x="6261" y="2719"/>
                  </a:lnTo>
                  <a:lnTo>
                    <a:pt x="7044" y="2678"/>
                  </a:lnTo>
                  <a:lnTo>
                    <a:pt x="7126" y="2266"/>
                  </a:lnTo>
                  <a:lnTo>
                    <a:pt x="5767" y="2348"/>
                  </a:lnTo>
                  <a:lnTo>
                    <a:pt x="6220" y="1730"/>
                  </a:lnTo>
                  <a:lnTo>
                    <a:pt x="6714" y="948"/>
                  </a:lnTo>
                  <a:lnTo>
                    <a:pt x="7167" y="165"/>
                  </a:lnTo>
                  <a:lnTo>
                    <a:pt x="7126" y="1"/>
                  </a:lnTo>
                  <a:close/>
                </a:path>
              </a:pathLst>
            </a:custGeom>
            <a:solidFill>
              <a:srgbClr val="598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1"/>
            <p:cNvSpPr/>
            <p:nvPr/>
          </p:nvSpPr>
          <p:spPr>
            <a:xfrm>
              <a:off x="2349925" y="4503900"/>
              <a:ext cx="179200" cy="188450"/>
            </a:xfrm>
            <a:custGeom>
              <a:avLst/>
              <a:gdLst/>
              <a:ahLst/>
              <a:cxnLst/>
              <a:rect l="l" t="t" r="r" b="b"/>
              <a:pathLst>
                <a:path w="7168" h="7538" extrusionOk="0">
                  <a:moveTo>
                    <a:pt x="42" y="0"/>
                  </a:moveTo>
                  <a:lnTo>
                    <a:pt x="42" y="165"/>
                  </a:lnTo>
                  <a:lnTo>
                    <a:pt x="1" y="1195"/>
                  </a:lnTo>
                  <a:lnTo>
                    <a:pt x="1" y="1730"/>
                  </a:lnTo>
                  <a:lnTo>
                    <a:pt x="42" y="2265"/>
                  </a:lnTo>
                  <a:lnTo>
                    <a:pt x="125" y="2677"/>
                  </a:lnTo>
                  <a:lnTo>
                    <a:pt x="289" y="3254"/>
                  </a:lnTo>
                  <a:lnTo>
                    <a:pt x="536" y="3995"/>
                  </a:lnTo>
                  <a:lnTo>
                    <a:pt x="907" y="4654"/>
                  </a:lnTo>
                  <a:lnTo>
                    <a:pt x="1113" y="5025"/>
                  </a:lnTo>
                  <a:lnTo>
                    <a:pt x="1525" y="5560"/>
                  </a:lnTo>
                  <a:lnTo>
                    <a:pt x="1978" y="6055"/>
                  </a:lnTo>
                  <a:lnTo>
                    <a:pt x="2513" y="6508"/>
                  </a:lnTo>
                  <a:lnTo>
                    <a:pt x="3090" y="6878"/>
                  </a:lnTo>
                  <a:lnTo>
                    <a:pt x="3296" y="6961"/>
                  </a:lnTo>
                  <a:lnTo>
                    <a:pt x="3914" y="7208"/>
                  </a:lnTo>
                  <a:lnTo>
                    <a:pt x="4408" y="7331"/>
                  </a:lnTo>
                  <a:lnTo>
                    <a:pt x="4902" y="7414"/>
                  </a:lnTo>
                  <a:lnTo>
                    <a:pt x="5396" y="7496"/>
                  </a:lnTo>
                  <a:lnTo>
                    <a:pt x="5891" y="7537"/>
                  </a:lnTo>
                  <a:lnTo>
                    <a:pt x="6755" y="7537"/>
                  </a:lnTo>
                  <a:lnTo>
                    <a:pt x="7044" y="7496"/>
                  </a:lnTo>
                  <a:lnTo>
                    <a:pt x="7167" y="7414"/>
                  </a:lnTo>
                  <a:lnTo>
                    <a:pt x="7167" y="7002"/>
                  </a:lnTo>
                  <a:lnTo>
                    <a:pt x="7126" y="6549"/>
                  </a:lnTo>
                  <a:lnTo>
                    <a:pt x="7044" y="6096"/>
                  </a:lnTo>
                  <a:lnTo>
                    <a:pt x="6961" y="5684"/>
                  </a:lnTo>
                  <a:lnTo>
                    <a:pt x="6838" y="5231"/>
                  </a:lnTo>
                  <a:lnTo>
                    <a:pt x="6673" y="4819"/>
                  </a:lnTo>
                  <a:lnTo>
                    <a:pt x="6467" y="4407"/>
                  </a:lnTo>
                  <a:lnTo>
                    <a:pt x="6261" y="4036"/>
                  </a:lnTo>
                  <a:lnTo>
                    <a:pt x="6014" y="3625"/>
                  </a:lnTo>
                  <a:lnTo>
                    <a:pt x="5643" y="3130"/>
                  </a:lnTo>
                  <a:lnTo>
                    <a:pt x="5190" y="2677"/>
                  </a:lnTo>
                  <a:lnTo>
                    <a:pt x="4737" y="2224"/>
                  </a:lnTo>
                  <a:lnTo>
                    <a:pt x="4367" y="1936"/>
                  </a:lnTo>
                  <a:lnTo>
                    <a:pt x="3955" y="1648"/>
                  </a:lnTo>
                  <a:lnTo>
                    <a:pt x="3625" y="1400"/>
                  </a:lnTo>
                  <a:lnTo>
                    <a:pt x="2843" y="989"/>
                  </a:lnTo>
                  <a:lnTo>
                    <a:pt x="1978" y="659"/>
                  </a:lnTo>
                  <a:lnTo>
                    <a:pt x="1690" y="536"/>
                  </a:lnTo>
                  <a:lnTo>
                    <a:pt x="1031" y="371"/>
                  </a:lnTo>
                  <a:lnTo>
                    <a:pt x="413" y="16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69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1"/>
            <p:cNvSpPr/>
            <p:nvPr/>
          </p:nvSpPr>
          <p:spPr>
            <a:xfrm>
              <a:off x="2350975" y="4503900"/>
              <a:ext cx="178150" cy="187425"/>
            </a:xfrm>
            <a:custGeom>
              <a:avLst/>
              <a:gdLst/>
              <a:ahLst/>
              <a:cxnLst/>
              <a:rect l="l" t="t" r="r" b="b"/>
              <a:pathLst>
                <a:path w="7126" h="7497" extrusionOk="0">
                  <a:moveTo>
                    <a:pt x="0" y="0"/>
                  </a:moveTo>
                  <a:lnTo>
                    <a:pt x="0" y="165"/>
                  </a:lnTo>
                  <a:lnTo>
                    <a:pt x="412" y="947"/>
                  </a:lnTo>
                  <a:lnTo>
                    <a:pt x="906" y="1730"/>
                  </a:lnTo>
                  <a:lnTo>
                    <a:pt x="1359" y="2348"/>
                  </a:lnTo>
                  <a:lnTo>
                    <a:pt x="0" y="2265"/>
                  </a:lnTo>
                  <a:lnTo>
                    <a:pt x="83" y="2677"/>
                  </a:lnTo>
                  <a:lnTo>
                    <a:pt x="865" y="2718"/>
                  </a:lnTo>
                  <a:lnTo>
                    <a:pt x="1648" y="2760"/>
                  </a:lnTo>
                  <a:lnTo>
                    <a:pt x="2265" y="3501"/>
                  </a:lnTo>
                  <a:lnTo>
                    <a:pt x="2924" y="4201"/>
                  </a:lnTo>
                  <a:lnTo>
                    <a:pt x="3213" y="4489"/>
                  </a:lnTo>
                  <a:lnTo>
                    <a:pt x="2018" y="4613"/>
                  </a:lnTo>
                  <a:lnTo>
                    <a:pt x="865" y="4654"/>
                  </a:lnTo>
                  <a:lnTo>
                    <a:pt x="1071" y="5025"/>
                  </a:lnTo>
                  <a:lnTo>
                    <a:pt x="2307" y="4942"/>
                  </a:lnTo>
                  <a:lnTo>
                    <a:pt x="3583" y="4819"/>
                  </a:lnTo>
                  <a:lnTo>
                    <a:pt x="4448" y="5601"/>
                  </a:lnTo>
                  <a:lnTo>
                    <a:pt x="5354" y="6343"/>
                  </a:lnTo>
                  <a:lnTo>
                    <a:pt x="5190" y="6384"/>
                  </a:lnTo>
                  <a:lnTo>
                    <a:pt x="4613" y="6590"/>
                  </a:lnTo>
                  <a:lnTo>
                    <a:pt x="3583" y="6878"/>
                  </a:lnTo>
                  <a:lnTo>
                    <a:pt x="3254" y="6961"/>
                  </a:lnTo>
                  <a:lnTo>
                    <a:pt x="3872" y="7208"/>
                  </a:lnTo>
                  <a:lnTo>
                    <a:pt x="3995" y="7167"/>
                  </a:lnTo>
                  <a:lnTo>
                    <a:pt x="5107" y="6837"/>
                  </a:lnTo>
                  <a:lnTo>
                    <a:pt x="5437" y="6755"/>
                  </a:lnTo>
                  <a:lnTo>
                    <a:pt x="5766" y="6672"/>
                  </a:lnTo>
                  <a:lnTo>
                    <a:pt x="6343" y="7084"/>
                  </a:lnTo>
                  <a:lnTo>
                    <a:pt x="7002" y="7496"/>
                  </a:lnTo>
                  <a:lnTo>
                    <a:pt x="7125" y="7414"/>
                  </a:lnTo>
                  <a:lnTo>
                    <a:pt x="7125" y="7002"/>
                  </a:lnTo>
                  <a:lnTo>
                    <a:pt x="6549" y="6672"/>
                  </a:lnTo>
                  <a:lnTo>
                    <a:pt x="6013" y="6302"/>
                  </a:lnTo>
                  <a:lnTo>
                    <a:pt x="6055" y="6096"/>
                  </a:lnTo>
                  <a:lnTo>
                    <a:pt x="6013" y="5890"/>
                  </a:lnTo>
                  <a:lnTo>
                    <a:pt x="6013" y="5519"/>
                  </a:lnTo>
                  <a:lnTo>
                    <a:pt x="5972" y="4201"/>
                  </a:lnTo>
                  <a:lnTo>
                    <a:pt x="5972" y="3625"/>
                  </a:lnTo>
                  <a:lnTo>
                    <a:pt x="5601" y="3130"/>
                  </a:lnTo>
                  <a:lnTo>
                    <a:pt x="5601" y="3872"/>
                  </a:lnTo>
                  <a:lnTo>
                    <a:pt x="5601" y="5066"/>
                  </a:lnTo>
                  <a:lnTo>
                    <a:pt x="5643" y="5519"/>
                  </a:lnTo>
                  <a:lnTo>
                    <a:pt x="5643" y="6013"/>
                  </a:lnTo>
                  <a:lnTo>
                    <a:pt x="5519" y="5931"/>
                  </a:lnTo>
                  <a:lnTo>
                    <a:pt x="4654" y="5272"/>
                  </a:lnTo>
                  <a:lnTo>
                    <a:pt x="3872" y="4572"/>
                  </a:lnTo>
                  <a:lnTo>
                    <a:pt x="3913" y="2554"/>
                  </a:lnTo>
                  <a:lnTo>
                    <a:pt x="3913" y="1648"/>
                  </a:lnTo>
                  <a:lnTo>
                    <a:pt x="3583" y="1400"/>
                  </a:lnTo>
                  <a:lnTo>
                    <a:pt x="3542" y="1977"/>
                  </a:lnTo>
                  <a:lnTo>
                    <a:pt x="3542" y="2554"/>
                  </a:lnTo>
                  <a:lnTo>
                    <a:pt x="3501" y="4201"/>
                  </a:lnTo>
                  <a:lnTo>
                    <a:pt x="3130" y="3872"/>
                  </a:lnTo>
                  <a:lnTo>
                    <a:pt x="2554" y="3213"/>
                  </a:lnTo>
                  <a:lnTo>
                    <a:pt x="1977" y="2554"/>
                  </a:lnTo>
                  <a:lnTo>
                    <a:pt x="1936" y="659"/>
                  </a:lnTo>
                  <a:lnTo>
                    <a:pt x="1648" y="536"/>
                  </a:lnTo>
                  <a:lnTo>
                    <a:pt x="1606" y="2101"/>
                  </a:lnTo>
                  <a:lnTo>
                    <a:pt x="1153" y="1442"/>
                  </a:lnTo>
                  <a:lnTo>
                    <a:pt x="741" y="824"/>
                  </a:lnTo>
                  <a:lnTo>
                    <a:pt x="371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1"/>
            <p:cNvSpPr/>
            <p:nvPr/>
          </p:nvSpPr>
          <p:spPr>
            <a:xfrm>
              <a:off x="2508500" y="4179550"/>
              <a:ext cx="40175" cy="608550"/>
            </a:xfrm>
            <a:custGeom>
              <a:avLst/>
              <a:gdLst/>
              <a:ahLst/>
              <a:cxnLst/>
              <a:rect l="l" t="t" r="r" b="b"/>
              <a:pathLst>
                <a:path w="1607" h="24342" extrusionOk="0">
                  <a:moveTo>
                    <a:pt x="1319" y="1"/>
                  </a:moveTo>
                  <a:lnTo>
                    <a:pt x="1195" y="42"/>
                  </a:lnTo>
                  <a:lnTo>
                    <a:pt x="1071" y="124"/>
                  </a:lnTo>
                  <a:lnTo>
                    <a:pt x="948" y="289"/>
                  </a:lnTo>
                  <a:lnTo>
                    <a:pt x="701" y="742"/>
                  </a:lnTo>
                  <a:lnTo>
                    <a:pt x="454" y="1236"/>
                  </a:lnTo>
                  <a:lnTo>
                    <a:pt x="248" y="1772"/>
                  </a:lnTo>
                  <a:lnTo>
                    <a:pt x="330" y="3625"/>
                  </a:lnTo>
                  <a:lnTo>
                    <a:pt x="371" y="5808"/>
                  </a:lnTo>
                  <a:lnTo>
                    <a:pt x="412" y="8608"/>
                  </a:lnTo>
                  <a:lnTo>
                    <a:pt x="412" y="11986"/>
                  </a:lnTo>
                  <a:lnTo>
                    <a:pt x="371" y="15816"/>
                  </a:lnTo>
                  <a:lnTo>
                    <a:pt x="207" y="19976"/>
                  </a:lnTo>
                  <a:lnTo>
                    <a:pt x="124" y="22117"/>
                  </a:lnTo>
                  <a:lnTo>
                    <a:pt x="1" y="24342"/>
                  </a:lnTo>
                  <a:lnTo>
                    <a:pt x="1319" y="24342"/>
                  </a:lnTo>
                  <a:lnTo>
                    <a:pt x="1442" y="14292"/>
                  </a:lnTo>
                  <a:lnTo>
                    <a:pt x="1607" y="1524"/>
                  </a:lnTo>
                  <a:lnTo>
                    <a:pt x="1607" y="948"/>
                  </a:lnTo>
                  <a:lnTo>
                    <a:pt x="1566" y="495"/>
                  </a:lnTo>
                  <a:lnTo>
                    <a:pt x="1483" y="206"/>
                  </a:lnTo>
                  <a:lnTo>
                    <a:pt x="1401" y="42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1"/>
            <p:cNvSpPr/>
            <p:nvPr/>
          </p:nvSpPr>
          <p:spPr>
            <a:xfrm>
              <a:off x="2412750" y="3992150"/>
              <a:ext cx="93725" cy="167850"/>
            </a:xfrm>
            <a:custGeom>
              <a:avLst/>
              <a:gdLst/>
              <a:ahLst/>
              <a:cxnLst/>
              <a:rect l="l" t="t" r="r" b="b"/>
              <a:pathLst>
                <a:path w="3749" h="6714" extrusionOk="0">
                  <a:moveTo>
                    <a:pt x="371" y="1"/>
                  </a:moveTo>
                  <a:lnTo>
                    <a:pt x="206" y="412"/>
                  </a:lnTo>
                  <a:lnTo>
                    <a:pt x="124" y="824"/>
                  </a:lnTo>
                  <a:lnTo>
                    <a:pt x="41" y="1277"/>
                  </a:lnTo>
                  <a:lnTo>
                    <a:pt x="0" y="1772"/>
                  </a:lnTo>
                  <a:lnTo>
                    <a:pt x="0" y="2225"/>
                  </a:lnTo>
                  <a:lnTo>
                    <a:pt x="41" y="2719"/>
                  </a:lnTo>
                  <a:lnTo>
                    <a:pt x="124" y="3172"/>
                  </a:lnTo>
                  <a:lnTo>
                    <a:pt x="247" y="3625"/>
                  </a:lnTo>
                  <a:lnTo>
                    <a:pt x="412" y="4078"/>
                  </a:lnTo>
                  <a:lnTo>
                    <a:pt x="659" y="4572"/>
                  </a:lnTo>
                  <a:lnTo>
                    <a:pt x="906" y="5025"/>
                  </a:lnTo>
                  <a:lnTo>
                    <a:pt x="1195" y="5437"/>
                  </a:lnTo>
                  <a:lnTo>
                    <a:pt x="1524" y="5808"/>
                  </a:lnTo>
                  <a:lnTo>
                    <a:pt x="1895" y="6179"/>
                  </a:lnTo>
                  <a:lnTo>
                    <a:pt x="2101" y="6343"/>
                  </a:lnTo>
                  <a:lnTo>
                    <a:pt x="2307" y="6508"/>
                  </a:lnTo>
                  <a:lnTo>
                    <a:pt x="2513" y="6590"/>
                  </a:lnTo>
                  <a:lnTo>
                    <a:pt x="2719" y="6673"/>
                  </a:lnTo>
                  <a:lnTo>
                    <a:pt x="2883" y="6714"/>
                  </a:lnTo>
                  <a:lnTo>
                    <a:pt x="3213" y="6714"/>
                  </a:lnTo>
                  <a:lnTo>
                    <a:pt x="3336" y="6673"/>
                  </a:lnTo>
                  <a:lnTo>
                    <a:pt x="3419" y="6590"/>
                  </a:lnTo>
                  <a:lnTo>
                    <a:pt x="3501" y="6467"/>
                  </a:lnTo>
                  <a:lnTo>
                    <a:pt x="3625" y="6261"/>
                  </a:lnTo>
                  <a:lnTo>
                    <a:pt x="3707" y="5931"/>
                  </a:lnTo>
                  <a:lnTo>
                    <a:pt x="3748" y="5602"/>
                  </a:lnTo>
                  <a:lnTo>
                    <a:pt x="3748" y="5272"/>
                  </a:lnTo>
                  <a:lnTo>
                    <a:pt x="3748" y="4984"/>
                  </a:lnTo>
                  <a:lnTo>
                    <a:pt x="3666" y="4572"/>
                  </a:lnTo>
                  <a:lnTo>
                    <a:pt x="3584" y="4202"/>
                  </a:lnTo>
                  <a:lnTo>
                    <a:pt x="3378" y="3460"/>
                  </a:lnTo>
                  <a:lnTo>
                    <a:pt x="3048" y="2719"/>
                  </a:lnTo>
                  <a:lnTo>
                    <a:pt x="2636" y="1978"/>
                  </a:lnTo>
                  <a:lnTo>
                    <a:pt x="2142" y="1360"/>
                  </a:lnTo>
                  <a:lnTo>
                    <a:pt x="1895" y="1071"/>
                  </a:lnTo>
                  <a:lnTo>
                    <a:pt x="1607" y="783"/>
                  </a:lnTo>
                  <a:lnTo>
                    <a:pt x="1318" y="536"/>
                  </a:lnTo>
                  <a:lnTo>
                    <a:pt x="989" y="330"/>
                  </a:lnTo>
                  <a:lnTo>
                    <a:pt x="700" y="16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1"/>
            <p:cNvSpPr/>
            <p:nvPr/>
          </p:nvSpPr>
          <p:spPr>
            <a:xfrm>
              <a:off x="2436425" y="4036425"/>
              <a:ext cx="75200" cy="156525"/>
            </a:xfrm>
            <a:custGeom>
              <a:avLst/>
              <a:gdLst/>
              <a:ahLst/>
              <a:cxnLst/>
              <a:rect l="l" t="t" r="r" b="b"/>
              <a:pathLst>
                <a:path w="3008" h="6261" extrusionOk="0">
                  <a:moveTo>
                    <a:pt x="83" y="1"/>
                  </a:moveTo>
                  <a:lnTo>
                    <a:pt x="1" y="83"/>
                  </a:lnTo>
                  <a:lnTo>
                    <a:pt x="1" y="124"/>
                  </a:lnTo>
                  <a:lnTo>
                    <a:pt x="124" y="536"/>
                  </a:lnTo>
                  <a:lnTo>
                    <a:pt x="248" y="948"/>
                  </a:lnTo>
                  <a:lnTo>
                    <a:pt x="618" y="1689"/>
                  </a:lnTo>
                  <a:lnTo>
                    <a:pt x="1277" y="3172"/>
                  </a:lnTo>
                  <a:lnTo>
                    <a:pt x="1936" y="4696"/>
                  </a:lnTo>
                  <a:lnTo>
                    <a:pt x="2266" y="5478"/>
                  </a:lnTo>
                  <a:lnTo>
                    <a:pt x="2472" y="5849"/>
                  </a:lnTo>
                  <a:lnTo>
                    <a:pt x="2678" y="6220"/>
                  </a:lnTo>
                  <a:lnTo>
                    <a:pt x="2719" y="6261"/>
                  </a:lnTo>
                  <a:lnTo>
                    <a:pt x="2884" y="6261"/>
                  </a:lnTo>
                  <a:lnTo>
                    <a:pt x="2966" y="6179"/>
                  </a:lnTo>
                  <a:lnTo>
                    <a:pt x="3007" y="6137"/>
                  </a:lnTo>
                  <a:lnTo>
                    <a:pt x="3007" y="6055"/>
                  </a:lnTo>
                  <a:lnTo>
                    <a:pt x="2842" y="5684"/>
                  </a:lnTo>
                  <a:lnTo>
                    <a:pt x="2678" y="5272"/>
                  </a:lnTo>
                  <a:lnTo>
                    <a:pt x="2307" y="4531"/>
                  </a:lnTo>
                  <a:lnTo>
                    <a:pt x="1648" y="3048"/>
                  </a:lnTo>
                  <a:lnTo>
                    <a:pt x="948" y="1525"/>
                  </a:lnTo>
                  <a:lnTo>
                    <a:pt x="618" y="783"/>
                  </a:lnTo>
                  <a:lnTo>
                    <a:pt x="412" y="412"/>
                  </a:lnTo>
                  <a:lnTo>
                    <a:pt x="207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1"/>
            <p:cNvSpPr/>
            <p:nvPr/>
          </p:nvSpPr>
          <p:spPr>
            <a:xfrm>
              <a:off x="2534250" y="4288700"/>
              <a:ext cx="93725" cy="167850"/>
            </a:xfrm>
            <a:custGeom>
              <a:avLst/>
              <a:gdLst/>
              <a:ahLst/>
              <a:cxnLst/>
              <a:rect l="l" t="t" r="r" b="b"/>
              <a:pathLst>
                <a:path w="3749" h="6714" extrusionOk="0">
                  <a:moveTo>
                    <a:pt x="536" y="0"/>
                  </a:moveTo>
                  <a:lnTo>
                    <a:pt x="412" y="83"/>
                  </a:lnTo>
                  <a:lnTo>
                    <a:pt x="330" y="124"/>
                  </a:lnTo>
                  <a:lnTo>
                    <a:pt x="247" y="247"/>
                  </a:lnTo>
                  <a:lnTo>
                    <a:pt x="124" y="494"/>
                  </a:lnTo>
                  <a:lnTo>
                    <a:pt x="41" y="783"/>
                  </a:lnTo>
                  <a:lnTo>
                    <a:pt x="0" y="1112"/>
                  </a:lnTo>
                  <a:lnTo>
                    <a:pt x="0" y="1442"/>
                  </a:lnTo>
                  <a:lnTo>
                    <a:pt x="0" y="1771"/>
                  </a:lnTo>
                  <a:lnTo>
                    <a:pt x="83" y="2142"/>
                  </a:lnTo>
                  <a:lnTo>
                    <a:pt x="165" y="2513"/>
                  </a:lnTo>
                  <a:lnTo>
                    <a:pt x="371" y="3295"/>
                  </a:lnTo>
                  <a:lnTo>
                    <a:pt x="700" y="4036"/>
                  </a:lnTo>
                  <a:lnTo>
                    <a:pt x="1112" y="4737"/>
                  </a:lnTo>
                  <a:lnTo>
                    <a:pt x="1607" y="5354"/>
                  </a:lnTo>
                  <a:lnTo>
                    <a:pt x="1854" y="5643"/>
                  </a:lnTo>
                  <a:lnTo>
                    <a:pt x="2142" y="5931"/>
                  </a:lnTo>
                  <a:lnTo>
                    <a:pt x="2430" y="6178"/>
                  </a:lnTo>
                  <a:lnTo>
                    <a:pt x="2760" y="6384"/>
                  </a:lnTo>
                  <a:lnTo>
                    <a:pt x="3048" y="6549"/>
                  </a:lnTo>
                  <a:lnTo>
                    <a:pt x="3378" y="6714"/>
                  </a:lnTo>
                  <a:lnTo>
                    <a:pt x="3542" y="6343"/>
                  </a:lnTo>
                  <a:lnTo>
                    <a:pt x="3625" y="5890"/>
                  </a:lnTo>
                  <a:lnTo>
                    <a:pt x="3707" y="5437"/>
                  </a:lnTo>
                  <a:lnTo>
                    <a:pt x="3748" y="4984"/>
                  </a:lnTo>
                  <a:lnTo>
                    <a:pt x="3748" y="4490"/>
                  </a:lnTo>
                  <a:lnTo>
                    <a:pt x="3707" y="3995"/>
                  </a:lnTo>
                  <a:lnTo>
                    <a:pt x="3625" y="3542"/>
                  </a:lnTo>
                  <a:lnTo>
                    <a:pt x="3501" y="3089"/>
                  </a:lnTo>
                  <a:lnTo>
                    <a:pt x="3336" y="2636"/>
                  </a:lnTo>
                  <a:lnTo>
                    <a:pt x="3089" y="2142"/>
                  </a:lnTo>
                  <a:lnTo>
                    <a:pt x="2842" y="1730"/>
                  </a:lnTo>
                  <a:lnTo>
                    <a:pt x="2554" y="1277"/>
                  </a:lnTo>
                  <a:lnTo>
                    <a:pt x="2224" y="906"/>
                  </a:lnTo>
                  <a:lnTo>
                    <a:pt x="1854" y="536"/>
                  </a:lnTo>
                  <a:lnTo>
                    <a:pt x="1648" y="371"/>
                  </a:lnTo>
                  <a:lnTo>
                    <a:pt x="1442" y="206"/>
                  </a:lnTo>
                  <a:lnTo>
                    <a:pt x="1236" y="124"/>
                  </a:lnTo>
                  <a:lnTo>
                    <a:pt x="1030" y="41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1"/>
            <p:cNvSpPr/>
            <p:nvPr/>
          </p:nvSpPr>
          <p:spPr>
            <a:xfrm>
              <a:off x="2529100" y="4255750"/>
              <a:ext cx="75175" cy="156525"/>
            </a:xfrm>
            <a:custGeom>
              <a:avLst/>
              <a:gdLst/>
              <a:ahLst/>
              <a:cxnLst/>
              <a:rect l="l" t="t" r="r" b="b"/>
              <a:pathLst>
                <a:path w="3007" h="6261" extrusionOk="0">
                  <a:moveTo>
                    <a:pt x="124" y="0"/>
                  </a:moveTo>
                  <a:lnTo>
                    <a:pt x="42" y="83"/>
                  </a:lnTo>
                  <a:lnTo>
                    <a:pt x="0" y="124"/>
                  </a:lnTo>
                  <a:lnTo>
                    <a:pt x="0" y="206"/>
                  </a:lnTo>
                  <a:lnTo>
                    <a:pt x="165" y="618"/>
                  </a:lnTo>
                  <a:lnTo>
                    <a:pt x="330" y="989"/>
                  </a:lnTo>
                  <a:lnTo>
                    <a:pt x="701" y="1730"/>
                  </a:lnTo>
                  <a:lnTo>
                    <a:pt x="1359" y="3254"/>
                  </a:lnTo>
                  <a:lnTo>
                    <a:pt x="2060" y="4737"/>
                  </a:lnTo>
                  <a:lnTo>
                    <a:pt x="2389" y="5478"/>
                  </a:lnTo>
                  <a:lnTo>
                    <a:pt x="2595" y="5849"/>
                  </a:lnTo>
                  <a:lnTo>
                    <a:pt x="2801" y="6219"/>
                  </a:lnTo>
                  <a:lnTo>
                    <a:pt x="2842" y="6261"/>
                  </a:lnTo>
                  <a:lnTo>
                    <a:pt x="2925" y="6261"/>
                  </a:lnTo>
                  <a:lnTo>
                    <a:pt x="3007" y="6219"/>
                  </a:lnTo>
                  <a:lnTo>
                    <a:pt x="3007" y="6137"/>
                  </a:lnTo>
                  <a:lnTo>
                    <a:pt x="2883" y="5725"/>
                  </a:lnTo>
                  <a:lnTo>
                    <a:pt x="2760" y="5354"/>
                  </a:lnTo>
                  <a:lnTo>
                    <a:pt x="2389" y="4572"/>
                  </a:lnTo>
                  <a:lnTo>
                    <a:pt x="1730" y="3089"/>
                  </a:lnTo>
                  <a:lnTo>
                    <a:pt x="1071" y="1565"/>
                  </a:lnTo>
                  <a:lnTo>
                    <a:pt x="742" y="824"/>
                  </a:lnTo>
                  <a:lnTo>
                    <a:pt x="536" y="412"/>
                  </a:lnTo>
                  <a:lnTo>
                    <a:pt x="330" y="8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1"/>
            <p:cNvSpPr/>
            <p:nvPr/>
          </p:nvSpPr>
          <p:spPr>
            <a:xfrm>
              <a:off x="2286100" y="4239275"/>
              <a:ext cx="166825" cy="93725"/>
            </a:xfrm>
            <a:custGeom>
              <a:avLst/>
              <a:gdLst/>
              <a:ahLst/>
              <a:cxnLst/>
              <a:rect l="l" t="t" r="r" b="b"/>
              <a:pathLst>
                <a:path w="6673" h="3749" extrusionOk="0">
                  <a:moveTo>
                    <a:pt x="5272" y="0"/>
                  </a:moveTo>
                  <a:lnTo>
                    <a:pt x="4943" y="41"/>
                  </a:lnTo>
                  <a:lnTo>
                    <a:pt x="4572" y="83"/>
                  </a:lnTo>
                  <a:lnTo>
                    <a:pt x="4160" y="165"/>
                  </a:lnTo>
                  <a:lnTo>
                    <a:pt x="3419" y="412"/>
                  </a:lnTo>
                  <a:lnTo>
                    <a:pt x="2678" y="742"/>
                  </a:lnTo>
                  <a:lnTo>
                    <a:pt x="1977" y="1154"/>
                  </a:lnTo>
                  <a:lnTo>
                    <a:pt x="1318" y="1607"/>
                  </a:lnTo>
                  <a:lnTo>
                    <a:pt x="1030" y="1895"/>
                  </a:lnTo>
                  <a:lnTo>
                    <a:pt x="783" y="2142"/>
                  </a:lnTo>
                  <a:lnTo>
                    <a:pt x="536" y="2430"/>
                  </a:lnTo>
                  <a:lnTo>
                    <a:pt x="330" y="2760"/>
                  </a:lnTo>
                  <a:lnTo>
                    <a:pt x="124" y="3048"/>
                  </a:lnTo>
                  <a:lnTo>
                    <a:pt x="0" y="3378"/>
                  </a:lnTo>
                  <a:lnTo>
                    <a:pt x="371" y="3542"/>
                  </a:lnTo>
                  <a:lnTo>
                    <a:pt x="783" y="3666"/>
                  </a:lnTo>
                  <a:lnTo>
                    <a:pt x="1236" y="3707"/>
                  </a:lnTo>
                  <a:lnTo>
                    <a:pt x="1730" y="3748"/>
                  </a:lnTo>
                  <a:lnTo>
                    <a:pt x="2224" y="3748"/>
                  </a:lnTo>
                  <a:lnTo>
                    <a:pt x="2678" y="3707"/>
                  </a:lnTo>
                  <a:lnTo>
                    <a:pt x="3131" y="3625"/>
                  </a:lnTo>
                  <a:lnTo>
                    <a:pt x="3584" y="3501"/>
                  </a:lnTo>
                  <a:lnTo>
                    <a:pt x="4078" y="3336"/>
                  </a:lnTo>
                  <a:lnTo>
                    <a:pt x="4531" y="3089"/>
                  </a:lnTo>
                  <a:lnTo>
                    <a:pt x="4984" y="2842"/>
                  </a:lnTo>
                  <a:lnTo>
                    <a:pt x="5396" y="2554"/>
                  </a:lnTo>
                  <a:lnTo>
                    <a:pt x="5766" y="2266"/>
                  </a:lnTo>
                  <a:lnTo>
                    <a:pt x="6178" y="1895"/>
                  </a:lnTo>
                  <a:lnTo>
                    <a:pt x="6343" y="1689"/>
                  </a:lnTo>
                  <a:lnTo>
                    <a:pt x="6467" y="1483"/>
                  </a:lnTo>
                  <a:lnTo>
                    <a:pt x="6590" y="1277"/>
                  </a:lnTo>
                  <a:lnTo>
                    <a:pt x="6631" y="1030"/>
                  </a:lnTo>
                  <a:lnTo>
                    <a:pt x="6673" y="865"/>
                  </a:lnTo>
                  <a:lnTo>
                    <a:pt x="6673" y="700"/>
                  </a:lnTo>
                  <a:lnTo>
                    <a:pt x="6673" y="577"/>
                  </a:lnTo>
                  <a:lnTo>
                    <a:pt x="6631" y="453"/>
                  </a:lnTo>
                  <a:lnTo>
                    <a:pt x="6549" y="330"/>
                  </a:lnTo>
                  <a:lnTo>
                    <a:pt x="6467" y="247"/>
                  </a:lnTo>
                  <a:lnTo>
                    <a:pt x="6220" y="124"/>
                  </a:lnTo>
                  <a:lnTo>
                    <a:pt x="5931" y="4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1"/>
            <p:cNvSpPr/>
            <p:nvPr/>
          </p:nvSpPr>
          <p:spPr>
            <a:xfrm>
              <a:off x="2329350" y="4234125"/>
              <a:ext cx="156525" cy="75175"/>
            </a:xfrm>
            <a:custGeom>
              <a:avLst/>
              <a:gdLst/>
              <a:ahLst/>
              <a:cxnLst/>
              <a:rect l="l" t="t" r="r" b="b"/>
              <a:pathLst>
                <a:path w="6261" h="3007" extrusionOk="0">
                  <a:moveTo>
                    <a:pt x="6055" y="0"/>
                  </a:moveTo>
                  <a:lnTo>
                    <a:pt x="5684" y="165"/>
                  </a:lnTo>
                  <a:lnTo>
                    <a:pt x="5272" y="330"/>
                  </a:lnTo>
                  <a:lnTo>
                    <a:pt x="4531" y="701"/>
                  </a:lnTo>
                  <a:lnTo>
                    <a:pt x="3048" y="1401"/>
                  </a:lnTo>
                  <a:lnTo>
                    <a:pt x="1565" y="2060"/>
                  </a:lnTo>
                  <a:lnTo>
                    <a:pt x="783" y="2389"/>
                  </a:lnTo>
                  <a:lnTo>
                    <a:pt x="412" y="2595"/>
                  </a:lnTo>
                  <a:lnTo>
                    <a:pt x="41" y="2801"/>
                  </a:lnTo>
                  <a:lnTo>
                    <a:pt x="0" y="2883"/>
                  </a:lnTo>
                  <a:lnTo>
                    <a:pt x="41" y="2925"/>
                  </a:lnTo>
                  <a:lnTo>
                    <a:pt x="83" y="3007"/>
                  </a:lnTo>
                  <a:lnTo>
                    <a:pt x="165" y="3007"/>
                  </a:lnTo>
                  <a:lnTo>
                    <a:pt x="536" y="2883"/>
                  </a:lnTo>
                  <a:lnTo>
                    <a:pt x="948" y="2760"/>
                  </a:lnTo>
                  <a:lnTo>
                    <a:pt x="1689" y="2430"/>
                  </a:lnTo>
                  <a:lnTo>
                    <a:pt x="3213" y="1730"/>
                  </a:lnTo>
                  <a:lnTo>
                    <a:pt x="4695" y="1071"/>
                  </a:lnTo>
                  <a:lnTo>
                    <a:pt x="5478" y="742"/>
                  </a:lnTo>
                  <a:lnTo>
                    <a:pt x="5849" y="577"/>
                  </a:lnTo>
                  <a:lnTo>
                    <a:pt x="6219" y="330"/>
                  </a:lnTo>
                  <a:lnTo>
                    <a:pt x="6261" y="289"/>
                  </a:lnTo>
                  <a:lnTo>
                    <a:pt x="6261" y="247"/>
                  </a:lnTo>
                  <a:lnTo>
                    <a:pt x="6261" y="124"/>
                  </a:lnTo>
                  <a:lnTo>
                    <a:pt x="6178" y="42"/>
                  </a:lnTo>
                  <a:lnTo>
                    <a:pt x="6137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1"/>
            <p:cNvSpPr/>
            <p:nvPr/>
          </p:nvSpPr>
          <p:spPr>
            <a:xfrm>
              <a:off x="2581600" y="4117775"/>
              <a:ext cx="167875" cy="93725"/>
            </a:xfrm>
            <a:custGeom>
              <a:avLst/>
              <a:gdLst/>
              <a:ahLst/>
              <a:cxnLst/>
              <a:rect l="l" t="t" r="r" b="b"/>
              <a:pathLst>
                <a:path w="6715" h="3749" extrusionOk="0">
                  <a:moveTo>
                    <a:pt x="4984" y="0"/>
                  </a:moveTo>
                  <a:lnTo>
                    <a:pt x="4490" y="42"/>
                  </a:lnTo>
                  <a:lnTo>
                    <a:pt x="3996" y="83"/>
                  </a:lnTo>
                  <a:lnTo>
                    <a:pt x="3543" y="165"/>
                  </a:lnTo>
                  <a:lnTo>
                    <a:pt x="3131" y="247"/>
                  </a:lnTo>
                  <a:lnTo>
                    <a:pt x="2637" y="453"/>
                  </a:lnTo>
                  <a:lnTo>
                    <a:pt x="2184" y="659"/>
                  </a:lnTo>
                  <a:lnTo>
                    <a:pt x="1731" y="906"/>
                  </a:lnTo>
                  <a:lnTo>
                    <a:pt x="1319" y="1195"/>
                  </a:lnTo>
                  <a:lnTo>
                    <a:pt x="907" y="1524"/>
                  </a:lnTo>
                  <a:lnTo>
                    <a:pt x="536" y="1895"/>
                  </a:lnTo>
                  <a:lnTo>
                    <a:pt x="372" y="2101"/>
                  </a:lnTo>
                  <a:lnTo>
                    <a:pt x="207" y="2307"/>
                  </a:lnTo>
                  <a:lnTo>
                    <a:pt x="124" y="2513"/>
                  </a:lnTo>
                  <a:lnTo>
                    <a:pt x="83" y="2719"/>
                  </a:lnTo>
                  <a:lnTo>
                    <a:pt x="42" y="2925"/>
                  </a:lnTo>
                  <a:lnTo>
                    <a:pt x="1" y="3048"/>
                  </a:lnTo>
                  <a:lnTo>
                    <a:pt x="42" y="3213"/>
                  </a:lnTo>
                  <a:lnTo>
                    <a:pt x="83" y="3336"/>
                  </a:lnTo>
                  <a:lnTo>
                    <a:pt x="166" y="3419"/>
                  </a:lnTo>
                  <a:lnTo>
                    <a:pt x="248" y="3542"/>
                  </a:lnTo>
                  <a:lnTo>
                    <a:pt x="495" y="3666"/>
                  </a:lnTo>
                  <a:lnTo>
                    <a:pt x="783" y="3748"/>
                  </a:lnTo>
                  <a:lnTo>
                    <a:pt x="1772" y="3748"/>
                  </a:lnTo>
                  <a:lnTo>
                    <a:pt x="2143" y="3666"/>
                  </a:lnTo>
                  <a:lnTo>
                    <a:pt x="2513" y="3584"/>
                  </a:lnTo>
                  <a:lnTo>
                    <a:pt x="3296" y="3378"/>
                  </a:lnTo>
                  <a:lnTo>
                    <a:pt x="4037" y="3048"/>
                  </a:lnTo>
                  <a:lnTo>
                    <a:pt x="4737" y="2636"/>
                  </a:lnTo>
                  <a:lnTo>
                    <a:pt x="5355" y="2142"/>
                  </a:lnTo>
                  <a:lnTo>
                    <a:pt x="5685" y="1895"/>
                  </a:lnTo>
                  <a:lnTo>
                    <a:pt x="5932" y="1607"/>
                  </a:lnTo>
                  <a:lnTo>
                    <a:pt x="6179" y="1318"/>
                  </a:lnTo>
                  <a:lnTo>
                    <a:pt x="6385" y="1030"/>
                  </a:lnTo>
                  <a:lnTo>
                    <a:pt x="6591" y="701"/>
                  </a:lnTo>
                  <a:lnTo>
                    <a:pt x="6714" y="371"/>
                  </a:lnTo>
                  <a:lnTo>
                    <a:pt x="6344" y="247"/>
                  </a:lnTo>
                  <a:lnTo>
                    <a:pt x="5890" y="124"/>
                  </a:lnTo>
                  <a:lnTo>
                    <a:pt x="5437" y="42"/>
                  </a:lnTo>
                  <a:lnTo>
                    <a:pt x="4984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1"/>
            <p:cNvSpPr/>
            <p:nvPr/>
          </p:nvSpPr>
          <p:spPr>
            <a:xfrm>
              <a:off x="2548650" y="4141450"/>
              <a:ext cx="156550" cy="75200"/>
            </a:xfrm>
            <a:custGeom>
              <a:avLst/>
              <a:gdLst/>
              <a:ahLst/>
              <a:cxnLst/>
              <a:rect l="l" t="t" r="r" b="b"/>
              <a:pathLst>
                <a:path w="6262" h="3008" extrusionOk="0">
                  <a:moveTo>
                    <a:pt x="6138" y="1"/>
                  </a:moveTo>
                  <a:lnTo>
                    <a:pt x="5726" y="124"/>
                  </a:lnTo>
                  <a:lnTo>
                    <a:pt x="5355" y="289"/>
                  </a:lnTo>
                  <a:lnTo>
                    <a:pt x="4573" y="618"/>
                  </a:lnTo>
                  <a:lnTo>
                    <a:pt x="3090" y="1277"/>
                  </a:lnTo>
                  <a:lnTo>
                    <a:pt x="1607" y="1936"/>
                  </a:lnTo>
                  <a:lnTo>
                    <a:pt x="825" y="2266"/>
                  </a:lnTo>
                  <a:lnTo>
                    <a:pt x="413" y="2472"/>
                  </a:lnTo>
                  <a:lnTo>
                    <a:pt x="83" y="2678"/>
                  </a:lnTo>
                  <a:lnTo>
                    <a:pt x="42" y="2719"/>
                  </a:lnTo>
                  <a:lnTo>
                    <a:pt x="1" y="2760"/>
                  </a:lnTo>
                  <a:lnTo>
                    <a:pt x="42" y="2884"/>
                  </a:lnTo>
                  <a:lnTo>
                    <a:pt x="83" y="3007"/>
                  </a:lnTo>
                  <a:lnTo>
                    <a:pt x="207" y="3007"/>
                  </a:lnTo>
                  <a:lnTo>
                    <a:pt x="619" y="2884"/>
                  </a:lnTo>
                  <a:lnTo>
                    <a:pt x="989" y="2678"/>
                  </a:lnTo>
                  <a:lnTo>
                    <a:pt x="1772" y="2307"/>
                  </a:lnTo>
                  <a:lnTo>
                    <a:pt x="3255" y="1648"/>
                  </a:lnTo>
                  <a:lnTo>
                    <a:pt x="4737" y="948"/>
                  </a:lnTo>
                  <a:lnTo>
                    <a:pt x="5520" y="618"/>
                  </a:lnTo>
                  <a:lnTo>
                    <a:pt x="5891" y="454"/>
                  </a:lnTo>
                  <a:lnTo>
                    <a:pt x="6220" y="207"/>
                  </a:lnTo>
                  <a:lnTo>
                    <a:pt x="6261" y="165"/>
                  </a:lnTo>
                  <a:lnTo>
                    <a:pt x="6261" y="83"/>
                  </a:lnTo>
                  <a:lnTo>
                    <a:pt x="6220" y="42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1"/>
            <p:cNvSpPr/>
            <p:nvPr/>
          </p:nvSpPr>
          <p:spPr>
            <a:xfrm>
              <a:off x="2528075" y="3990100"/>
              <a:ext cx="87525" cy="171975"/>
            </a:xfrm>
            <a:custGeom>
              <a:avLst/>
              <a:gdLst/>
              <a:ahLst/>
              <a:cxnLst/>
              <a:rect l="l" t="t" r="r" b="b"/>
              <a:pathLst>
                <a:path w="3501" h="6879" extrusionOk="0">
                  <a:moveTo>
                    <a:pt x="3130" y="0"/>
                  </a:moveTo>
                  <a:lnTo>
                    <a:pt x="2760" y="165"/>
                  </a:lnTo>
                  <a:lnTo>
                    <a:pt x="2389" y="412"/>
                  </a:lnTo>
                  <a:lnTo>
                    <a:pt x="2018" y="700"/>
                  </a:lnTo>
                  <a:lnTo>
                    <a:pt x="1689" y="1030"/>
                  </a:lnTo>
                  <a:lnTo>
                    <a:pt x="1359" y="1359"/>
                  </a:lnTo>
                  <a:lnTo>
                    <a:pt x="1071" y="1771"/>
                  </a:lnTo>
                  <a:lnTo>
                    <a:pt x="783" y="2142"/>
                  </a:lnTo>
                  <a:lnTo>
                    <a:pt x="577" y="2554"/>
                  </a:lnTo>
                  <a:lnTo>
                    <a:pt x="371" y="3007"/>
                  </a:lnTo>
                  <a:lnTo>
                    <a:pt x="247" y="3501"/>
                  </a:lnTo>
                  <a:lnTo>
                    <a:pt x="124" y="3995"/>
                  </a:lnTo>
                  <a:lnTo>
                    <a:pt x="41" y="4531"/>
                  </a:lnTo>
                  <a:lnTo>
                    <a:pt x="0" y="5025"/>
                  </a:lnTo>
                  <a:lnTo>
                    <a:pt x="41" y="5560"/>
                  </a:lnTo>
                  <a:lnTo>
                    <a:pt x="41" y="5808"/>
                  </a:lnTo>
                  <a:lnTo>
                    <a:pt x="124" y="6055"/>
                  </a:lnTo>
                  <a:lnTo>
                    <a:pt x="206" y="6261"/>
                  </a:lnTo>
                  <a:lnTo>
                    <a:pt x="330" y="6466"/>
                  </a:lnTo>
                  <a:lnTo>
                    <a:pt x="412" y="6590"/>
                  </a:lnTo>
                  <a:lnTo>
                    <a:pt x="536" y="6714"/>
                  </a:lnTo>
                  <a:lnTo>
                    <a:pt x="659" y="6796"/>
                  </a:lnTo>
                  <a:lnTo>
                    <a:pt x="783" y="6878"/>
                  </a:lnTo>
                  <a:lnTo>
                    <a:pt x="1030" y="6878"/>
                  </a:lnTo>
                  <a:lnTo>
                    <a:pt x="1277" y="6796"/>
                  </a:lnTo>
                  <a:lnTo>
                    <a:pt x="1524" y="6631"/>
                  </a:lnTo>
                  <a:lnTo>
                    <a:pt x="1771" y="6384"/>
                  </a:lnTo>
                  <a:lnTo>
                    <a:pt x="2018" y="6137"/>
                  </a:lnTo>
                  <a:lnTo>
                    <a:pt x="2224" y="5890"/>
                  </a:lnTo>
                  <a:lnTo>
                    <a:pt x="2430" y="5602"/>
                  </a:lnTo>
                  <a:lnTo>
                    <a:pt x="2636" y="5231"/>
                  </a:lnTo>
                  <a:lnTo>
                    <a:pt x="2966" y="4531"/>
                  </a:lnTo>
                  <a:lnTo>
                    <a:pt x="3254" y="3748"/>
                  </a:lnTo>
                  <a:lnTo>
                    <a:pt x="3419" y="2966"/>
                  </a:lnTo>
                  <a:lnTo>
                    <a:pt x="3501" y="2183"/>
                  </a:lnTo>
                  <a:lnTo>
                    <a:pt x="3501" y="1771"/>
                  </a:lnTo>
                  <a:lnTo>
                    <a:pt x="3501" y="1401"/>
                  </a:lnTo>
                  <a:lnTo>
                    <a:pt x="3460" y="1030"/>
                  </a:lnTo>
                  <a:lnTo>
                    <a:pt x="3377" y="659"/>
                  </a:lnTo>
                  <a:lnTo>
                    <a:pt x="3254" y="330"/>
                  </a:lnTo>
                  <a:lnTo>
                    <a:pt x="3130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1"/>
            <p:cNvSpPr/>
            <p:nvPr/>
          </p:nvSpPr>
          <p:spPr>
            <a:xfrm>
              <a:off x="2530125" y="4033350"/>
              <a:ext cx="59750" cy="162700"/>
            </a:xfrm>
            <a:custGeom>
              <a:avLst/>
              <a:gdLst/>
              <a:ahLst/>
              <a:cxnLst/>
              <a:rect l="l" t="t" r="r" b="b"/>
              <a:pathLst>
                <a:path w="2390" h="6508" extrusionOk="0">
                  <a:moveTo>
                    <a:pt x="2225" y="0"/>
                  </a:moveTo>
                  <a:lnTo>
                    <a:pt x="2183" y="41"/>
                  </a:lnTo>
                  <a:lnTo>
                    <a:pt x="1977" y="412"/>
                  </a:lnTo>
                  <a:lnTo>
                    <a:pt x="1813" y="783"/>
                  </a:lnTo>
                  <a:lnTo>
                    <a:pt x="1566" y="1606"/>
                  </a:lnTo>
                  <a:lnTo>
                    <a:pt x="1030" y="3130"/>
                  </a:lnTo>
                  <a:lnTo>
                    <a:pt x="495" y="4695"/>
                  </a:lnTo>
                  <a:lnTo>
                    <a:pt x="206" y="5478"/>
                  </a:lnTo>
                  <a:lnTo>
                    <a:pt x="83" y="5890"/>
                  </a:lnTo>
                  <a:lnTo>
                    <a:pt x="1" y="6302"/>
                  </a:lnTo>
                  <a:lnTo>
                    <a:pt x="1" y="6343"/>
                  </a:lnTo>
                  <a:lnTo>
                    <a:pt x="42" y="6425"/>
                  </a:lnTo>
                  <a:lnTo>
                    <a:pt x="124" y="6466"/>
                  </a:lnTo>
                  <a:lnTo>
                    <a:pt x="248" y="6507"/>
                  </a:lnTo>
                  <a:lnTo>
                    <a:pt x="289" y="6466"/>
                  </a:lnTo>
                  <a:lnTo>
                    <a:pt x="330" y="6425"/>
                  </a:lnTo>
                  <a:lnTo>
                    <a:pt x="495" y="6054"/>
                  </a:lnTo>
                  <a:lnTo>
                    <a:pt x="660" y="5643"/>
                  </a:lnTo>
                  <a:lnTo>
                    <a:pt x="907" y="4819"/>
                  </a:lnTo>
                  <a:lnTo>
                    <a:pt x="1401" y="3254"/>
                  </a:lnTo>
                  <a:lnTo>
                    <a:pt x="1936" y="1730"/>
                  </a:lnTo>
                  <a:lnTo>
                    <a:pt x="2183" y="906"/>
                  </a:lnTo>
                  <a:lnTo>
                    <a:pt x="2307" y="535"/>
                  </a:lnTo>
                  <a:lnTo>
                    <a:pt x="2389" y="124"/>
                  </a:lnTo>
                  <a:lnTo>
                    <a:pt x="2389" y="41"/>
                  </a:lnTo>
                  <a:lnTo>
                    <a:pt x="2307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1"/>
            <p:cNvSpPr/>
            <p:nvPr/>
          </p:nvSpPr>
          <p:spPr>
            <a:xfrm>
              <a:off x="2425100" y="4290750"/>
              <a:ext cx="87550" cy="173000"/>
            </a:xfrm>
            <a:custGeom>
              <a:avLst/>
              <a:gdLst/>
              <a:ahLst/>
              <a:cxnLst/>
              <a:rect l="l" t="t" r="r" b="b"/>
              <a:pathLst>
                <a:path w="3502" h="6920" extrusionOk="0">
                  <a:moveTo>
                    <a:pt x="2595" y="1"/>
                  </a:moveTo>
                  <a:lnTo>
                    <a:pt x="2472" y="42"/>
                  </a:lnTo>
                  <a:lnTo>
                    <a:pt x="2225" y="124"/>
                  </a:lnTo>
                  <a:lnTo>
                    <a:pt x="1977" y="289"/>
                  </a:lnTo>
                  <a:lnTo>
                    <a:pt x="1730" y="495"/>
                  </a:lnTo>
                  <a:lnTo>
                    <a:pt x="1483" y="742"/>
                  </a:lnTo>
                  <a:lnTo>
                    <a:pt x="1277" y="989"/>
                  </a:lnTo>
                  <a:lnTo>
                    <a:pt x="1071" y="1319"/>
                  </a:lnTo>
                  <a:lnTo>
                    <a:pt x="865" y="1648"/>
                  </a:lnTo>
                  <a:lnTo>
                    <a:pt x="536" y="2348"/>
                  </a:lnTo>
                  <a:lnTo>
                    <a:pt x="248" y="3131"/>
                  </a:lnTo>
                  <a:lnTo>
                    <a:pt x="83" y="3913"/>
                  </a:lnTo>
                  <a:lnTo>
                    <a:pt x="1" y="4737"/>
                  </a:lnTo>
                  <a:lnTo>
                    <a:pt x="1" y="5108"/>
                  </a:lnTo>
                  <a:lnTo>
                    <a:pt x="1" y="5478"/>
                  </a:lnTo>
                  <a:lnTo>
                    <a:pt x="83" y="5890"/>
                  </a:lnTo>
                  <a:lnTo>
                    <a:pt x="124" y="6220"/>
                  </a:lnTo>
                  <a:lnTo>
                    <a:pt x="248" y="6590"/>
                  </a:lnTo>
                  <a:lnTo>
                    <a:pt x="371" y="6920"/>
                  </a:lnTo>
                  <a:lnTo>
                    <a:pt x="742" y="6714"/>
                  </a:lnTo>
                  <a:lnTo>
                    <a:pt x="1113" y="6508"/>
                  </a:lnTo>
                  <a:lnTo>
                    <a:pt x="1483" y="6220"/>
                  </a:lnTo>
                  <a:lnTo>
                    <a:pt x="1813" y="5890"/>
                  </a:lnTo>
                  <a:lnTo>
                    <a:pt x="2142" y="5520"/>
                  </a:lnTo>
                  <a:lnTo>
                    <a:pt x="2431" y="5149"/>
                  </a:lnTo>
                  <a:lnTo>
                    <a:pt x="2719" y="4737"/>
                  </a:lnTo>
                  <a:lnTo>
                    <a:pt x="2925" y="4366"/>
                  </a:lnTo>
                  <a:lnTo>
                    <a:pt x="3131" y="3872"/>
                  </a:lnTo>
                  <a:lnTo>
                    <a:pt x="3295" y="3378"/>
                  </a:lnTo>
                  <a:lnTo>
                    <a:pt x="3378" y="2884"/>
                  </a:lnTo>
                  <a:lnTo>
                    <a:pt x="3460" y="2389"/>
                  </a:lnTo>
                  <a:lnTo>
                    <a:pt x="3501" y="1895"/>
                  </a:lnTo>
                  <a:lnTo>
                    <a:pt x="3460" y="1360"/>
                  </a:lnTo>
                  <a:lnTo>
                    <a:pt x="3460" y="1071"/>
                  </a:lnTo>
                  <a:lnTo>
                    <a:pt x="3378" y="866"/>
                  </a:lnTo>
                  <a:lnTo>
                    <a:pt x="3295" y="618"/>
                  </a:lnTo>
                  <a:lnTo>
                    <a:pt x="3213" y="454"/>
                  </a:lnTo>
                  <a:lnTo>
                    <a:pt x="3090" y="289"/>
                  </a:lnTo>
                  <a:lnTo>
                    <a:pt x="2966" y="165"/>
                  </a:lnTo>
                  <a:lnTo>
                    <a:pt x="2842" y="83"/>
                  </a:lnTo>
                  <a:lnTo>
                    <a:pt x="2719" y="42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1"/>
            <p:cNvSpPr/>
            <p:nvPr/>
          </p:nvSpPr>
          <p:spPr>
            <a:xfrm>
              <a:off x="2450850" y="4257800"/>
              <a:ext cx="59725" cy="162725"/>
            </a:xfrm>
            <a:custGeom>
              <a:avLst/>
              <a:gdLst/>
              <a:ahLst/>
              <a:cxnLst/>
              <a:rect l="l" t="t" r="r" b="b"/>
              <a:pathLst>
                <a:path w="2389" h="6509" extrusionOk="0">
                  <a:moveTo>
                    <a:pt x="2101" y="1"/>
                  </a:moveTo>
                  <a:lnTo>
                    <a:pt x="2060" y="83"/>
                  </a:lnTo>
                  <a:lnTo>
                    <a:pt x="1895" y="454"/>
                  </a:lnTo>
                  <a:lnTo>
                    <a:pt x="1730" y="866"/>
                  </a:lnTo>
                  <a:lnTo>
                    <a:pt x="1524" y="1648"/>
                  </a:lnTo>
                  <a:lnTo>
                    <a:pt x="989" y="3213"/>
                  </a:lnTo>
                  <a:lnTo>
                    <a:pt x="494" y="4778"/>
                  </a:lnTo>
                  <a:lnTo>
                    <a:pt x="206" y="5561"/>
                  </a:lnTo>
                  <a:lnTo>
                    <a:pt x="83" y="5973"/>
                  </a:lnTo>
                  <a:lnTo>
                    <a:pt x="0" y="6385"/>
                  </a:lnTo>
                  <a:lnTo>
                    <a:pt x="41" y="6426"/>
                  </a:lnTo>
                  <a:lnTo>
                    <a:pt x="83" y="6467"/>
                  </a:lnTo>
                  <a:lnTo>
                    <a:pt x="165" y="6508"/>
                  </a:lnTo>
                  <a:lnTo>
                    <a:pt x="206" y="6426"/>
                  </a:lnTo>
                  <a:lnTo>
                    <a:pt x="412" y="6096"/>
                  </a:lnTo>
                  <a:lnTo>
                    <a:pt x="577" y="5684"/>
                  </a:lnTo>
                  <a:lnTo>
                    <a:pt x="824" y="4902"/>
                  </a:lnTo>
                  <a:lnTo>
                    <a:pt x="1359" y="3337"/>
                  </a:lnTo>
                  <a:lnTo>
                    <a:pt x="1895" y="1813"/>
                  </a:lnTo>
                  <a:lnTo>
                    <a:pt x="2183" y="989"/>
                  </a:lnTo>
                  <a:lnTo>
                    <a:pt x="2307" y="577"/>
                  </a:lnTo>
                  <a:lnTo>
                    <a:pt x="2389" y="165"/>
                  </a:lnTo>
                  <a:lnTo>
                    <a:pt x="2389" y="124"/>
                  </a:lnTo>
                  <a:lnTo>
                    <a:pt x="2348" y="83"/>
                  </a:lnTo>
                  <a:lnTo>
                    <a:pt x="2265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1"/>
            <p:cNvSpPr/>
            <p:nvPr/>
          </p:nvSpPr>
          <p:spPr>
            <a:xfrm>
              <a:off x="2280950" y="4130125"/>
              <a:ext cx="171975" cy="87550"/>
            </a:xfrm>
            <a:custGeom>
              <a:avLst/>
              <a:gdLst/>
              <a:ahLst/>
              <a:cxnLst/>
              <a:rect l="l" t="t" r="r" b="b"/>
              <a:pathLst>
                <a:path w="6879" h="3502" extrusionOk="0">
                  <a:moveTo>
                    <a:pt x="1771" y="1"/>
                  </a:moveTo>
                  <a:lnTo>
                    <a:pt x="1401" y="42"/>
                  </a:lnTo>
                  <a:lnTo>
                    <a:pt x="1030" y="83"/>
                  </a:lnTo>
                  <a:lnTo>
                    <a:pt x="659" y="165"/>
                  </a:lnTo>
                  <a:lnTo>
                    <a:pt x="330" y="248"/>
                  </a:lnTo>
                  <a:lnTo>
                    <a:pt x="0" y="371"/>
                  </a:lnTo>
                  <a:lnTo>
                    <a:pt x="165" y="742"/>
                  </a:lnTo>
                  <a:lnTo>
                    <a:pt x="412" y="1113"/>
                  </a:lnTo>
                  <a:lnTo>
                    <a:pt x="701" y="1483"/>
                  </a:lnTo>
                  <a:lnTo>
                    <a:pt x="1030" y="1854"/>
                  </a:lnTo>
                  <a:lnTo>
                    <a:pt x="1360" y="2183"/>
                  </a:lnTo>
                  <a:lnTo>
                    <a:pt x="1771" y="2472"/>
                  </a:lnTo>
                  <a:lnTo>
                    <a:pt x="2142" y="2719"/>
                  </a:lnTo>
                  <a:lnTo>
                    <a:pt x="2554" y="2925"/>
                  </a:lnTo>
                  <a:lnTo>
                    <a:pt x="3007" y="3131"/>
                  </a:lnTo>
                  <a:lnTo>
                    <a:pt x="3501" y="3295"/>
                  </a:lnTo>
                  <a:lnTo>
                    <a:pt x="4037" y="3378"/>
                  </a:lnTo>
                  <a:lnTo>
                    <a:pt x="4531" y="3460"/>
                  </a:lnTo>
                  <a:lnTo>
                    <a:pt x="5025" y="3501"/>
                  </a:lnTo>
                  <a:lnTo>
                    <a:pt x="5561" y="3501"/>
                  </a:lnTo>
                  <a:lnTo>
                    <a:pt x="5808" y="3460"/>
                  </a:lnTo>
                  <a:lnTo>
                    <a:pt x="6055" y="3419"/>
                  </a:lnTo>
                  <a:lnTo>
                    <a:pt x="6261" y="3337"/>
                  </a:lnTo>
                  <a:lnTo>
                    <a:pt x="6467" y="3213"/>
                  </a:lnTo>
                  <a:lnTo>
                    <a:pt x="6631" y="3090"/>
                  </a:lnTo>
                  <a:lnTo>
                    <a:pt x="6714" y="2966"/>
                  </a:lnTo>
                  <a:lnTo>
                    <a:pt x="6796" y="2884"/>
                  </a:lnTo>
                  <a:lnTo>
                    <a:pt x="6879" y="2760"/>
                  </a:lnTo>
                  <a:lnTo>
                    <a:pt x="6879" y="2636"/>
                  </a:lnTo>
                  <a:lnTo>
                    <a:pt x="6879" y="2472"/>
                  </a:lnTo>
                  <a:lnTo>
                    <a:pt x="6796" y="2225"/>
                  </a:lnTo>
                  <a:lnTo>
                    <a:pt x="6631" y="1978"/>
                  </a:lnTo>
                  <a:lnTo>
                    <a:pt x="6384" y="1730"/>
                  </a:lnTo>
                  <a:lnTo>
                    <a:pt x="6137" y="1483"/>
                  </a:lnTo>
                  <a:lnTo>
                    <a:pt x="5890" y="1277"/>
                  </a:lnTo>
                  <a:lnTo>
                    <a:pt x="5602" y="1071"/>
                  </a:lnTo>
                  <a:lnTo>
                    <a:pt x="5272" y="865"/>
                  </a:lnTo>
                  <a:lnTo>
                    <a:pt x="4531" y="536"/>
                  </a:lnTo>
                  <a:lnTo>
                    <a:pt x="3790" y="248"/>
                  </a:lnTo>
                  <a:lnTo>
                    <a:pt x="2966" y="83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1"/>
            <p:cNvSpPr/>
            <p:nvPr/>
          </p:nvSpPr>
          <p:spPr>
            <a:xfrm>
              <a:off x="2324200" y="4155875"/>
              <a:ext cx="162700" cy="59750"/>
            </a:xfrm>
            <a:custGeom>
              <a:avLst/>
              <a:gdLst/>
              <a:ahLst/>
              <a:cxnLst/>
              <a:rect l="l" t="t" r="r" b="b"/>
              <a:pathLst>
                <a:path w="6508" h="2390" extrusionOk="0">
                  <a:moveTo>
                    <a:pt x="124" y="0"/>
                  </a:moveTo>
                  <a:lnTo>
                    <a:pt x="41" y="41"/>
                  </a:lnTo>
                  <a:lnTo>
                    <a:pt x="0" y="83"/>
                  </a:lnTo>
                  <a:lnTo>
                    <a:pt x="0" y="165"/>
                  </a:lnTo>
                  <a:lnTo>
                    <a:pt x="41" y="206"/>
                  </a:lnTo>
                  <a:lnTo>
                    <a:pt x="412" y="412"/>
                  </a:lnTo>
                  <a:lnTo>
                    <a:pt x="783" y="577"/>
                  </a:lnTo>
                  <a:lnTo>
                    <a:pt x="1607" y="824"/>
                  </a:lnTo>
                  <a:lnTo>
                    <a:pt x="3130" y="1359"/>
                  </a:lnTo>
                  <a:lnTo>
                    <a:pt x="4696" y="1895"/>
                  </a:lnTo>
                  <a:lnTo>
                    <a:pt x="5478" y="2183"/>
                  </a:lnTo>
                  <a:lnTo>
                    <a:pt x="5890" y="2307"/>
                  </a:lnTo>
                  <a:lnTo>
                    <a:pt x="6302" y="2389"/>
                  </a:lnTo>
                  <a:lnTo>
                    <a:pt x="6425" y="2389"/>
                  </a:lnTo>
                  <a:lnTo>
                    <a:pt x="6508" y="2265"/>
                  </a:lnTo>
                  <a:lnTo>
                    <a:pt x="6508" y="2142"/>
                  </a:lnTo>
                  <a:lnTo>
                    <a:pt x="6467" y="2101"/>
                  </a:lnTo>
                  <a:lnTo>
                    <a:pt x="6425" y="2060"/>
                  </a:lnTo>
                  <a:lnTo>
                    <a:pt x="6055" y="1895"/>
                  </a:lnTo>
                  <a:lnTo>
                    <a:pt x="5643" y="1771"/>
                  </a:lnTo>
                  <a:lnTo>
                    <a:pt x="4819" y="1524"/>
                  </a:lnTo>
                  <a:lnTo>
                    <a:pt x="3254" y="989"/>
                  </a:lnTo>
                  <a:lnTo>
                    <a:pt x="1730" y="494"/>
                  </a:lnTo>
                  <a:lnTo>
                    <a:pt x="948" y="206"/>
                  </a:lnTo>
                  <a:lnTo>
                    <a:pt x="536" y="8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1"/>
            <p:cNvSpPr/>
            <p:nvPr/>
          </p:nvSpPr>
          <p:spPr>
            <a:xfrm>
              <a:off x="2582650" y="4234125"/>
              <a:ext cx="171975" cy="86500"/>
            </a:xfrm>
            <a:custGeom>
              <a:avLst/>
              <a:gdLst/>
              <a:ahLst/>
              <a:cxnLst/>
              <a:rect l="l" t="t" r="r" b="b"/>
              <a:pathLst>
                <a:path w="6879" h="3460" extrusionOk="0">
                  <a:moveTo>
                    <a:pt x="1318" y="0"/>
                  </a:moveTo>
                  <a:lnTo>
                    <a:pt x="1071" y="42"/>
                  </a:lnTo>
                  <a:lnTo>
                    <a:pt x="824" y="83"/>
                  </a:lnTo>
                  <a:lnTo>
                    <a:pt x="577" y="165"/>
                  </a:lnTo>
                  <a:lnTo>
                    <a:pt x="412" y="289"/>
                  </a:lnTo>
                  <a:lnTo>
                    <a:pt x="247" y="371"/>
                  </a:lnTo>
                  <a:lnTo>
                    <a:pt x="124" y="495"/>
                  </a:lnTo>
                  <a:lnTo>
                    <a:pt x="41" y="618"/>
                  </a:lnTo>
                  <a:lnTo>
                    <a:pt x="0" y="742"/>
                  </a:lnTo>
                  <a:lnTo>
                    <a:pt x="0" y="865"/>
                  </a:lnTo>
                  <a:lnTo>
                    <a:pt x="0" y="989"/>
                  </a:lnTo>
                  <a:lnTo>
                    <a:pt x="82" y="1236"/>
                  </a:lnTo>
                  <a:lnTo>
                    <a:pt x="247" y="1524"/>
                  </a:lnTo>
                  <a:lnTo>
                    <a:pt x="453" y="1771"/>
                  </a:lnTo>
                  <a:lnTo>
                    <a:pt x="700" y="1977"/>
                  </a:lnTo>
                  <a:lnTo>
                    <a:pt x="947" y="2183"/>
                  </a:lnTo>
                  <a:lnTo>
                    <a:pt x="1277" y="2389"/>
                  </a:lnTo>
                  <a:lnTo>
                    <a:pt x="1606" y="2595"/>
                  </a:lnTo>
                  <a:lnTo>
                    <a:pt x="2348" y="2966"/>
                  </a:lnTo>
                  <a:lnTo>
                    <a:pt x="3089" y="3213"/>
                  </a:lnTo>
                  <a:lnTo>
                    <a:pt x="3872" y="3378"/>
                  </a:lnTo>
                  <a:lnTo>
                    <a:pt x="4695" y="3460"/>
                  </a:lnTo>
                  <a:lnTo>
                    <a:pt x="5478" y="3460"/>
                  </a:lnTo>
                  <a:lnTo>
                    <a:pt x="5848" y="3419"/>
                  </a:lnTo>
                  <a:lnTo>
                    <a:pt x="6219" y="3336"/>
                  </a:lnTo>
                  <a:lnTo>
                    <a:pt x="6549" y="3213"/>
                  </a:lnTo>
                  <a:lnTo>
                    <a:pt x="6878" y="3089"/>
                  </a:lnTo>
                  <a:lnTo>
                    <a:pt x="6713" y="2719"/>
                  </a:lnTo>
                  <a:lnTo>
                    <a:pt x="6466" y="2348"/>
                  </a:lnTo>
                  <a:lnTo>
                    <a:pt x="6178" y="1977"/>
                  </a:lnTo>
                  <a:lnTo>
                    <a:pt x="5848" y="1648"/>
                  </a:lnTo>
                  <a:lnTo>
                    <a:pt x="5478" y="1318"/>
                  </a:lnTo>
                  <a:lnTo>
                    <a:pt x="5107" y="1030"/>
                  </a:lnTo>
                  <a:lnTo>
                    <a:pt x="4695" y="783"/>
                  </a:lnTo>
                  <a:lnTo>
                    <a:pt x="4325" y="536"/>
                  </a:lnTo>
                  <a:lnTo>
                    <a:pt x="3830" y="371"/>
                  </a:lnTo>
                  <a:lnTo>
                    <a:pt x="3336" y="206"/>
                  </a:lnTo>
                  <a:lnTo>
                    <a:pt x="2842" y="83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1"/>
            <p:cNvSpPr/>
            <p:nvPr/>
          </p:nvSpPr>
          <p:spPr>
            <a:xfrm>
              <a:off x="2548650" y="4235150"/>
              <a:ext cx="162725" cy="59750"/>
            </a:xfrm>
            <a:custGeom>
              <a:avLst/>
              <a:gdLst/>
              <a:ahLst/>
              <a:cxnLst/>
              <a:rect l="l" t="t" r="r" b="b"/>
              <a:pathLst>
                <a:path w="6509" h="2390" extrusionOk="0">
                  <a:moveTo>
                    <a:pt x="124" y="1"/>
                  </a:moveTo>
                  <a:lnTo>
                    <a:pt x="83" y="42"/>
                  </a:lnTo>
                  <a:lnTo>
                    <a:pt x="1" y="124"/>
                  </a:lnTo>
                  <a:lnTo>
                    <a:pt x="1" y="248"/>
                  </a:lnTo>
                  <a:lnTo>
                    <a:pt x="42" y="289"/>
                  </a:lnTo>
                  <a:lnTo>
                    <a:pt x="83" y="330"/>
                  </a:lnTo>
                  <a:lnTo>
                    <a:pt x="454" y="495"/>
                  </a:lnTo>
                  <a:lnTo>
                    <a:pt x="866" y="660"/>
                  </a:lnTo>
                  <a:lnTo>
                    <a:pt x="1648" y="907"/>
                  </a:lnTo>
                  <a:lnTo>
                    <a:pt x="3213" y="1401"/>
                  </a:lnTo>
                  <a:lnTo>
                    <a:pt x="4778" y="1936"/>
                  </a:lnTo>
                  <a:lnTo>
                    <a:pt x="5561" y="2183"/>
                  </a:lnTo>
                  <a:lnTo>
                    <a:pt x="5973" y="2307"/>
                  </a:lnTo>
                  <a:lnTo>
                    <a:pt x="6385" y="2389"/>
                  </a:lnTo>
                  <a:lnTo>
                    <a:pt x="6467" y="2389"/>
                  </a:lnTo>
                  <a:lnTo>
                    <a:pt x="6508" y="2307"/>
                  </a:lnTo>
                  <a:lnTo>
                    <a:pt x="6508" y="2225"/>
                  </a:lnTo>
                  <a:lnTo>
                    <a:pt x="6467" y="2183"/>
                  </a:lnTo>
                  <a:lnTo>
                    <a:pt x="6096" y="1977"/>
                  </a:lnTo>
                  <a:lnTo>
                    <a:pt x="5685" y="1854"/>
                  </a:lnTo>
                  <a:lnTo>
                    <a:pt x="4902" y="1566"/>
                  </a:lnTo>
                  <a:lnTo>
                    <a:pt x="3337" y="1030"/>
                  </a:lnTo>
                  <a:lnTo>
                    <a:pt x="1813" y="495"/>
                  </a:lnTo>
                  <a:lnTo>
                    <a:pt x="989" y="206"/>
                  </a:lnTo>
                  <a:lnTo>
                    <a:pt x="619" y="83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1"/>
            <p:cNvSpPr/>
            <p:nvPr/>
          </p:nvSpPr>
          <p:spPr>
            <a:xfrm>
              <a:off x="2483800" y="3973625"/>
              <a:ext cx="73125" cy="181250"/>
            </a:xfrm>
            <a:custGeom>
              <a:avLst/>
              <a:gdLst/>
              <a:ahLst/>
              <a:cxnLst/>
              <a:rect l="l" t="t" r="r" b="b"/>
              <a:pathLst>
                <a:path w="2925" h="7250" extrusionOk="0">
                  <a:moveTo>
                    <a:pt x="1565" y="0"/>
                  </a:moveTo>
                  <a:lnTo>
                    <a:pt x="1277" y="289"/>
                  </a:lnTo>
                  <a:lnTo>
                    <a:pt x="989" y="659"/>
                  </a:lnTo>
                  <a:lnTo>
                    <a:pt x="742" y="1030"/>
                  </a:lnTo>
                  <a:lnTo>
                    <a:pt x="536" y="1442"/>
                  </a:lnTo>
                  <a:lnTo>
                    <a:pt x="371" y="1895"/>
                  </a:lnTo>
                  <a:lnTo>
                    <a:pt x="206" y="2348"/>
                  </a:lnTo>
                  <a:lnTo>
                    <a:pt x="83" y="2801"/>
                  </a:lnTo>
                  <a:lnTo>
                    <a:pt x="41" y="3254"/>
                  </a:lnTo>
                  <a:lnTo>
                    <a:pt x="0" y="3748"/>
                  </a:lnTo>
                  <a:lnTo>
                    <a:pt x="0" y="4284"/>
                  </a:lnTo>
                  <a:lnTo>
                    <a:pt x="83" y="4778"/>
                  </a:lnTo>
                  <a:lnTo>
                    <a:pt x="165" y="5313"/>
                  </a:lnTo>
                  <a:lnTo>
                    <a:pt x="288" y="5766"/>
                  </a:lnTo>
                  <a:lnTo>
                    <a:pt x="494" y="6261"/>
                  </a:lnTo>
                  <a:lnTo>
                    <a:pt x="618" y="6508"/>
                  </a:lnTo>
                  <a:lnTo>
                    <a:pt x="742" y="6714"/>
                  </a:lnTo>
                  <a:lnTo>
                    <a:pt x="906" y="6920"/>
                  </a:lnTo>
                  <a:lnTo>
                    <a:pt x="1071" y="7043"/>
                  </a:lnTo>
                  <a:lnTo>
                    <a:pt x="1195" y="7167"/>
                  </a:lnTo>
                  <a:lnTo>
                    <a:pt x="1359" y="7208"/>
                  </a:lnTo>
                  <a:lnTo>
                    <a:pt x="1483" y="7249"/>
                  </a:lnTo>
                  <a:lnTo>
                    <a:pt x="1730" y="7249"/>
                  </a:lnTo>
                  <a:lnTo>
                    <a:pt x="1854" y="7208"/>
                  </a:lnTo>
                  <a:lnTo>
                    <a:pt x="2101" y="7002"/>
                  </a:lnTo>
                  <a:lnTo>
                    <a:pt x="2265" y="6796"/>
                  </a:lnTo>
                  <a:lnTo>
                    <a:pt x="2430" y="6508"/>
                  </a:lnTo>
                  <a:lnTo>
                    <a:pt x="2554" y="6178"/>
                  </a:lnTo>
                  <a:lnTo>
                    <a:pt x="2677" y="5890"/>
                  </a:lnTo>
                  <a:lnTo>
                    <a:pt x="2760" y="5519"/>
                  </a:lnTo>
                  <a:lnTo>
                    <a:pt x="2842" y="5149"/>
                  </a:lnTo>
                  <a:lnTo>
                    <a:pt x="2924" y="4325"/>
                  </a:lnTo>
                  <a:lnTo>
                    <a:pt x="2924" y="3542"/>
                  </a:lnTo>
                  <a:lnTo>
                    <a:pt x="2842" y="2719"/>
                  </a:lnTo>
                  <a:lnTo>
                    <a:pt x="2677" y="1936"/>
                  </a:lnTo>
                  <a:lnTo>
                    <a:pt x="2554" y="1565"/>
                  </a:lnTo>
                  <a:lnTo>
                    <a:pt x="2389" y="1195"/>
                  </a:lnTo>
                  <a:lnTo>
                    <a:pt x="2224" y="865"/>
                  </a:lnTo>
                  <a:lnTo>
                    <a:pt x="2018" y="577"/>
                  </a:lnTo>
                  <a:lnTo>
                    <a:pt x="1812" y="24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1"/>
            <p:cNvSpPr/>
            <p:nvPr/>
          </p:nvSpPr>
          <p:spPr>
            <a:xfrm>
              <a:off x="2515700" y="4020975"/>
              <a:ext cx="12400" cy="170950"/>
            </a:xfrm>
            <a:custGeom>
              <a:avLst/>
              <a:gdLst/>
              <a:ahLst/>
              <a:cxnLst/>
              <a:rect l="l" t="t" r="r" b="b"/>
              <a:pathLst>
                <a:path w="496" h="6838" extrusionOk="0">
                  <a:moveTo>
                    <a:pt x="124" y="1"/>
                  </a:moveTo>
                  <a:lnTo>
                    <a:pt x="83" y="83"/>
                  </a:lnTo>
                  <a:lnTo>
                    <a:pt x="1" y="495"/>
                  </a:lnTo>
                  <a:lnTo>
                    <a:pt x="1" y="907"/>
                  </a:lnTo>
                  <a:lnTo>
                    <a:pt x="1" y="1731"/>
                  </a:lnTo>
                  <a:lnTo>
                    <a:pt x="1" y="3378"/>
                  </a:lnTo>
                  <a:lnTo>
                    <a:pt x="42" y="5026"/>
                  </a:lnTo>
                  <a:lnTo>
                    <a:pt x="42" y="5849"/>
                  </a:lnTo>
                  <a:lnTo>
                    <a:pt x="42" y="6302"/>
                  </a:lnTo>
                  <a:lnTo>
                    <a:pt x="83" y="6714"/>
                  </a:lnTo>
                  <a:lnTo>
                    <a:pt x="124" y="6755"/>
                  </a:lnTo>
                  <a:lnTo>
                    <a:pt x="166" y="6797"/>
                  </a:lnTo>
                  <a:lnTo>
                    <a:pt x="289" y="6838"/>
                  </a:lnTo>
                  <a:lnTo>
                    <a:pt x="372" y="6797"/>
                  </a:lnTo>
                  <a:lnTo>
                    <a:pt x="413" y="6755"/>
                  </a:lnTo>
                  <a:lnTo>
                    <a:pt x="454" y="6714"/>
                  </a:lnTo>
                  <a:lnTo>
                    <a:pt x="495" y="6302"/>
                  </a:lnTo>
                  <a:lnTo>
                    <a:pt x="495" y="5849"/>
                  </a:lnTo>
                  <a:lnTo>
                    <a:pt x="454" y="5026"/>
                  </a:lnTo>
                  <a:lnTo>
                    <a:pt x="413" y="3378"/>
                  </a:lnTo>
                  <a:lnTo>
                    <a:pt x="372" y="1731"/>
                  </a:lnTo>
                  <a:lnTo>
                    <a:pt x="372" y="907"/>
                  </a:lnTo>
                  <a:lnTo>
                    <a:pt x="372" y="495"/>
                  </a:lnTo>
                  <a:lnTo>
                    <a:pt x="289" y="83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1"/>
            <p:cNvSpPr/>
            <p:nvPr/>
          </p:nvSpPr>
          <p:spPr>
            <a:xfrm>
              <a:off x="2483800" y="4295900"/>
              <a:ext cx="74150" cy="181250"/>
            </a:xfrm>
            <a:custGeom>
              <a:avLst/>
              <a:gdLst/>
              <a:ahLst/>
              <a:cxnLst/>
              <a:rect l="l" t="t" r="r" b="b"/>
              <a:pathLst>
                <a:path w="2966" h="7250" extrusionOk="0">
                  <a:moveTo>
                    <a:pt x="1318" y="1"/>
                  </a:moveTo>
                  <a:lnTo>
                    <a:pt x="1195" y="42"/>
                  </a:lnTo>
                  <a:lnTo>
                    <a:pt x="1071" y="83"/>
                  </a:lnTo>
                  <a:lnTo>
                    <a:pt x="865" y="248"/>
                  </a:lnTo>
                  <a:lnTo>
                    <a:pt x="659" y="495"/>
                  </a:lnTo>
                  <a:lnTo>
                    <a:pt x="494" y="783"/>
                  </a:lnTo>
                  <a:lnTo>
                    <a:pt x="371" y="1071"/>
                  </a:lnTo>
                  <a:lnTo>
                    <a:pt x="288" y="1401"/>
                  </a:lnTo>
                  <a:lnTo>
                    <a:pt x="165" y="1772"/>
                  </a:lnTo>
                  <a:lnTo>
                    <a:pt x="83" y="2142"/>
                  </a:lnTo>
                  <a:lnTo>
                    <a:pt x="0" y="2925"/>
                  </a:lnTo>
                  <a:lnTo>
                    <a:pt x="0" y="3748"/>
                  </a:lnTo>
                  <a:lnTo>
                    <a:pt x="83" y="4531"/>
                  </a:lnTo>
                  <a:lnTo>
                    <a:pt x="288" y="5314"/>
                  </a:lnTo>
                  <a:lnTo>
                    <a:pt x="412" y="5684"/>
                  </a:lnTo>
                  <a:lnTo>
                    <a:pt x="577" y="6055"/>
                  </a:lnTo>
                  <a:lnTo>
                    <a:pt x="742" y="6384"/>
                  </a:lnTo>
                  <a:lnTo>
                    <a:pt x="906" y="6714"/>
                  </a:lnTo>
                  <a:lnTo>
                    <a:pt x="1153" y="7002"/>
                  </a:lnTo>
                  <a:lnTo>
                    <a:pt x="1359" y="7249"/>
                  </a:lnTo>
                  <a:lnTo>
                    <a:pt x="1648" y="6961"/>
                  </a:lnTo>
                  <a:lnTo>
                    <a:pt x="1936" y="6632"/>
                  </a:lnTo>
                  <a:lnTo>
                    <a:pt x="2183" y="6220"/>
                  </a:lnTo>
                  <a:lnTo>
                    <a:pt x="2389" y="5808"/>
                  </a:lnTo>
                  <a:lnTo>
                    <a:pt x="2595" y="5355"/>
                  </a:lnTo>
                  <a:lnTo>
                    <a:pt x="2718" y="4902"/>
                  </a:lnTo>
                  <a:lnTo>
                    <a:pt x="2842" y="4449"/>
                  </a:lnTo>
                  <a:lnTo>
                    <a:pt x="2924" y="3996"/>
                  </a:lnTo>
                  <a:lnTo>
                    <a:pt x="2966" y="3501"/>
                  </a:lnTo>
                  <a:lnTo>
                    <a:pt x="2924" y="2966"/>
                  </a:lnTo>
                  <a:lnTo>
                    <a:pt x="2883" y="2472"/>
                  </a:lnTo>
                  <a:lnTo>
                    <a:pt x="2760" y="1977"/>
                  </a:lnTo>
                  <a:lnTo>
                    <a:pt x="2636" y="1483"/>
                  </a:lnTo>
                  <a:lnTo>
                    <a:pt x="2471" y="989"/>
                  </a:lnTo>
                  <a:lnTo>
                    <a:pt x="2348" y="742"/>
                  </a:lnTo>
                  <a:lnTo>
                    <a:pt x="2224" y="536"/>
                  </a:lnTo>
                  <a:lnTo>
                    <a:pt x="2059" y="371"/>
                  </a:lnTo>
                  <a:lnTo>
                    <a:pt x="1895" y="248"/>
                  </a:lnTo>
                  <a:lnTo>
                    <a:pt x="1730" y="124"/>
                  </a:lnTo>
                  <a:lnTo>
                    <a:pt x="1606" y="42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1"/>
            <p:cNvSpPr/>
            <p:nvPr/>
          </p:nvSpPr>
          <p:spPr>
            <a:xfrm>
              <a:off x="2513650" y="4258825"/>
              <a:ext cx="12375" cy="171975"/>
            </a:xfrm>
            <a:custGeom>
              <a:avLst/>
              <a:gdLst/>
              <a:ahLst/>
              <a:cxnLst/>
              <a:rect l="l" t="t" r="r" b="b"/>
              <a:pathLst>
                <a:path w="495" h="6879" extrusionOk="0">
                  <a:moveTo>
                    <a:pt x="206" y="1"/>
                  </a:moveTo>
                  <a:lnTo>
                    <a:pt x="83" y="42"/>
                  </a:lnTo>
                  <a:lnTo>
                    <a:pt x="42" y="83"/>
                  </a:lnTo>
                  <a:lnTo>
                    <a:pt x="42" y="166"/>
                  </a:lnTo>
                  <a:lnTo>
                    <a:pt x="1" y="577"/>
                  </a:lnTo>
                  <a:lnTo>
                    <a:pt x="1" y="989"/>
                  </a:lnTo>
                  <a:lnTo>
                    <a:pt x="42" y="1854"/>
                  </a:lnTo>
                  <a:lnTo>
                    <a:pt x="83" y="3460"/>
                  </a:lnTo>
                  <a:lnTo>
                    <a:pt x="83" y="5108"/>
                  </a:lnTo>
                  <a:lnTo>
                    <a:pt x="83" y="5932"/>
                  </a:lnTo>
                  <a:lnTo>
                    <a:pt x="124" y="6385"/>
                  </a:lnTo>
                  <a:lnTo>
                    <a:pt x="165" y="6797"/>
                  </a:lnTo>
                  <a:lnTo>
                    <a:pt x="206" y="6838"/>
                  </a:lnTo>
                  <a:lnTo>
                    <a:pt x="289" y="6879"/>
                  </a:lnTo>
                  <a:lnTo>
                    <a:pt x="371" y="6838"/>
                  </a:lnTo>
                  <a:lnTo>
                    <a:pt x="412" y="6797"/>
                  </a:lnTo>
                  <a:lnTo>
                    <a:pt x="454" y="6385"/>
                  </a:lnTo>
                  <a:lnTo>
                    <a:pt x="495" y="5932"/>
                  </a:lnTo>
                  <a:lnTo>
                    <a:pt x="454" y="5108"/>
                  </a:lnTo>
                  <a:lnTo>
                    <a:pt x="454" y="3460"/>
                  </a:lnTo>
                  <a:lnTo>
                    <a:pt x="454" y="1854"/>
                  </a:lnTo>
                  <a:lnTo>
                    <a:pt x="454" y="989"/>
                  </a:lnTo>
                  <a:lnTo>
                    <a:pt x="454" y="577"/>
                  </a:lnTo>
                  <a:lnTo>
                    <a:pt x="371" y="166"/>
                  </a:lnTo>
                  <a:lnTo>
                    <a:pt x="371" y="83"/>
                  </a:lnTo>
                  <a:lnTo>
                    <a:pt x="330" y="42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1"/>
            <p:cNvSpPr/>
            <p:nvPr/>
          </p:nvSpPr>
          <p:spPr>
            <a:xfrm>
              <a:off x="2265500" y="4188825"/>
              <a:ext cx="182275" cy="74150"/>
            </a:xfrm>
            <a:custGeom>
              <a:avLst/>
              <a:gdLst/>
              <a:ahLst/>
              <a:cxnLst/>
              <a:rect l="l" t="t" r="r" b="b"/>
              <a:pathLst>
                <a:path w="7291" h="2966" extrusionOk="0">
                  <a:moveTo>
                    <a:pt x="3543" y="0"/>
                  </a:moveTo>
                  <a:lnTo>
                    <a:pt x="2719" y="83"/>
                  </a:lnTo>
                  <a:lnTo>
                    <a:pt x="1936" y="288"/>
                  </a:lnTo>
                  <a:lnTo>
                    <a:pt x="1566" y="412"/>
                  </a:lnTo>
                  <a:lnTo>
                    <a:pt x="1236" y="577"/>
                  </a:lnTo>
                  <a:lnTo>
                    <a:pt x="866" y="742"/>
                  </a:lnTo>
                  <a:lnTo>
                    <a:pt x="577" y="906"/>
                  </a:lnTo>
                  <a:lnTo>
                    <a:pt x="289" y="1153"/>
                  </a:lnTo>
                  <a:lnTo>
                    <a:pt x="1" y="1359"/>
                  </a:lnTo>
                  <a:lnTo>
                    <a:pt x="289" y="1648"/>
                  </a:lnTo>
                  <a:lnTo>
                    <a:pt x="660" y="1936"/>
                  </a:lnTo>
                  <a:lnTo>
                    <a:pt x="1030" y="2183"/>
                  </a:lnTo>
                  <a:lnTo>
                    <a:pt x="1442" y="2389"/>
                  </a:lnTo>
                  <a:lnTo>
                    <a:pt x="1895" y="2595"/>
                  </a:lnTo>
                  <a:lnTo>
                    <a:pt x="2348" y="2718"/>
                  </a:lnTo>
                  <a:lnTo>
                    <a:pt x="2801" y="2842"/>
                  </a:lnTo>
                  <a:lnTo>
                    <a:pt x="3254" y="2924"/>
                  </a:lnTo>
                  <a:lnTo>
                    <a:pt x="3790" y="2966"/>
                  </a:lnTo>
                  <a:lnTo>
                    <a:pt x="4284" y="2924"/>
                  </a:lnTo>
                  <a:lnTo>
                    <a:pt x="4819" y="2883"/>
                  </a:lnTo>
                  <a:lnTo>
                    <a:pt x="5314" y="2760"/>
                  </a:lnTo>
                  <a:lnTo>
                    <a:pt x="5767" y="2636"/>
                  </a:lnTo>
                  <a:lnTo>
                    <a:pt x="6261" y="2471"/>
                  </a:lnTo>
                  <a:lnTo>
                    <a:pt x="6508" y="2348"/>
                  </a:lnTo>
                  <a:lnTo>
                    <a:pt x="6714" y="2224"/>
                  </a:lnTo>
                  <a:lnTo>
                    <a:pt x="6920" y="2059"/>
                  </a:lnTo>
                  <a:lnTo>
                    <a:pt x="7044" y="1895"/>
                  </a:lnTo>
                  <a:lnTo>
                    <a:pt x="7167" y="1730"/>
                  </a:lnTo>
                  <a:lnTo>
                    <a:pt x="7249" y="1606"/>
                  </a:lnTo>
                  <a:lnTo>
                    <a:pt x="7249" y="1442"/>
                  </a:lnTo>
                  <a:lnTo>
                    <a:pt x="7291" y="1318"/>
                  </a:lnTo>
                  <a:lnTo>
                    <a:pt x="7249" y="1195"/>
                  </a:lnTo>
                  <a:lnTo>
                    <a:pt x="7208" y="1071"/>
                  </a:lnTo>
                  <a:lnTo>
                    <a:pt x="7044" y="865"/>
                  </a:lnTo>
                  <a:lnTo>
                    <a:pt x="6796" y="659"/>
                  </a:lnTo>
                  <a:lnTo>
                    <a:pt x="6508" y="494"/>
                  </a:lnTo>
                  <a:lnTo>
                    <a:pt x="6179" y="371"/>
                  </a:lnTo>
                  <a:lnTo>
                    <a:pt x="5890" y="288"/>
                  </a:lnTo>
                  <a:lnTo>
                    <a:pt x="5520" y="165"/>
                  </a:lnTo>
                  <a:lnTo>
                    <a:pt x="5149" y="83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1"/>
            <p:cNvSpPr/>
            <p:nvPr/>
          </p:nvSpPr>
          <p:spPr>
            <a:xfrm>
              <a:off x="2312875" y="4218675"/>
              <a:ext cx="170950" cy="12375"/>
            </a:xfrm>
            <a:custGeom>
              <a:avLst/>
              <a:gdLst/>
              <a:ahLst/>
              <a:cxnLst/>
              <a:rect l="l" t="t" r="r" b="b"/>
              <a:pathLst>
                <a:path w="6838" h="495" extrusionOk="0">
                  <a:moveTo>
                    <a:pt x="5849" y="1"/>
                  </a:moveTo>
                  <a:lnTo>
                    <a:pt x="5025" y="42"/>
                  </a:lnTo>
                  <a:lnTo>
                    <a:pt x="3378" y="83"/>
                  </a:lnTo>
                  <a:lnTo>
                    <a:pt x="906" y="83"/>
                  </a:lnTo>
                  <a:lnTo>
                    <a:pt x="494" y="124"/>
                  </a:lnTo>
                  <a:lnTo>
                    <a:pt x="83" y="165"/>
                  </a:lnTo>
                  <a:lnTo>
                    <a:pt x="0" y="207"/>
                  </a:lnTo>
                  <a:lnTo>
                    <a:pt x="0" y="289"/>
                  </a:lnTo>
                  <a:lnTo>
                    <a:pt x="0" y="371"/>
                  </a:lnTo>
                  <a:lnTo>
                    <a:pt x="83" y="412"/>
                  </a:lnTo>
                  <a:lnTo>
                    <a:pt x="494" y="454"/>
                  </a:lnTo>
                  <a:lnTo>
                    <a:pt x="906" y="495"/>
                  </a:lnTo>
                  <a:lnTo>
                    <a:pt x="1730" y="454"/>
                  </a:lnTo>
                  <a:lnTo>
                    <a:pt x="6302" y="454"/>
                  </a:lnTo>
                  <a:lnTo>
                    <a:pt x="6714" y="371"/>
                  </a:lnTo>
                  <a:lnTo>
                    <a:pt x="6755" y="371"/>
                  </a:lnTo>
                  <a:lnTo>
                    <a:pt x="6796" y="330"/>
                  </a:lnTo>
                  <a:lnTo>
                    <a:pt x="6837" y="207"/>
                  </a:lnTo>
                  <a:lnTo>
                    <a:pt x="6796" y="83"/>
                  </a:lnTo>
                  <a:lnTo>
                    <a:pt x="6755" y="42"/>
                  </a:lnTo>
                  <a:lnTo>
                    <a:pt x="6714" y="42"/>
                  </a:lnTo>
                  <a:lnTo>
                    <a:pt x="6302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1"/>
            <p:cNvSpPr/>
            <p:nvPr/>
          </p:nvSpPr>
          <p:spPr>
            <a:xfrm>
              <a:off x="2587775" y="4188825"/>
              <a:ext cx="182275" cy="73125"/>
            </a:xfrm>
            <a:custGeom>
              <a:avLst/>
              <a:gdLst/>
              <a:ahLst/>
              <a:cxnLst/>
              <a:rect l="l" t="t" r="r" b="b"/>
              <a:pathLst>
                <a:path w="7291" h="2925" extrusionOk="0">
                  <a:moveTo>
                    <a:pt x="3008" y="0"/>
                  </a:moveTo>
                  <a:lnTo>
                    <a:pt x="2472" y="83"/>
                  </a:lnTo>
                  <a:lnTo>
                    <a:pt x="1978" y="165"/>
                  </a:lnTo>
                  <a:lnTo>
                    <a:pt x="1484" y="288"/>
                  </a:lnTo>
                  <a:lnTo>
                    <a:pt x="989" y="494"/>
                  </a:lnTo>
                  <a:lnTo>
                    <a:pt x="783" y="618"/>
                  </a:lnTo>
                  <a:lnTo>
                    <a:pt x="536" y="742"/>
                  </a:lnTo>
                  <a:lnTo>
                    <a:pt x="372" y="906"/>
                  </a:lnTo>
                  <a:lnTo>
                    <a:pt x="248" y="1071"/>
                  </a:lnTo>
                  <a:lnTo>
                    <a:pt x="125" y="1195"/>
                  </a:lnTo>
                  <a:lnTo>
                    <a:pt x="42" y="1359"/>
                  </a:lnTo>
                  <a:lnTo>
                    <a:pt x="1" y="1483"/>
                  </a:lnTo>
                  <a:lnTo>
                    <a:pt x="1" y="1606"/>
                  </a:lnTo>
                  <a:lnTo>
                    <a:pt x="42" y="1730"/>
                  </a:lnTo>
                  <a:lnTo>
                    <a:pt x="83" y="1854"/>
                  </a:lnTo>
                  <a:lnTo>
                    <a:pt x="248" y="2101"/>
                  </a:lnTo>
                  <a:lnTo>
                    <a:pt x="495" y="2265"/>
                  </a:lnTo>
                  <a:lnTo>
                    <a:pt x="783" y="2430"/>
                  </a:lnTo>
                  <a:lnTo>
                    <a:pt x="1072" y="2554"/>
                  </a:lnTo>
                  <a:lnTo>
                    <a:pt x="1401" y="2677"/>
                  </a:lnTo>
                  <a:lnTo>
                    <a:pt x="1772" y="2760"/>
                  </a:lnTo>
                  <a:lnTo>
                    <a:pt x="2143" y="2842"/>
                  </a:lnTo>
                  <a:lnTo>
                    <a:pt x="2925" y="2924"/>
                  </a:lnTo>
                  <a:lnTo>
                    <a:pt x="3749" y="2924"/>
                  </a:lnTo>
                  <a:lnTo>
                    <a:pt x="4573" y="2842"/>
                  </a:lnTo>
                  <a:lnTo>
                    <a:pt x="5314" y="2677"/>
                  </a:lnTo>
                  <a:lnTo>
                    <a:pt x="5685" y="2554"/>
                  </a:lnTo>
                  <a:lnTo>
                    <a:pt x="6055" y="2389"/>
                  </a:lnTo>
                  <a:lnTo>
                    <a:pt x="6385" y="2224"/>
                  </a:lnTo>
                  <a:lnTo>
                    <a:pt x="6714" y="2018"/>
                  </a:lnTo>
                  <a:lnTo>
                    <a:pt x="7003" y="1812"/>
                  </a:lnTo>
                  <a:lnTo>
                    <a:pt x="7291" y="1565"/>
                  </a:lnTo>
                  <a:lnTo>
                    <a:pt x="6961" y="1277"/>
                  </a:lnTo>
                  <a:lnTo>
                    <a:pt x="6632" y="989"/>
                  </a:lnTo>
                  <a:lnTo>
                    <a:pt x="6261" y="742"/>
                  </a:lnTo>
                  <a:lnTo>
                    <a:pt x="5808" y="536"/>
                  </a:lnTo>
                  <a:lnTo>
                    <a:pt x="5355" y="371"/>
                  </a:lnTo>
                  <a:lnTo>
                    <a:pt x="4902" y="206"/>
                  </a:lnTo>
                  <a:lnTo>
                    <a:pt x="4449" y="83"/>
                  </a:lnTo>
                  <a:lnTo>
                    <a:pt x="3996" y="41"/>
                  </a:lnTo>
                  <a:lnTo>
                    <a:pt x="3502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1"/>
            <p:cNvSpPr/>
            <p:nvPr/>
          </p:nvSpPr>
          <p:spPr>
            <a:xfrm>
              <a:off x="2551750" y="4220725"/>
              <a:ext cx="170950" cy="12400"/>
            </a:xfrm>
            <a:custGeom>
              <a:avLst/>
              <a:gdLst/>
              <a:ahLst/>
              <a:cxnLst/>
              <a:rect l="l" t="t" r="r" b="b"/>
              <a:pathLst>
                <a:path w="6838" h="496" extrusionOk="0">
                  <a:moveTo>
                    <a:pt x="3419" y="1"/>
                  </a:moveTo>
                  <a:lnTo>
                    <a:pt x="1813" y="42"/>
                  </a:lnTo>
                  <a:lnTo>
                    <a:pt x="536" y="42"/>
                  </a:lnTo>
                  <a:lnTo>
                    <a:pt x="124" y="83"/>
                  </a:lnTo>
                  <a:lnTo>
                    <a:pt x="42" y="125"/>
                  </a:lnTo>
                  <a:lnTo>
                    <a:pt x="0" y="166"/>
                  </a:lnTo>
                  <a:lnTo>
                    <a:pt x="0" y="289"/>
                  </a:lnTo>
                  <a:lnTo>
                    <a:pt x="0" y="372"/>
                  </a:lnTo>
                  <a:lnTo>
                    <a:pt x="42" y="413"/>
                  </a:lnTo>
                  <a:lnTo>
                    <a:pt x="124" y="454"/>
                  </a:lnTo>
                  <a:lnTo>
                    <a:pt x="536" y="495"/>
                  </a:lnTo>
                  <a:lnTo>
                    <a:pt x="948" y="495"/>
                  </a:lnTo>
                  <a:lnTo>
                    <a:pt x="1813" y="454"/>
                  </a:lnTo>
                  <a:lnTo>
                    <a:pt x="3419" y="413"/>
                  </a:lnTo>
                  <a:lnTo>
                    <a:pt x="5066" y="372"/>
                  </a:lnTo>
                  <a:lnTo>
                    <a:pt x="6343" y="372"/>
                  </a:lnTo>
                  <a:lnTo>
                    <a:pt x="6755" y="289"/>
                  </a:lnTo>
                  <a:lnTo>
                    <a:pt x="6796" y="248"/>
                  </a:lnTo>
                  <a:lnTo>
                    <a:pt x="6837" y="166"/>
                  </a:lnTo>
                  <a:lnTo>
                    <a:pt x="6796" y="125"/>
                  </a:lnTo>
                  <a:lnTo>
                    <a:pt x="6755" y="83"/>
                  </a:lnTo>
                  <a:lnTo>
                    <a:pt x="6343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1"/>
            <p:cNvSpPr/>
            <p:nvPr/>
          </p:nvSpPr>
          <p:spPr>
            <a:xfrm>
              <a:off x="2563075" y="4044675"/>
              <a:ext cx="129750" cy="136950"/>
            </a:xfrm>
            <a:custGeom>
              <a:avLst/>
              <a:gdLst/>
              <a:ahLst/>
              <a:cxnLst/>
              <a:rect l="l" t="t" r="r" b="b"/>
              <a:pathLst>
                <a:path w="5190" h="5478" extrusionOk="0">
                  <a:moveTo>
                    <a:pt x="4778" y="0"/>
                  </a:moveTo>
                  <a:lnTo>
                    <a:pt x="4366" y="82"/>
                  </a:lnTo>
                  <a:lnTo>
                    <a:pt x="3913" y="206"/>
                  </a:lnTo>
                  <a:lnTo>
                    <a:pt x="3460" y="371"/>
                  </a:lnTo>
                  <a:lnTo>
                    <a:pt x="3007" y="577"/>
                  </a:lnTo>
                  <a:lnTo>
                    <a:pt x="2595" y="783"/>
                  </a:lnTo>
                  <a:lnTo>
                    <a:pt x="2183" y="1071"/>
                  </a:lnTo>
                  <a:lnTo>
                    <a:pt x="1854" y="1318"/>
                  </a:lnTo>
                  <a:lnTo>
                    <a:pt x="1483" y="1689"/>
                  </a:lnTo>
                  <a:lnTo>
                    <a:pt x="1154" y="2059"/>
                  </a:lnTo>
                  <a:lnTo>
                    <a:pt x="824" y="2471"/>
                  </a:lnTo>
                  <a:lnTo>
                    <a:pt x="577" y="2924"/>
                  </a:lnTo>
                  <a:lnTo>
                    <a:pt x="330" y="3377"/>
                  </a:lnTo>
                  <a:lnTo>
                    <a:pt x="124" y="3872"/>
                  </a:lnTo>
                  <a:lnTo>
                    <a:pt x="83" y="4119"/>
                  </a:lnTo>
                  <a:lnTo>
                    <a:pt x="0" y="4366"/>
                  </a:lnTo>
                  <a:lnTo>
                    <a:pt x="0" y="4572"/>
                  </a:lnTo>
                  <a:lnTo>
                    <a:pt x="42" y="4819"/>
                  </a:lnTo>
                  <a:lnTo>
                    <a:pt x="83" y="4984"/>
                  </a:lnTo>
                  <a:lnTo>
                    <a:pt x="124" y="5148"/>
                  </a:lnTo>
                  <a:lnTo>
                    <a:pt x="206" y="5272"/>
                  </a:lnTo>
                  <a:lnTo>
                    <a:pt x="289" y="5354"/>
                  </a:lnTo>
                  <a:lnTo>
                    <a:pt x="412" y="5437"/>
                  </a:lnTo>
                  <a:lnTo>
                    <a:pt x="536" y="5478"/>
                  </a:lnTo>
                  <a:lnTo>
                    <a:pt x="783" y="5478"/>
                  </a:lnTo>
                  <a:lnTo>
                    <a:pt x="1113" y="5437"/>
                  </a:lnTo>
                  <a:lnTo>
                    <a:pt x="1401" y="5354"/>
                  </a:lnTo>
                  <a:lnTo>
                    <a:pt x="1730" y="5231"/>
                  </a:lnTo>
                  <a:lnTo>
                    <a:pt x="2019" y="5066"/>
                  </a:lnTo>
                  <a:lnTo>
                    <a:pt x="2348" y="4860"/>
                  </a:lnTo>
                  <a:lnTo>
                    <a:pt x="2636" y="4613"/>
                  </a:lnTo>
                  <a:lnTo>
                    <a:pt x="3254" y="4119"/>
                  </a:lnTo>
                  <a:lnTo>
                    <a:pt x="3790" y="3501"/>
                  </a:lnTo>
                  <a:lnTo>
                    <a:pt x="4284" y="2842"/>
                  </a:lnTo>
                  <a:lnTo>
                    <a:pt x="4696" y="2183"/>
                  </a:lnTo>
                  <a:lnTo>
                    <a:pt x="4819" y="1812"/>
                  </a:lnTo>
                  <a:lnTo>
                    <a:pt x="4984" y="1442"/>
                  </a:lnTo>
                  <a:lnTo>
                    <a:pt x="5066" y="1071"/>
                  </a:lnTo>
                  <a:lnTo>
                    <a:pt x="5149" y="700"/>
                  </a:lnTo>
                  <a:lnTo>
                    <a:pt x="5190" y="371"/>
                  </a:lnTo>
                  <a:lnTo>
                    <a:pt x="5190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1"/>
            <p:cNvSpPr/>
            <p:nvPr/>
          </p:nvSpPr>
          <p:spPr>
            <a:xfrm>
              <a:off x="2542475" y="4076575"/>
              <a:ext cx="117400" cy="128750"/>
            </a:xfrm>
            <a:custGeom>
              <a:avLst/>
              <a:gdLst/>
              <a:ahLst/>
              <a:cxnLst/>
              <a:rect l="l" t="t" r="r" b="b"/>
              <a:pathLst>
                <a:path w="4696" h="5150" extrusionOk="0">
                  <a:moveTo>
                    <a:pt x="4531" y="1"/>
                  </a:moveTo>
                  <a:lnTo>
                    <a:pt x="4202" y="289"/>
                  </a:lnTo>
                  <a:lnTo>
                    <a:pt x="3913" y="578"/>
                  </a:lnTo>
                  <a:lnTo>
                    <a:pt x="3337" y="1195"/>
                  </a:lnTo>
                  <a:lnTo>
                    <a:pt x="2225" y="2390"/>
                  </a:lnTo>
                  <a:lnTo>
                    <a:pt x="1113" y="3625"/>
                  </a:lnTo>
                  <a:lnTo>
                    <a:pt x="536" y="4243"/>
                  </a:lnTo>
                  <a:lnTo>
                    <a:pt x="248" y="4531"/>
                  </a:lnTo>
                  <a:lnTo>
                    <a:pt x="42" y="4902"/>
                  </a:lnTo>
                  <a:lnTo>
                    <a:pt x="1" y="4943"/>
                  </a:lnTo>
                  <a:lnTo>
                    <a:pt x="1" y="4984"/>
                  </a:lnTo>
                  <a:lnTo>
                    <a:pt x="83" y="5108"/>
                  </a:lnTo>
                  <a:lnTo>
                    <a:pt x="166" y="5149"/>
                  </a:lnTo>
                  <a:lnTo>
                    <a:pt x="248" y="5149"/>
                  </a:lnTo>
                  <a:lnTo>
                    <a:pt x="289" y="5108"/>
                  </a:lnTo>
                  <a:lnTo>
                    <a:pt x="577" y="4861"/>
                  </a:lnTo>
                  <a:lnTo>
                    <a:pt x="866" y="4531"/>
                  </a:lnTo>
                  <a:lnTo>
                    <a:pt x="1442" y="3872"/>
                  </a:lnTo>
                  <a:lnTo>
                    <a:pt x="2513" y="2678"/>
                  </a:lnTo>
                  <a:lnTo>
                    <a:pt x="3625" y="1442"/>
                  </a:lnTo>
                  <a:lnTo>
                    <a:pt x="4161" y="825"/>
                  </a:lnTo>
                  <a:lnTo>
                    <a:pt x="4449" y="495"/>
                  </a:lnTo>
                  <a:lnTo>
                    <a:pt x="4696" y="166"/>
                  </a:lnTo>
                  <a:lnTo>
                    <a:pt x="4696" y="83"/>
                  </a:lnTo>
                  <a:lnTo>
                    <a:pt x="4655" y="42"/>
                  </a:lnTo>
                  <a:lnTo>
                    <a:pt x="4572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1"/>
            <p:cNvSpPr/>
            <p:nvPr/>
          </p:nvSpPr>
          <p:spPr>
            <a:xfrm>
              <a:off x="2346850" y="4273250"/>
              <a:ext cx="129750" cy="136975"/>
            </a:xfrm>
            <a:custGeom>
              <a:avLst/>
              <a:gdLst/>
              <a:ahLst/>
              <a:cxnLst/>
              <a:rect l="l" t="t" r="r" b="b"/>
              <a:pathLst>
                <a:path w="5190" h="5479" extrusionOk="0">
                  <a:moveTo>
                    <a:pt x="4407" y="0"/>
                  </a:moveTo>
                  <a:lnTo>
                    <a:pt x="4078" y="42"/>
                  </a:lnTo>
                  <a:lnTo>
                    <a:pt x="3790" y="165"/>
                  </a:lnTo>
                  <a:lnTo>
                    <a:pt x="3460" y="289"/>
                  </a:lnTo>
                  <a:lnTo>
                    <a:pt x="3172" y="453"/>
                  </a:lnTo>
                  <a:lnTo>
                    <a:pt x="2842" y="618"/>
                  </a:lnTo>
                  <a:lnTo>
                    <a:pt x="2554" y="865"/>
                  </a:lnTo>
                  <a:lnTo>
                    <a:pt x="1936" y="1401"/>
                  </a:lnTo>
                  <a:lnTo>
                    <a:pt x="1401" y="1977"/>
                  </a:lnTo>
                  <a:lnTo>
                    <a:pt x="906" y="2636"/>
                  </a:lnTo>
                  <a:lnTo>
                    <a:pt x="495" y="3337"/>
                  </a:lnTo>
                  <a:lnTo>
                    <a:pt x="330" y="3707"/>
                  </a:lnTo>
                  <a:lnTo>
                    <a:pt x="206" y="4037"/>
                  </a:lnTo>
                  <a:lnTo>
                    <a:pt x="124" y="4407"/>
                  </a:lnTo>
                  <a:lnTo>
                    <a:pt x="42" y="4778"/>
                  </a:lnTo>
                  <a:lnTo>
                    <a:pt x="0" y="5149"/>
                  </a:lnTo>
                  <a:lnTo>
                    <a:pt x="0" y="5478"/>
                  </a:lnTo>
                  <a:lnTo>
                    <a:pt x="412" y="5478"/>
                  </a:lnTo>
                  <a:lnTo>
                    <a:pt x="824" y="5396"/>
                  </a:lnTo>
                  <a:lnTo>
                    <a:pt x="1277" y="5272"/>
                  </a:lnTo>
                  <a:lnTo>
                    <a:pt x="1730" y="5149"/>
                  </a:lnTo>
                  <a:lnTo>
                    <a:pt x="2183" y="4943"/>
                  </a:lnTo>
                  <a:lnTo>
                    <a:pt x="2595" y="4696"/>
                  </a:lnTo>
                  <a:lnTo>
                    <a:pt x="2966" y="4449"/>
                  </a:lnTo>
                  <a:lnTo>
                    <a:pt x="3336" y="4160"/>
                  </a:lnTo>
                  <a:lnTo>
                    <a:pt x="3707" y="3790"/>
                  </a:lnTo>
                  <a:lnTo>
                    <a:pt x="4037" y="3419"/>
                  </a:lnTo>
                  <a:lnTo>
                    <a:pt x="4366" y="3007"/>
                  </a:lnTo>
                  <a:lnTo>
                    <a:pt x="4613" y="2554"/>
                  </a:lnTo>
                  <a:lnTo>
                    <a:pt x="4860" y="2142"/>
                  </a:lnTo>
                  <a:lnTo>
                    <a:pt x="5066" y="1648"/>
                  </a:lnTo>
                  <a:lnTo>
                    <a:pt x="5107" y="1401"/>
                  </a:lnTo>
                  <a:lnTo>
                    <a:pt x="5190" y="1154"/>
                  </a:lnTo>
                  <a:lnTo>
                    <a:pt x="5190" y="907"/>
                  </a:lnTo>
                  <a:lnTo>
                    <a:pt x="5149" y="701"/>
                  </a:lnTo>
                  <a:lnTo>
                    <a:pt x="5107" y="495"/>
                  </a:lnTo>
                  <a:lnTo>
                    <a:pt x="5066" y="330"/>
                  </a:lnTo>
                  <a:lnTo>
                    <a:pt x="4984" y="206"/>
                  </a:lnTo>
                  <a:lnTo>
                    <a:pt x="4902" y="124"/>
                  </a:lnTo>
                  <a:lnTo>
                    <a:pt x="4778" y="83"/>
                  </a:lnTo>
                  <a:lnTo>
                    <a:pt x="4654" y="42"/>
                  </a:lnTo>
                  <a:lnTo>
                    <a:pt x="4407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1"/>
            <p:cNvSpPr/>
            <p:nvPr/>
          </p:nvSpPr>
          <p:spPr>
            <a:xfrm>
              <a:off x="2379800" y="4249575"/>
              <a:ext cx="117400" cy="128725"/>
            </a:xfrm>
            <a:custGeom>
              <a:avLst/>
              <a:gdLst/>
              <a:ahLst/>
              <a:cxnLst/>
              <a:rect l="l" t="t" r="r" b="b"/>
              <a:pathLst>
                <a:path w="4696" h="5149" extrusionOk="0">
                  <a:moveTo>
                    <a:pt x="4448" y="0"/>
                  </a:moveTo>
                  <a:lnTo>
                    <a:pt x="4407" y="41"/>
                  </a:lnTo>
                  <a:lnTo>
                    <a:pt x="4119" y="330"/>
                  </a:lnTo>
                  <a:lnTo>
                    <a:pt x="3831" y="618"/>
                  </a:lnTo>
                  <a:lnTo>
                    <a:pt x="3254" y="1277"/>
                  </a:lnTo>
                  <a:lnTo>
                    <a:pt x="2183" y="2513"/>
                  </a:lnTo>
                  <a:lnTo>
                    <a:pt x="1071" y="3707"/>
                  </a:lnTo>
                  <a:lnTo>
                    <a:pt x="536" y="4325"/>
                  </a:lnTo>
                  <a:lnTo>
                    <a:pt x="247" y="4654"/>
                  </a:lnTo>
                  <a:lnTo>
                    <a:pt x="0" y="4984"/>
                  </a:lnTo>
                  <a:lnTo>
                    <a:pt x="0" y="5066"/>
                  </a:lnTo>
                  <a:lnTo>
                    <a:pt x="42" y="5148"/>
                  </a:lnTo>
                  <a:lnTo>
                    <a:pt x="165" y="5148"/>
                  </a:lnTo>
                  <a:lnTo>
                    <a:pt x="495" y="4901"/>
                  </a:lnTo>
                  <a:lnTo>
                    <a:pt x="783" y="4613"/>
                  </a:lnTo>
                  <a:lnTo>
                    <a:pt x="1359" y="3995"/>
                  </a:lnTo>
                  <a:lnTo>
                    <a:pt x="2472" y="2760"/>
                  </a:lnTo>
                  <a:lnTo>
                    <a:pt x="3584" y="1565"/>
                  </a:lnTo>
                  <a:lnTo>
                    <a:pt x="4160" y="947"/>
                  </a:lnTo>
                  <a:lnTo>
                    <a:pt x="4407" y="618"/>
                  </a:lnTo>
                  <a:lnTo>
                    <a:pt x="4654" y="288"/>
                  </a:lnTo>
                  <a:lnTo>
                    <a:pt x="4696" y="206"/>
                  </a:lnTo>
                  <a:lnTo>
                    <a:pt x="4696" y="165"/>
                  </a:lnTo>
                  <a:lnTo>
                    <a:pt x="4613" y="41"/>
                  </a:lnTo>
                  <a:lnTo>
                    <a:pt x="4531" y="0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1"/>
            <p:cNvSpPr/>
            <p:nvPr/>
          </p:nvSpPr>
          <p:spPr>
            <a:xfrm>
              <a:off x="2334500" y="4051875"/>
              <a:ext cx="138000" cy="130800"/>
            </a:xfrm>
            <a:custGeom>
              <a:avLst/>
              <a:gdLst/>
              <a:ahLst/>
              <a:cxnLst/>
              <a:rect l="l" t="t" r="r" b="b"/>
              <a:pathLst>
                <a:path w="5520" h="5232" extrusionOk="0">
                  <a:moveTo>
                    <a:pt x="0" y="0"/>
                  </a:moveTo>
                  <a:lnTo>
                    <a:pt x="0" y="412"/>
                  </a:lnTo>
                  <a:lnTo>
                    <a:pt x="83" y="865"/>
                  </a:lnTo>
                  <a:lnTo>
                    <a:pt x="206" y="1318"/>
                  </a:lnTo>
                  <a:lnTo>
                    <a:pt x="371" y="1771"/>
                  </a:lnTo>
                  <a:lnTo>
                    <a:pt x="577" y="2183"/>
                  </a:lnTo>
                  <a:lnTo>
                    <a:pt x="783" y="2636"/>
                  </a:lnTo>
                  <a:lnTo>
                    <a:pt x="1071" y="3007"/>
                  </a:lnTo>
                  <a:lnTo>
                    <a:pt x="1359" y="3378"/>
                  </a:lnTo>
                  <a:lnTo>
                    <a:pt x="1689" y="3748"/>
                  </a:lnTo>
                  <a:lnTo>
                    <a:pt x="2101" y="4078"/>
                  </a:lnTo>
                  <a:lnTo>
                    <a:pt x="2513" y="4366"/>
                  </a:lnTo>
                  <a:lnTo>
                    <a:pt x="2924" y="4654"/>
                  </a:lnTo>
                  <a:lnTo>
                    <a:pt x="3377" y="4860"/>
                  </a:lnTo>
                  <a:lnTo>
                    <a:pt x="3872" y="5066"/>
                  </a:lnTo>
                  <a:lnTo>
                    <a:pt x="4119" y="5149"/>
                  </a:lnTo>
                  <a:lnTo>
                    <a:pt x="4366" y="5190"/>
                  </a:lnTo>
                  <a:lnTo>
                    <a:pt x="4613" y="5231"/>
                  </a:lnTo>
                  <a:lnTo>
                    <a:pt x="4819" y="5190"/>
                  </a:lnTo>
                  <a:lnTo>
                    <a:pt x="4984" y="5149"/>
                  </a:lnTo>
                  <a:lnTo>
                    <a:pt x="5148" y="5108"/>
                  </a:lnTo>
                  <a:lnTo>
                    <a:pt x="5272" y="5025"/>
                  </a:lnTo>
                  <a:lnTo>
                    <a:pt x="5354" y="4943"/>
                  </a:lnTo>
                  <a:lnTo>
                    <a:pt x="5437" y="4819"/>
                  </a:lnTo>
                  <a:lnTo>
                    <a:pt x="5478" y="4696"/>
                  </a:lnTo>
                  <a:lnTo>
                    <a:pt x="5519" y="4407"/>
                  </a:lnTo>
                  <a:lnTo>
                    <a:pt x="5437" y="4119"/>
                  </a:lnTo>
                  <a:lnTo>
                    <a:pt x="5354" y="3790"/>
                  </a:lnTo>
                  <a:lnTo>
                    <a:pt x="5231" y="3501"/>
                  </a:lnTo>
                  <a:lnTo>
                    <a:pt x="5066" y="3213"/>
                  </a:lnTo>
                  <a:lnTo>
                    <a:pt x="4860" y="2883"/>
                  </a:lnTo>
                  <a:lnTo>
                    <a:pt x="4654" y="2554"/>
                  </a:lnTo>
                  <a:lnTo>
                    <a:pt x="4119" y="1977"/>
                  </a:lnTo>
                  <a:lnTo>
                    <a:pt x="3501" y="1401"/>
                  </a:lnTo>
                  <a:lnTo>
                    <a:pt x="2883" y="948"/>
                  </a:lnTo>
                  <a:lnTo>
                    <a:pt x="2183" y="536"/>
                  </a:lnTo>
                  <a:lnTo>
                    <a:pt x="1812" y="371"/>
                  </a:lnTo>
                  <a:lnTo>
                    <a:pt x="1442" y="248"/>
                  </a:lnTo>
                  <a:lnTo>
                    <a:pt x="1071" y="124"/>
                  </a:lnTo>
                  <a:lnTo>
                    <a:pt x="700" y="83"/>
                  </a:lnTo>
                  <a:lnTo>
                    <a:pt x="371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1"/>
            <p:cNvSpPr/>
            <p:nvPr/>
          </p:nvSpPr>
          <p:spPr>
            <a:xfrm>
              <a:off x="2366400" y="4085850"/>
              <a:ext cx="128750" cy="117400"/>
            </a:xfrm>
            <a:custGeom>
              <a:avLst/>
              <a:gdLst/>
              <a:ahLst/>
              <a:cxnLst/>
              <a:rect l="l" t="t" r="r" b="b"/>
              <a:pathLst>
                <a:path w="5150" h="4696" extrusionOk="0">
                  <a:moveTo>
                    <a:pt x="83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165"/>
                  </a:lnTo>
                  <a:lnTo>
                    <a:pt x="289" y="495"/>
                  </a:lnTo>
                  <a:lnTo>
                    <a:pt x="578" y="783"/>
                  </a:lnTo>
                  <a:lnTo>
                    <a:pt x="1195" y="1360"/>
                  </a:lnTo>
                  <a:lnTo>
                    <a:pt x="2390" y="2472"/>
                  </a:lnTo>
                  <a:lnTo>
                    <a:pt x="3625" y="3543"/>
                  </a:lnTo>
                  <a:lnTo>
                    <a:pt x="4243" y="4119"/>
                  </a:lnTo>
                  <a:lnTo>
                    <a:pt x="4573" y="4407"/>
                  </a:lnTo>
                  <a:lnTo>
                    <a:pt x="4902" y="4655"/>
                  </a:lnTo>
                  <a:lnTo>
                    <a:pt x="4943" y="4696"/>
                  </a:lnTo>
                  <a:lnTo>
                    <a:pt x="5026" y="4696"/>
                  </a:lnTo>
                  <a:lnTo>
                    <a:pt x="5108" y="4613"/>
                  </a:lnTo>
                  <a:lnTo>
                    <a:pt x="5149" y="4531"/>
                  </a:lnTo>
                  <a:lnTo>
                    <a:pt x="5149" y="4449"/>
                  </a:lnTo>
                  <a:lnTo>
                    <a:pt x="5149" y="4407"/>
                  </a:lnTo>
                  <a:lnTo>
                    <a:pt x="4861" y="4078"/>
                  </a:lnTo>
                  <a:lnTo>
                    <a:pt x="4531" y="3790"/>
                  </a:lnTo>
                  <a:lnTo>
                    <a:pt x="3872" y="3254"/>
                  </a:lnTo>
                  <a:lnTo>
                    <a:pt x="2678" y="2183"/>
                  </a:lnTo>
                  <a:lnTo>
                    <a:pt x="1442" y="1071"/>
                  </a:lnTo>
                  <a:lnTo>
                    <a:pt x="825" y="495"/>
                  </a:lnTo>
                  <a:lnTo>
                    <a:pt x="495" y="248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1"/>
            <p:cNvSpPr/>
            <p:nvPr/>
          </p:nvSpPr>
          <p:spPr>
            <a:xfrm>
              <a:off x="2563075" y="4269125"/>
              <a:ext cx="138000" cy="129775"/>
            </a:xfrm>
            <a:custGeom>
              <a:avLst/>
              <a:gdLst/>
              <a:ahLst/>
              <a:cxnLst/>
              <a:rect l="l" t="t" r="r" b="b"/>
              <a:pathLst>
                <a:path w="5520" h="5191" extrusionOk="0">
                  <a:moveTo>
                    <a:pt x="907" y="1"/>
                  </a:moveTo>
                  <a:lnTo>
                    <a:pt x="701" y="42"/>
                  </a:lnTo>
                  <a:lnTo>
                    <a:pt x="495" y="83"/>
                  </a:lnTo>
                  <a:lnTo>
                    <a:pt x="371" y="124"/>
                  </a:lnTo>
                  <a:lnTo>
                    <a:pt x="248" y="207"/>
                  </a:lnTo>
                  <a:lnTo>
                    <a:pt x="124" y="289"/>
                  </a:lnTo>
                  <a:lnTo>
                    <a:pt x="83" y="413"/>
                  </a:lnTo>
                  <a:lnTo>
                    <a:pt x="42" y="495"/>
                  </a:lnTo>
                  <a:lnTo>
                    <a:pt x="0" y="783"/>
                  </a:lnTo>
                  <a:lnTo>
                    <a:pt x="42" y="1072"/>
                  </a:lnTo>
                  <a:lnTo>
                    <a:pt x="165" y="1401"/>
                  </a:lnTo>
                  <a:lnTo>
                    <a:pt x="289" y="1731"/>
                  </a:lnTo>
                  <a:lnTo>
                    <a:pt x="454" y="1978"/>
                  </a:lnTo>
                  <a:lnTo>
                    <a:pt x="659" y="2307"/>
                  </a:lnTo>
                  <a:lnTo>
                    <a:pt x="865" y="2637"/>
                  </a:lnTo>
                  <a:lnTo>
                    <a:pt x="1401" y="3254"/>
                  </a:lnTo>
                  <a:lnTo>
                    <a:pt x="1977" y="3790"/>
                  </a:lnTo>
                  <a:lnTo>
                    <a:pt x="2636" y="4284"/>
                  </a:lnTo>
                  <a:lnTo>
                    <a:pt x="3337" y="4655"/>
                  </a:lnTo>
                  <a:lnTo>
                    <a:pt x="3707" y="4819"/>
                  </a:lnTo>
                  <a:lnTo>
                    <a:pt x="4078" y="4943"/>
                  </a:lnTo>
                  <a:lnTo>
                    <a:pt x="4407" y="5067"/>
                  </a:lnTo>
                  <a:lnTo>
                    <a:pt x="4778" y="5149"/>
                  </a:lnTo>
                  <a:lnTo>
                    <a:pt x="5149" y="5190"/>
                  </a:lnTo>
                  <a:lnTo>
                    <a:pt x="5519" y="5190"/>
                  </a:lnTo>
                  <a:lnTo>
                    <a:pt x="5478" y="4778"/>
                  </a:lnTo>
                  <a:lnTo>
                    <a:pt x="5396" y="4325"/>
                  </a:lnTo>
                  <a:lnTo>
                    <a:pt x="5314" y="3913"/>
                  </a:lnTo>
                  <a:lnTo>
                    <a:pt x="5149" y="3460"/>
                  </a:lnTo>
                  <a:lnTo>
                    <a:pt x="4943" y="3007"/>
                  </a:lnTo>
                  <a:lnTo>
                    <a:pt x="4696" y="2595"/>
                  </a:lnTo>
                  <a:lnTo>
                    <a:pt x="4449" y="2184"/>
                  </a:lnTo>
                  <a:lnTo>
                    <a:pt x="4160" y="1854"/>
                  </a:lnTo>
                  <a:lnTo>
                    <a:pt x="3831" y="1483"/>
                  </a:lnTo>
                  <a:lnTo>
                    <a:pt x="3419" y="1113"/>
                  </a:lnTo>
                  <a:lnTo>
                    <a:pt x="3007" y="824"/>
                  </a:lnTo>
                  <a:lnTo>
                    <a:pt x="2554" y="577"/>
                  </a:lnTo>
                  <a:lnTo>
                    <a:pt x="2142" y="330"/>
                  </a:lnTo>
                  <a:lnTo>
                    <a:pt x="1648" y="124"/>
                  </a:lnTo>
                  <a:lnTo>
                    <a:pt x="1401" y="42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1"/>
            <p:cNvSpPr/>
            <p:nvPr/>
          </p:nvSpPr>
          <p:spPr>
            <a:xfrm>
              <a:off x="2539400" y="4248525"/>
              <a:ext cx="129750" cy="117425"/>
            </a:xfrm>
            <a:custGeom>
              <a:avLst/>
              <a:gdLst/>
              <a:ahLst/>
              <a:cxnLst/>
              <a:rect l="l" t="t" r="r" b="b"/>
              <a:pathLst>
                <a:path w="5190" h="4697" extrusionOk="0">
                  <a:moveTo>
                    <a:pt x="165" y="1"/>
                  </a:moveTo>
                  <a:lnTo>
                    <a:pt x="83" y="42"/>
                  </a:lnTo>
                  <a:lnTo>
                    <a:pt x="0" y="166"/>
                  </a:lnTo>
                  <a:lnTo>
                    <a:pt x="0" y="207"/>
                  </a:lnTo>
                  <a:lnTo>
                    <a:pt x="41" y="289"/>
                  </a:lnTo>
                  <a:lnTo>
                    <a:pt x="330" y="578"/>
                  </a:lnTo>
                  <a:lnTo>
                    <a:pt x="659" y="866"/>
                  </a:lnTo>
                  <a:lnTo>
                    <a:pt x="1277" y="1401"/>
                  </a:lnTo>
                  <a:lnTo>
                    <a:pt x="2513" y="2513"/>
                  </a:lnTo>
                  <a:lnTo>
                    <a:pt x="3707" y="3584"/>
                  </a:lnTo>
                  <a:lnTo>
                    <a:pt x="4325" y="4161"/>
                  </a:lnTo>
                  <a:lnTo>
                    <a:pt x="4654" y="4449"/>
                  </a:lnTo>
                  <a:lnTo>
                    <a:pt x="5025" y="4655"/>
                  </a:lnTo>
                  <a:lnTo>
                    <a:pt x="5066" y="4696"/>
                  </a:lnTo>
                  <a:lnTo>
                    <a:pt x="5148" y="4655"/>
                  </a:lnTo>
                  <a:lnTo>
                    <a:pt x="5190" y="4573"/>
                  </a:lnTo>
                  <a:lnTo>
                    <a:pt x="5148" y="4490"/>
                  </a:lnTo>
                  <a:lnTo>
                    <a:pt x="4901" y="4202"/>
                  </a:lnTo>
                  <a:lnTo>
                    <a:pt x="4613" y="3872"/>
                  </a:lnTo>
                  <a:lnTo>
                    <a:pt x="3995" y="3337"/>
                  </a:lnTo>
                  <a:lnTo>
                    <a:pt x="2760" y="2225"/>
                  </a:lnTo>
                  <a:lnTo>
                    <a:pt x="1565" y="1113"/>
                  </a:lnTo>
                  <a:lnTo>
                    <a:pt x="947" y="536"/>
                  </a:lnTo>
                  <a:lnTo>
                    <a:pt x="618" y="248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1"/>
            <p:cNvSpPr/>
            <p:nvPr/>
          </p:nvSpPr>
          <p:spPr>
            <a:xfrm>
              <a:off x="2414800" y="4111600"/>
              <a:ext cx="212150" cy="211100"/>
            </a:xfrm>
            <a:custGeom>
              <a:avLst/>
              <a:gdLst/>
              <a:ahLst/>
              <a:cxnLst/>
              <a:rect l="l" t="t" r="r" b="b"/>
              <a:pathLst>
                <a:path w="8486" h="8444" extrusionOk="0">
                  <a:moveTo>
                    <a:pt x="3996" y="0"/>
                  </a:moveTo>
                  <a:lnTo>
                    <a:pt x="3460" y="83"/>
                  </a:lnTo>
                  <a:lnTo>
                    <a:pt x="3172" y="124"/>
                  </a:lnTo>
                  <a:lnTo>
                    <a:pt x="2801" y="247"/>
                  </a:lnTo>
                  <a:lnTo>
                    <a:pt x="2431" y="371"/>
                  </a:lnTo>
                  <a:lnTo>
                    <a:pt x="2101" y="536"/>
                  </a:lnTo>
                  <a:lnTo>
                    <a:pt x="1813" y="742"/>
                  </a:lnTo>
                  <a:lnTo>
                    <a:pt x="1483" y="989"/>
                  </a:lnTo>
                  <a:lnTo>
                    <a:pt x="1113" y="1359"/>
                  </a:lnTo>
                  <a:lnTo>
                    <a:pt x="783" y="1812"/>
                  </a:lnTo>
                  <a:lnTo>
                    <a:pt x="495" y="2265"/>
                  </a:lnTo>
                  <a:lnTo>
                    <a:pt x="289" y="2801"/>
                  </a:lnTo>
                  <a:lnTo>
                    <a:pt x="124" y="3254"/>
                  </a:lnTo>
                  <a:lnTo>
                    <a:pt x="42" y="3872"/>
                  </a:lnTo>
                  <a:lnTo>
                    <a:pt x="1" y="4490"/>
                  </a:lnTo>
                  <a:lnTo>
                    <a:pt x="83" y="5066"/>
                  </a:lnTo>
                  <a:lnTo>
                    <a:pt x="165" y="5396"/>
                  </a:lnTo>
                  <a:lnTo>
                    <a:pt x="248" y="5684"/>
                  </a:lnTo>
                  <a:lnTo>
                    <a:pt x="289" y="5766"/>
                  </a:lnTo>
                  <a:lnTo>
                    <a:pt x="536" y="6261"/>
                  </a:lnTo>
                  <a:lnTo>
                    <a:pt x="783" y="6672"/>
                  </a:lnTo>
                  <a:lnTo>
                    <a:pt x="1113" y="7043"/>
                  </a:lnTo>
                  <a:lnTo>
                    <a:pt x="1483" y="7414"/>
                  </a:lnTo>
                  <a:lnTo>
                    <a:pt x="1895" y="7702"/>
                  </a:lnTo>
                  <a:lnTo>
                    <a:pt x="2266" y="7949"/>
                  </a:lnTo>
                  <a:lnTo>
                    <a:pt x="2637" y="8114"/>
                  </a:lnTo>
                  <a:lnTo>
                    <a:pt x="3090" y="8279"/>
                  </a:lnTo>
                  <a:lnTo>
                    <a:pt x="3419" y="8361"/>
                  </a:lnTo>
                  <a:lnTo>
                    <a:pt x="3790" y="8443"/>
                  </a:lnTo>
                  <a:lnTo>
                    <a:pt x="4696" y="8443"/>
                  </a:lnTo>
                  <a:lnTo>
                    <a:pt x="5149" y="8361"/>
                  </a:lnTo>
                  <a:lnTo>
                    <a:pt x="5602" y="8237"/>
                  </a:lnTo>
                  <a:lnTo>
                    <a:pt x="5973" y="8073"/>
                  </a:lnTo>
                  <a:lnTo>
                    <a:pt x="6302" y="7908"/>
                  </a:lnTo>
                  <a:lnTo>
                    <a:pt x="6632" y="7743"/>
                  </a:lnTo>
                  <a:lnTo>
                    <a:pt x="6920" y="7496"/>
                  </a:lnTo>
                  <a:lnTo>
                    <a:pt x="7208" y="7249"/>
                  </a:lnTo>
                  <a:lnTo>
                    <a:pt x="7455" y="7002"/>
                  </a:lnTo>
                  <a:lnTo>
                    <a:pt x="7702" y="6714"/>
                  </a:lnTo>
                  <a:lnTo>
                    <a:pt x="7908" y="6384"/>
                  </a:lnTo>
                  <a:lnTo>
                    <a:pt x="8114" y="6055"/>
                  </a:lnTo>
                  <a:lnTo>
                    <a:pt x="8238" y="5684"/>
                  </a:lnTo>
                  <a:lnTo>
                    <a:pt x="8361" y="5396"/>
                  </a:lnTo>
                  <a:lnTo>
                    <a:pt x="8403" y="5066"/>
                  </a:lnTo>
                  <a:lnTo>
                    <a:pt x="8485" y="4654"/>
                  </a:lnTo>
                  <a:lnTo>
                    <a:pt x="8485" y="4242"/>
                  </a:lnTo>
                  <a:lnTo>
                    <a:pt x="8444" y="3872"/>
                  </a:lnTo>
                  <a:lnTo>
                    <a:pt x="8403" y="3501"/>
                  </a:lnTo>
                  <a:lnTo>
                    <a:pt x="8320" y="3130"/>
                  </a:lnTo>
                  <a:lnTo>
                    <a:pt x="8197" y="2760"/>
                  </a:lnTo>
                  <a:lnTo>
                    <a:pt x="7908" y="2224"/>
                  </a:lnTo>
                  <a:lnTo>
                    <a:pt x="7702" y="1895"/>
                  </a:lnTo>
                  <a:lnTo>
                    <a:pt x="7497" y="1565"/>
                  </a:lnTo>
                  <a:lnTo>
                    <a:pt x="7208" y="1277"/>
                  </a:lnTo>
                  <a:lnTo>
                    <a:pt x="6920" y="1030"/>
                  </a:lnTo>
                  <a:lnTo>
                    <a:pt x="6755" y="865"/>
                  </a:lnTo>
                  <a:lnTo>
                    <a:pt x="6302" y="577"/>
                  </a:lnTo>
                  <a:lnTo>
                    <a:pt x="5808" y="330"/>
                  </a:lnTo>
                  <a:lnTo>
                    <a:pt x="5478" y="247"/>
                  </a:lnTo>
                  <a:lnTo>
                    <a:pt x="4984" y="124"/>
                  </a:lnTo>
                  <a:lnTo>
                    <a:pt x="4490" y="41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rgbClr val="805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1"/>
            <p:cNvSpPr/>
            <p:nvPr/>
          </p:nvSpPr>
          <p:spPr>
            <a:xfrm>
              <a:off x="2462175" y="4133225"/>
              <a:ext cx="164775" cy="189475"/>
            </a:xfrm>
            <a:custGeom>
              <a:avLst/>
              <a:gdLst/>
              <a:ahLst/>
              <a:cxnLst/>
              <a:rect l="l" t="t" r="r" b="b"/>
              <a:pathLst>
                <a:path w="6591" h="7579" extrusionOk="0">
                  <a:moveTo>
                    <a:pt x="4860" y="0"/>
                  </a:moveTo>
                  <a:lnTo>
                    <a:pt x="4819" y="783"/>
                  </a:lnTo>
                  <a:lnTo>
                    <a:pt x="4654" y="1524"/>
                  </a:lnTo>
                  <a:lnTo>
                    <a:pt x="4490" y="2059"/>
                  </a:lnTo>
                  <a:lnTo>
                    <a:pt x="4201" y="2842"/>
                  </a:lnTo>
                  <a:lnTo>
                    <a:pt x="3872" y="3583"/>
                  </a:lnTo>
                  <a:lnTo>
                    <a:pt x="3625" y="3995"/>
                  </a:lnTo>
                  <a:lnTo>
                    <a:pt x="3501" y="4201"/>
                  </a:lnTo>
                  <a:lnTo>
                    <a:pt x="3089" y="4737"/>
                  </a:lnTo>
                  <a:lnTo>
                    <a:pt x="2842" y="5025"/>
                  </a:lnTo>
                  <a:lnTo>
                    <a:pt x="2513" y="5313"/>
                  </a:lnTo>
                  <a:lnTo>
                    <a:pt x="2183" y="5601"/>
                  </a:lnTo>
                  <a:lnTo>
                    <a:pt x="1812" y="5849"/>
                  </a:lnTo>
                  <a:lnTo>
                    <a:pt x="1442" y="6096"/>
                  </a:lnTo>
                  <a:lnTo>
                    <a:pt x="1030" y="6343"/>
                  </a:lnTo>
                  <a:lnTo>
                    <a:pt x="700" y="6508"/>
                  </a:lnTo>
                  <a:lnTo>
                    <a:pt x="659" y="6508"/>
                  </a:lnTo>
                  <a:lnTo>
                    <a:pt x="0" y="6837"/>
                  </a:lnTo>
                  <a:lnTo>
                    <a:pt x="371" y="7084"/>
                  </a:lnTo>
                  <a:lnTo>
                    <a:pt x="742" y="7249"/>
                  </a:lnTo>
                  <a:lnTo>
                    <a:pt x="1195" y="7414"/>
                  </a:lnTo>
                  <a:lnTo>
                    <a:pt x="1524" y="7496"/>
                  </a:lnTo>
                  <a:lnTo>
                    <a:pt x="1895" y="7578"/>
                  </a:lnTo>
                  <a:lnTo>
                    <a:pt x="2801" y="7578"/>
                  </a:lnTo>
                  <a:lnTo>
                    <a:pt x="3254" y="7496"/>
                  </a:lnTo>
                  <a:lnTo>
                    <a:pt x="3707" y="7372"/>
                  </a:lnTo>
                  <a:lnTo>
                    <a:pt x="4078" y="7208"/>
                  </a:lnTo>
                  <a:lnTo>
                    <a:pt x="4407" y="7043"/>
                  </a:lnTo>
                  <a:lnTo>
                    <a:pt x="4737" y="6878"/>
                  </a:lnTo>
                  <a:lnTo>
                    <a:pt x="5025" y="6631"/>
                  </a:lnTo>
                  <a:lnTo>
                    <a:pt x="5313" y="6384"/>
                  </a:lnTo>
                  <a:lnTo>
                    <a:pt x="5560" y="6137"/>
                  </a:lnTo>
                  <a:lnTo>
                    <a:pt x="5807" y="5849"/>
                  </a:lnTo>
                  <a:lnTo>
                    <a:pt x="6013" y="5519"/>
                  </a:lnTo>
                  <a:lnTo>
                    <a:pt x="6219" y="5190"/>
                  </a:lnTo>
                  <a:lnTo>
                    <a:pt x="6343" y="4819"/>
                  </a:lnTo>
                  <a:lnTo>
                    <a:pt x="6466" y="4531"/>
                  </a:lnTo>
                  <a:lnTo>
                    <a:pt x="6508" y="4201"/>
                  </a:lnTo>
                  <a:lnTo>
                    <a:pt x="6590" y="3789"/>
                  </a:lnTo>
                  <a:lnTo>
                    <a:pt x="6590" y="3377"/>
                  </a:lnTo>
                  <a:lnTo>
                    <a:pt x="6549" y="3007"/>
                  </a:lnTo>
                  <a:lnTo>
                    <a:pt x="6508" y="2636"/>
                  </a:lnTo>
                  <a:lnTo>
                    <a:pt x="6425" y="2265"/>
                  </a:lnTo>
                  <a:lnTo>
                    <a:pt x="6302" y="1895"/>
                  </a:lnTo>
                  <a:lnTo>
                    <a:pt x="6013" y="1359"/>
                  </a:lnTo>
                  <a:lnTo>
                    <a:pt x="5807" y="1030"/>
                  </a:lnTo>
                  <a:lnTo>
                    <a:pt x="5602" y="700"/>
                  </a:lnTo>
                  <a:lnTo>
                    <a:pt x="5313" y="412"/>
                  </a:lnTo>
                  <a:lnTo>
                    <a:pt x="5025" y="165"/>
                  </a:lnTo>
                  <a:lnTo>
                    <a:pt x="4860" y="0"/>
                  </a:lnTo>
                  <a:close/>
                </a:path>
              </a:pathLst>
            </a:custGeom>
            <a:solidFill>
              <a:srgbClr val="794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1"/>
            <p:cNvSpPr/>
            <p:nvPr/>
          </p:nvSpPr>
          <p:spPr>
            <a:xfrm>
              <a:off x="2414800" y="4113650"/>
              <a:ext cx="93725" cy="142125"/>
            </a:xfrm>
            <a:custGeom>
              <a:avLst/>
              <a:gdLst/>
              <a:ahLst/>
              <a:cxnLst/>
              <a:rect l="l" t="t" r="r" b="b"/>
              <a:pathLst>
                <a:path w="3749" h="5685" extrusionOk="0">
                  <a:moveTo>
                    <a:pt x="3460" y="1"/>
                  </a:moveTo>
                  <a:lnTo>
                    <a:pt x="3172" y="42"/>
                  </a:lnTo>
                  <a:lnTo>
                    <a:pt x="2801" y="165"/>
                  </a:lnTo>
                  <a:lnTo>
                    <a:pt x="2431" y="289"/>
                  </a:lnTo>
                  <a:lnTo>
                    <a:pt x="2101" y="454"/>
                  </a:lnTo>
                  <a:lnTo>
                    <a:pt x="1813" y="660"/>
                  </a:lnTo>
                  <a:lnTo>
                    <a:pt x="1483" y="907"/>
                  </a:lnTo>
                  <a:lnTo>
                    <a:pt x="1113" y="1277"/>
                  </a:lnTo>
                  <a:lnTo>
                    <a:pt x="783" y="1730"/>
                  </a:lnTo>
                  <a:lnTo>
                    <a:pt x="495" y="2183"/>
                  </a:lnTo>
                  <a:lnTo>
                    <a:pt x="289" y="2719"/>
                  </a:lnTo>
                  <a:lnTo>
                    <a:pt x="124" y="3172"/>
                  </a:lnTo>
                  <a:lnTo>
                    <a:pt x="42" y="3790"/>
                  </a:lnTo>
                  <a:lnTo>
                    <a:pt x="1" y="4408"/>
                  </a:lnTo>
                  <a:lnTo>
                    <a:pt x="83" y="4984"/>
                  </a:lnTo>
                  <a:lnTo>
                    <a:pt x="165" y="5314"/>
                  </a:lnTo>
                  <a:lnTo>
                    <a:pt x="248" y="5602"/>
                  </a:lnTo>
                  <a:lnTo>
                    <a:pt x="289" y="5684"/>
                  </a:lnTo>
                  <a:lnTo>
                    <a:pt x="536" y="5643"/>
                  </a:lnTo>
                  <a:lnTo>
                    <a:pt x="783" y="5561"/>
                  </a:lnTo>
                  <a:lnTo>
                    <a:pt x="1030" y="5437"/>
                  </a:lnTo>
                  <a:lnTo>
                    <a:pt x="1277" y="5314"/>
                  </a:lnTo>
                  <a:lnTo>
                    <a:pt x="1689" y="4984"/>
                  </a:lnTo>
                  <a:lnTo>
                    <a:pt x="2101" y="4572"/>
                  </a:lnTo>
                  <a:lnTo>
                    <a:pt x="2431" y="4119"/>
                  </a:lnTo>
                  <a:lnTo>
                    <a:pt x="2843" y="3460"/>
                  </a:lnTo>
                  <a:lnTo>
                    <a:pt x="3007" y="3213"/>
                  </a:lnTo>
                  <a:lnTo>
                    <a:pt x="3048" y="3090"/>
                  </a:lnTo>
                  <a:lnTo>
                    <a:pt x="3337" y="2595"/>
                  </a:lnTo>
                  <a:lnTo>
                    <a:pt x="3543" y="2101"/>
                  </a:lnTo>
                  <a:lnTo>
                    <a:pt x="3666" y="1607"/>
                  </a:lnTo>
                  <a:lnTo>
                    <a:pt x="3749" y="1113"/>
                  </a:lnTo>
                  <a:lnTo>
                    <a:pt x="3749" y="866"/>
                  </a:lnTo>
                  <a:lnTo>
                    <a:pt x="3707" y="618"/>
                  </a:lnTo>
                  <a:lnTo>
                    <a:pt x="3625" y="289"/>
                  </a:lnTo>
                  <a:lnTo>
                    <a:pt x="3460" y="1"/>
                  </a:lnTo>
                  <a:close/>
                </a:path>
              </a:pathLst>
            </a:custGeom>
            <a:solidFill>
              <a:srgbClr val="865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1"/>
            <p:cNvSpPr/>
            <p:nvPr/>
          </p:nvSpPr>
          <p:spPr>
            <a:xfrm>
              <a:off x="2417900" y="4114675"/>
              <a:ext cx="206975" cy="203900"/>
            </a:xfrm>
            <a:custGeom>
              <a:avLst/>
              <a:gdLst/>
              <a:ahLst/>
              <a:cxnLst/>
              <a:rect l="l" t="t" r="r" b="b"/>
              <a:pathLst>
                <a:path w="8279" h="8156" extrusionOk="0">
                  <a:moveTo>
                    <a:pt x="5272" y="2884"/>
                  </a:moveTo>
                  <a:lnTo>
                    <a:pt x="5272" y="3790"/>
                  </a:lnTo>
                  <a:lnTo>
                    <a:pt x="5272" y="4943"/>
                  </a:lnTo>
                  <a:lnTo>
                    <a:pt x="5313" y="5437"/>
                  </a:lnTo>
                  <a:lnTo>
                    <a:pt x="4860" y="5479"/>
                  </a:lnTo>
                  <a:lnTo>
                    <a:pt x="4654" y="5479"/>
                  </a:lnTo>
                  <a:lnTo>
                    <a:pt x="3707" y="5561"/>
                  </a:lnTo>
                  <a:lnTo>
                    <a:pt x="2719" y="5602"/>
                  </a:lnTo>
                  <a:lnTo>
                    <a:pt x="2677" y="4614"/>
                  </a:lnTo>
                  <a:lnTo>
                    <a:pt x="2719" y="3419"/>
                  </a:lnTo>
                  <a:lnTo>
                    <a:pt x="2760" y="3049"/>
                  </a:lnTo>
                  <a:lnTo>
                    <a:pt x="2924" y="3049"/>
                  </a:lnTo>
                  <a:lnTo>
                    <a:pt x="4490" y="2966"/>
                  </a:lnTo>
                  <a:lnTo>
                    <a:pt x="5272" y="2884"/>
                  </a:lnTo>
                  <a:close/>
                  <a:moveTo>
                    <a:pt x="3048" y="1"/>
                  </a:moveTo>
                  <a:lnTo>
                    <a:pt x="2677" y="124"/>
                  </a:lnTo>
                  <a:lnTo>
                    <a:pt x="2513" y="1442"/>
                  </a:lnTo>
                  <a:lnTo>
                    <a:pt x="2389" y="2596"/>
                  </a:lnTo>
                  <a:lnTo>
                    <a:pt x="165" y="2678"/>
                  </a:lnTo>
                  <a:lnTo>
                    <a:pt x="0" y="3131"/>
                  </a:lnTo>
                  <a:lnTo>
                    <a:pt x="1195" y="3131"/>
                  </a:lnTo>
                  <a:lnTo>
                    <a:pt x="2348" y="3090"/>
                  </a:lnTo>
                  <a:lnTo>
                    <a:pt x="2307" y="4078"/>
                  </a:lnTo>
                  <a:lnTo>
                    <a:pt x="2307" y="4655"/>
                  </a:lnTo>
                  <a:lnTo>
                    <a:pt x="2307" y="5643"/>
                  </a:lnTo>
                  <a:lnTo>
                    <a:pt x="165" y="5643"/>
                  </a:lnTo>
                  <a:lnTo>
                    <a:pt x="412" y="6138"/>
                  </a:lnTo>
                  <a:lnTo>
                    <a:pt x="2307" y="6138"/>
                  </a:lnTo>
                  <a:lnTo>
                    <a:pt x="2430" y="7250"/>
                  </a:lnTo>
                  <a:lnTo>
                    <a:pt x="2471" y="7744"/>
                  </a:lnTo>
                  <a:lnTo>
                    <a:pt x="2513" y="7991"/>
                  </a:lnTo>
                  <a:lnTo>
                    <a:pt x="2966" y="8156"/>
                  </a:lnTo>
                  <a:lnTo>
                    <a:pt x="2883" y="7744"/>
                  </a:lnTo>
                  <a:lnTo>
                    <a:pt x="2801" y="7085"/>
                  </a:lnTo>
                  <a:lnTo>
                    <a:pt x="2719" y="6138"/>
                  </a:lnTo>
                  <a:lnTo>
                    <a:pt x="4284" y="6055"/>
                  </a:lnTo>
                  <a:lnTo>
                    <a:pt x="4737" y="6014"/>
                  </a:lnTo>
                  <a:lnTo>
                    <a:pt x="5313" y="5973"/>
                  </a:lnTo>
                  <a:lnTo>
                    <a:pt x="5396" y="7044"/>
                  </a:lnTo>
                  <a:lnTo>
                    <a:pt x="5478" y="8114"/>
                  </a:lnTo>
                  <a:lnTo>
                    <a:pt x="5849" y="7950"/>
                  </a:lnTo>
                  <a:lnTo>
                    <a:pt x="5684" y="5932"/>
                  </a:lnTo>
                  <a:lnTo>
                    <a:pt x="6920" y="5767"/>
                  </a:lnTo>
                  <a:lnTo>
                    <a:pt x="8114" y="5561"/>
                  </a:lnTo>
                  <a:lnTo>
                    <a:pt x="8237" y="5273"/>
                  </a:lnTo>
                  <a:lnTo>
                    <a:pt x="8279" y="4943"/>
                  </a:lnTo>
                  <a:lnTo>
                    <a:pt x="7002" y="5190"/>
                  </a:lnTo>
                  <a:lnTo>
                    <a:pt x="5684" y="5396"/>
                  </a:lnTo>
                  <a:lnTo>
                    <a:pt x="5643" y="4325"/>
                  </a:lnTo>
                  <a:lnTo>
                    <a:pt x="5602" y="3790"/>
                  </a:lnTo>
                  <a:lnTo>
                    <a:pt x="5602" y="2884"/>
                  </a:lnTo>
                  <a:lnTo>
                    <a:pt x="6261" y="2801"/>
                  </a:lnTo>
                  <a:lnTo>
                    <a:pt x="8073" y="2637"/>
                  </a:lnTo>
                  <a:lnTo>
                    <a:pt x="7784" y="2101"/>
                  </a:lnTo>
                  <a:lnTo>
                    <a:pt x="6425" y="2266"/>
                  </a:lnTo>
                  <a:lnTo>
                    <a:pt x="5602" y="2348"/>
                  </a:lnTo>
                  <a:lnTo>
                    <a:pt x="5643" y="866"/>
                  </a:lnTo>
                  <a:lnTo>
                    <a:pt x="5684" y="207"/>
                  </a:lnTo>
                  <a:lnTo>
                    <a:pt x="5354" y="124"/>
                  </a:lnTo>
                  <a:lnTo>
                    <a:pt x="5313" y="825"/>
                  </a:lnTo>
                  <a:lnTo>
                    <a:pt x="5272" y="2390"/>
                  </a:lnTo>
                  <a:lnTo>
                    <a:pt x="4448" y="2472"/>
                  </a:lnTo>
                  <a:lnTo>
                    <a:pt x="3213" y="2554"/>
                  </a:lnTo>
                  <a:lnTo>
                    <a:pt x="2801" y="2554"/>
                  </a:lnTo>
                  <a:lnTo>
                    <a:pt x="2883" y="1483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583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1"/>
            <p:cNvSpPr/>
            <p:nvPr/>
          </p:nvSpPr>
          <p:spPr>
            <a:xfrm>
              <a:off x="2224325" y="4566700"/>
              <a:ext cx="112250" cy="118425"/>
            </a:xfrm>
            <a:custGeom>
              <a:avLst/>
              <a:gdLst/>
              <a:ahLst/>
              <a:cxnLst/>
              <a:rect l="l" t="t" r="r" b="b"/>
              <a:pathLst>
                <a:path w="4490" h="4737" extrusionOk="0">
                  <a:moveTo>
                    <a:pt x="4490" y="0"/>
                  </a:moveTo>
                  <a:lnTo>
                    <a:pt x="4242" y="83"/>
                  </a:lnTo>
                  <a:lnTo>
                    <a:pt x="3460" y="330"/>
                  </a:lnTo>
                  <a:lnTo>
                    <a:pt x="3254" y="412"/>
                  </a:lnTo>
                  <a:lnTo>
                    <a:pt x="2719" y="618"/>
                  </a:lnTo>
                  <a:lnTo>
                    <a:pt x="2224" y="865"/>
                  </a:lnTo>
                  <a:lnTo>
                    <a:pt x="2018" y="1030"/>
                  </a:lnTo>
                  <a:lnTo>
                    <a:pt x="1524" y="1401"/>
                  </a:lnTo>
                  <a:lnTo>
                    <a:pt x="1236" y="1689"/>
                  </a:lnTo>
                  <a:lnTo>
                    <a:pt x="948" y="1977"/>
                  </a:lnTo>
                  <a:lnTo>
                    <a:pt x="700" y="2307"/>
                  </a:lnTo>
                  <a:lnTo>
                    <a:pt x="412" y="2760"/>
                  </a:lnTo>
                  <a:lnTo>
                    <a:pt x="206" y="3295"/>
                  </a:lnTo>
                  <a:lnTo>
                    <a:pt x="41" y="3831"/>
                  </a:lnTo>
                  <a:lnTo>
                    <a:pt x="0" y="4407"/>
                  </a:lnTo>
                  <a:lnTo>
                    <a:pt x="0" y="4655"/>
                  </a:lnTo>
                  <a:lnTo>
                    <a:pt x="83" y="4696"/>
                  </a:lnTo>
                  <a:lnTo>
                    <a:pt x="247" y="4737"/>
                  </a:lnTo>
                  <a:lnTo>
                    <a:pt x="783" y="4737"/>
                  </a:lnTo>
                  <a:lnTo>
                    <a:pt x="1401" y="4655"/>
                  </a:lnTo>
                  <a:lnTo>
                    <a:pt x="2018" y="4531"/>
                  </a:lnTo>
                  <a:lnTo>
                    <a:pt x="2430" y="4366"/>
                  </a:lnTo>
                  <a:lnTo>
                    <a:pt x="2554" y="4325"/>
                  </a:lnTo>
                  <a:lnTo>
                    <a:pt x="2924" y="4078"/>
                  </a:lnTo>
                  <a:lnTo>
                    <a:pt x="3254" y="3790"/>
                  </a:lnTo>
                  <a:lnTo>
                    <a:pt x="3542" y="3501"/>
                  </a:lnTo>
                  <a:lnTo>
                    <a:pt x="3789" y="3172"/>
                  </a:lnTo>
                  <a:lnTo>
                    <a:pt x="3954" y="2925"/>
                  </a:lnTo>
                  <a:lnTo>
                    <a:pt x="4160" y="2513"/>
                  </a:lnTo>
                  <a:lnTo>
                    <a:pt x="4325" y="2019"/>
                  </a:lnTo>
                  <a:lnTo>
                    <a:pt x="4407" y="1689"/>
                  </a:lnTo>
                  <a:lnTo>
                    <a:pt x="4448" y="1401"/>
                  </a:lnTo>
                  <a:lnTo>
                    <a:pt x="4490" y="742"/>
                  </a:lnTo>
                  <a:lnTo>
                    <a:pt x="4490" y="83"/>
                  </a:lnTo>
                  <a:lnTo>
                    <a:pt x="4490" y="0"/>
                  </a:lnTo>
                  <a:close/>
                </a:path>
              </a:pathLst>
            </a:custGeom>
            <a:solidFill>
              <a:srgbClr val="669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1"/>
            <p:cNvSpPr/>
            <p:nvPr/>
          </p:nvSpPr>
          <p:spPr>
            <a:xfrm>
              <a:off x="2224325" y="4566700"/>
              <a:ext cx="112250" cy="117400"/>
            </a:xfrm>
            <a:custGeom>
              <a:avLst/>
              <a:gdLst/>
              <a:ahLst/>
              <a:cxnLst/>
              <a:rect l="l" t="t" r="r" b="b"/>
              <a:pathLst>
                <a:path w="4490" h="4696" extrusionOk="0">
                  <a:moveTo>
                    <a:pt x="4490" y="0"/>
                  </a:moveTo>
                  <a:lnTo>
                    <a:pt x="4242" y="83"/>
                  </a:lnTo>
                  <a:lnTo>
                    <a:pt x="3995" y="495"/>
                  </a:lnTo>
                  <a:lnTo>
                    <a:pt x="3748" y="907"/>
                  </a:lnTo>
                  <a:lnTo>
                    <a:pt x="3460" y="1318"/>
                  </a:lnTo>
                  <a:lnTo>
                    <a:pt x="3460" y="330"/>
                  </a:lnTo>
                  <a:lnTo>
                    <a:pt x="3254" y="412"/>
                  </a:lnTo>
                  <a:lnTo>
                    <a:pt x="3254" y="1607"/>
                  </a:lnTo>
                  <a:lnTo>
                    <a:pt x="2883" y="2019"/>
                  </a:lnTo>
                  <a:lnTo>
                    <a:pt x="2513" y="2430"/>
                  </a:lnTo>
                  <a:lnTo>
                    <a:pt x="2265" y="2636"/>
                  </a:lnTo>
                  <a:lnTo>
                    <a:pt x="2224" y="1607"/>
                  </a:lnTo>
                  <a:lnTo>
                    <a:pt x="2224" y="865"/>
                  </a:lnTo>
                  <a:lnTo>
                    <a:pt x="2018" y="1030"/>
                  </a:lnTo>
                  <a:lnTo>
                    <a:pt x="2018" y="1607"/>
                  </a:lnTo>
                  <a:lnTo>
                    <a:pt x="2060" y="2884"/>
                  </a:lnTo>
                  <a:lnTo>
                    <a:pt x="1524" y="3295"/>
                  </a:lnTo>
                  <a:lnTo>
                    <a:pt x="1030" y="3748"/>
                  </a:lnTo>
                  <a:lnTo>
                    <a:pt x="948" y="3790"/>
                  </a:lnTo>
                  <a:lnTo>
                    <a:pt x="948" y="3460"/>
                  </a:lnTo>
                  <a:lnTo>
                    <a:pt x="948" y="3172"/>
                  </a:lnTo>
                  <a:lnTo>
                    <a:pt x="948" y="2430"/>
                  </a:lnTo>
                  <a:lnTo>
                    <a:pt x="948" y="1977"/>
                  </a:lnTo>
                  <a:lnTo>
                    <a:pt x="700" y="2307"/>
                  </a:lnTo>
                  <a:lnTo>
                    <a:pt x="700" y="2636"/>
                  </a:lnTo>
                  <a:lnTo>
                    <a:pt x="700" y="3460"/>
                  </a:lnTo>
                  <a:lnTo>
                    <a:pt x="659" y="3707"/>
                  </a:lnTo>
                  <a:lnTo>
                    <a:pt x="700" y="3954"/>
                  </a:lnTo>
                  <a:lnTo>
                    <a:pt x="330" y="4201"/>
                  </a:lnTo>
                  <a:lnTo>
                    <a:pt x="0" y="4407"/>
                  </a:lnTo>
                  <a:lnTo>
                    <a:pt x="0" y="4655"/>
                  </a:lnTo>
                  <a:lnTo>
                    <a:pt x="83" y="4696"/>
                  </a:lnTo>
                  <a:lnTo>
                    <a:pt x="453" y="4449"/>
                  </a:lnTo>
                  <a:lnTo>
                    <a:pt x="865" y="4201"/>
                  </a:lnTo>
                  <a:lnTo>
                    <a:pt x="1071" y="4243"/>
                  </a:lnTo>
                  <a:lnTo>
                    <a:pt x="1236" y="4325"/>
                  </a:lnTo>
                  <a:lnTo>
                    <a:pt x="1936" y="4490"/>
                  </a:lnTo>
                  <a:lnTo>
                    <a:pt x="2018" y="4531"/>
                  </a:lnTo>
                  <a:lnTo>
                    <a:pt x="2430" y="4366"/>
                  </a:lnTo>
                  <a:lnTo>
                    <a:pt x="2224" y="4325"/>
                  </a:lnTo>
                  <a:lnTo>
                    <a:pt x="1565" y="4119"/>
                  </a:lnTo>
                  <a:lnTo>
                    <a:pt x="1195" y="4037"/>
                  </a:lnTo>
                  <a:lnTo>
                    <a:pt x="1071" y="3996"/>
                  </a:lnTo>
                  <a:lnTo>
                    <a:pt x="1689" y="3543"/>
                  </a:lnTo>
                  <a:lnTo>
                    <a:pt x="2224" y="3048"/>
                  </a:lnTo>
                  <a:lnTo>
                    <a:pt x="3007" y="3131"/>
                  </a:lnTo>
                  <a:lnTo>
                    <a:pt x="3789" y="3172"/>
                  </a:lnTo>
                  <a:lnTo>
                    <a:pt x="3954" y="2925"/>
                  </a:lnTo>
                  <a:lnTo>
                    <a:pt x="2430" y="2842"/>
                  </a:lnTo>
                  <a:lnTo>
                    <a:pt x="2636" y="2636"/>
                  </a:lnTo>
                  <a:lnTo>
                    <a:pt x="3048" y="2183"/>
                  </a:lnTo>
                  <a:lnTo>
                    <a:pt x="3419" y="1730"/>
                  </a:lnTo>
                  <a:lnTo>
                    <a:pt x="4407" y="1689"/>
                  </a:lnTo>
                  <a:lnTo>
                    <a:pt x="4448" y="1401"/>
                  </a:lnTo>
                  <a:lnTo>
                    <a:pt x="3625" y="1483"/>
                  </a:lnTo>
                  <a:lnTo>
                    <a:pt x="3913" y="1071"/>
                  </a:lnTo>
                  <a:lnTo>
                    <a:pt x="4201" y="577"/>
                  </a:lnTo>
                  <a:lnTo>
                    <a:pt x="4490" y="83"/>
                  </a:lnTo>
                  <a:lnTo>
                    <a:pt x="4490" y="0"/>
                  </a:lnTo>
                  <a:close/>
                </a:path>
              </a:pathLst>
            </a:custGeom>
            <a:solidFill>
              <a:srgbClr val="598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1"/>
            <p:cNvSpPr/>
            <p:nvPr/>
          </p:nvSpPr>
          <p:spPr>
            <a:xfrm>
              <a:off x="2110025" y="4617150"/>
              <a:ext cx="112250" cy="119475"/>
            </a:xfrm>
            <a:custGeom>
              <a:avLst/>
              <a:gdLst/>
              <a:ahLst/>
              <a:cxnLst/>
              <a:rect l="l" t="t" r="r" b="b"/>
              <a:pathLst>
                <a:path w="4490" h="4779" extrusionOk="0">
                  <a:moveTo>
                    <a:pt x="1" y="1"/>
                  </a:moveTo>
                  <a:lnTo>
                    <a:pt x="1" y="83"/>
                  </a:lnTo>
                  <a:lnTo>
                    <a:pt x="1" y="742"/>
                  </a:lnTo>
                  <a:lnTo>
                    <a:pt x="1" y="1401"/>
                  </a:lnTo>
                  <a:lnTo>
                    <a:pt x="83" y="1689"/>
                  </a:lnTo>
                  <a:lnTo>
                    <a:pt x="165" y="2060"/>
                  </a:lnTo>
                  <a:lnTo>
                    <a:pt x="330" y="2513"/>
                  </a:lnTo>
                  <a:lnTo>
                    <a:pt x="536" y="2966"/>
                  </a:lnTo>
                  <a:lnTo>
                    <a:pt x="701" y="3172"/>
                  </a:lnTo>
                  <a:lnTo>
                    <a:pt x="948" y="3501"/>
                  </a:lnTo>
                  <a:lnTo>
                    <a:pt x="1236" y="3831"/>
                  </a:lnTo>
                  <a:lnTo>
                    <a:pt x="1566" y="4078"/>
                  </a:lnTo>
                  <a:lnTo>
                    <a:pt x="1936" y="4325"/>
                  </a:lnTo>
                  <a:lnTo>
                    <a:pt x="2060" y="4366"/>
                  </a:lnTo>
                  <a:lnTo>
                    <a:pt x="2472" y="4531"/>
                  </a:lnTo>
                  <a:lnTo>
                    <a:pt x="3048" y="4655"/>
                  </a:lnTo>
                  <a:lnTo>
                    <a:pt x="3707" y="4737"/>
                  </a:lnTo>
                  <a:lnTo>
                    <a:pt x="4037" y="4778"/>
                  </a:lnTo>
                  <a:lnTo>
                    <a:pt x="4243" y="4737"/>
                  </a:lnTo>
                  <a:lnTo>
                    <a:pt x="4407" y="4737"/>
                  </a:lnTo>
                  <a:lnTo>
                    <a:pt x="4490" y="4655"/>
                  </a:lnTo>
                  <a:lnTo>
                    <a:pt x="4490" y="4408"/>
                  </a:lnTo>
                  <a:lnTo>
                    <a:pt x="4449" y="3872"/>
                  </a:lnTo>
                  <a:lnTo>
                    <a:pt x="4284" y="3296"/>
                  </a:lnTo>
                  <a:lnTo>
                    <a:pt x="4078" y="2801"/>
                  </a:lnTo>
                  <a:lnTo>
                    <a:pt x="3790" y="2307"/>
                  </a:lnTo>
                  <a:lnTo>
                    <a:pt x="3543" y="1978"/>
                  </a:lnTo>
                  <a:lnTo>
                    <a:pt x="3254" y="1689"/>
                  </a:lnTo>
                  <a:lnTo>
                    <a:pt x="2966" y="1401"/>
                  </a:lnTo>
                  <a:lnTo>
                    <a:pt x="2472" y="1030"/>
                  </a:lnTo>
                  <a:lnTo>
                    <a:pt x="2266" y="907"/>
                  </a:lnTo>
                  <a:lnTo>
                    <a:pt x="1772" y="618"/>
                  </a:lnTo>
                  <a:lnTo>
                    <a:pt x="1236" y="412"/>
                  </a:lnTo>
                  <a:lnTo>
                    <a:pt x="1030" y="330"/>
                  </a:lnTo>
                  <a:lnTo>
                    <a:pt x="248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69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1"/>
            <p:cNvSpPr/>
            <p:nvPr/>
          </p:nvSpPr>
          <p:spPr>
            <a:xfrm>
              <a:off x="2110025" y="4617150"/>
              <a:ext cx="112250" cy="118450"/>
            </a:xfrm>
            <a:custGeom>
              <a:avLst/>
              <a:gdLst/>
              <a:ahLst/>
              <a:cxnLst/>
              <a:rect l="l" t="t" r="r" b="b"/>
              <a:pathLst>
                <a:path w="4490" h="4738" extrusionOk="0">
                  <a:moveTo>
                    <a:pt x="1" y="1"/>
                  </a:moveTo>
                  <a:lnTo>
                    <a:pt x="1" y="83"/>
                  </a:lnTo>
                  <a:lnTo>
                    <a:pt x="289" y="618"/>
                  </a:lnTo>
                  <a:lnTo>
                    <a:pt x="577" y="1071"/>
                  </a:lnTo>
                  <a:lnTo>
                    <a:pt x="865" y="1483"/>
                  </a:lnTo>
                  <a:lnTo>
                    <a:pt x="865" y="1483"/>
                  </a:lnTo>
                  <a:lnTo>
                    <a:pt x="1" y="1401"/>
                  </a:lnTo>
                  <a:lnTo>
                    <a:pt x="83" y="1689"/>
                  </a:lnTo>
                  <a:lnTo>
                    <a:pt x="1071" y="1730"/>
                  </a:lnTo>
                  <a:lnTo>
                    <a:pt x="1442" y="2183"/>
                  </a:lnTo>
                  <a:lnTo>
                    <a:pt x="1854" y="2637"/>
                  </a:lnTo>
                  <a:lnTo>
                    <a:pt x="2060" y="2842"/>
                  </a:lnTo>
                  <a:lnTo>
                    <a:pt x="536" y="2966"/>
                  </a:lnTo>
                  <a:lnTo>
                    <a:pt x="701" y="3172"/>
                  </a:lnTo>
                  <a:lnTo>
                    <a:pt x="1483" y="3131"/>
                  </a:lnTo>
                  <a:lnTo>
                    <a:pt x="2266" y="3048"/>
                  </a:lnTo>
                  <a:lnTo>
                    <a:pt x="2801" y="3543"/>
                  </a:lnTo>
                  <a:lnTo>
                    <a:pt x="3419" y="3996"/>
                  </a:lnTo>
                  <a:lnTo>
                    <a:pt x="3295" y="4037"/>
                  </a:lnTo>
                  <a:lnTo>
                    <a:pt x="2925" y="4160"/>
                  </a:lnTo>
                  <a:lnTo>
                    <a:pt x="2266" y="4325"/>
                  </a:lnTo>
                  <a:lnTo>
                    <a:pt x="2060" y="4366"/>
                  </a:lnTo>
                  <a:lnTo>
                    <a:pt x="2472" y="4531"/>
                  </a:lnTo>
                  <a:lnTo>
                    <a:pt x="2554" y="4531"/>
                  </a:lnTo>
                  <a:lnTo>
                    <a:pt x="3254" y="4325"/>
                  </a:lnTo>
                  <a:lnTo>
                    <a:pt x="3419" y="4284"/>
                  </a:lnTo>
                  <a:lnTo>
                    <a:pt x="3625" y="4202"/>
                  </a:lnTo>
                  <a:lnTo>
                    <a:pt x="4037" y="4490"/>
                  </a:lnTo>
                  <a:lnTo>
                    <a:pt x="4407" y="4737"/>
                  </a:lnTo>
                  <a:lnTo>
                    <a:pt x="4490" y="4655"/>
                  </a:lnTo>
                  <a:lnTo>
                    <a:pt x="4490" y="4408"/>
                  </a:lnTo>
                  <a:lnTo>
                    <a:pt x="4160" y="4202"/>
                  </a:lnTo>
                  <a:lnTo>
                    <a:pt x="3790" y="3996"/>
                  </a:lnTo>
                  <a:lnTo>
                    <a:pt x="3831" y="3707"/>
                  </a:lnTo>
                  <a:lnTo>
                    <a:pt x="3790" y="3460"/>
                  </a:lnTo>
                  <a:lnTo>
                    <a:pt x="3790" y="2637"/>
                  </a:lnTo>
                  <a:lnTo>
                    <a:pt x="3790" y="2307"/>
                  </a:lnTo>
                  <a:lnTo>
                    <a:pt x="3543" y="1978"/>
                  </a:lnTo>
                  <a:lnTo>
                    <a:pt x="3543" y="2431"/>
                  </a:lnTo>
                  <a:lnTo>
                    <a:pt x="3543" y="3172"/>
                  </a:lnTo>
                  <a:lnTo>
                    <a:pt x="3543" y="3501"/>
                  </a:lnTo>
                  <a:lnTo>
                    <a:pt x="3543" y="3790"/>
                  </a:lnTo>
                  <a:lnTo>
                    <a:pt x="3460" y="3749"/>
                  </a:lnTo>
                  <a:lnTo>
                    <a:pt x="2966" y="3296"/>
                  </a:lnTo>
                  <a:lnTo>
                    <a:pt x="2431" y="2884"/>
                  </a:lnTo>
                  <a:lnTo>
                    <a:pt x="2472" y="1607"/>
                  </a:lnTo>
                  <a:lnTo>
                    <a:pt x="2472" y="1030"/>
                  </a:lnTo>
                  <a:lnTo>
                    <a:pt x="2266" y="907"/>
                  </a:lnTo>
                  <a:lnTo>
                    <a:pt x="2266" y="1607"/>
                  </a:lnTo>
                  <a:lnTo>
                    <a:pt x="2225" y="2637"/>
                  </a:lnTo>
                  <a:lnTo>
                    <a:pt x="1977" y="2431"/>
                  </a:lnTo>
                  <a:lnTo>
                    <a:pt x="1607" y="2019"/>
                  </a:lnTo>
                  <a:lnTo>
                    <a:pt x="1236" y="1607"/>
                  </a:lnTo>
                  <a:lnTo>
                    <a:pt x="1236" y="412"/>
                  </a:lnTo>
                  <a:lnTo>
                    <a:pt x="1030" y="330"/>
                  </a:lnTo>
                  <a:lnTo>
                    <a:pt x="1030" y="1319"/>
                  </a:lnTo>
                  <a:lnTo>
                    <a:pt x="742" y="907"/>
                  </a:lnTo>
                  <a:lnTo>
                    <a:pt x="495" y="495"/>
                  </a:lnTo>
                  <a:lnTo>
                    <a:pt x="248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8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1"/>
            <p:cNvSpPr/>
            <p:nvPr/>
          </p:nvSpPr>
          <p:spPr>
            <a:xfrm>
              <a:off x="2209900" y="4412250"/>
              <a:ext cx="24750" cy="384075"/>
            </a:xfrm>
            <a:custGeom>
              <a:avLst/>
              <a:gdLst/>
              <a:ahLst/>
              <a:cxnLst/>
              <a:rect l="l" t="t" r="r" b="b"/>
              <a:pathLst>
                <a:path w="990" h="15363" extrusionOk="0">
                  <a:moveTo>
                    <a:pt x="824" y="1"/>
                  </a:moveTo>
                  <a:lnTo>
                    <a:pt x="742" y="42"/>
                  </a:lnTo>
                  <a:lnTo>
                    <a:pt x="577" y="207"/>
                  </a:lnTo>
                  <a:lnTo>
                    <a:pt x="412" y="495"/>
                  </a:lnTo>
                  <a:lnTo>
                    <a:pt x="289" y="783"/>
                  </a:lnTo>
                  <a:lnTo>
                    <a:pt x="124" y="1154"/>
                  </a:lnTo>
                  <a:lnTo>
                    <a:pt x="207" y="2307"/>
                  </a:lnTo>
                  <a:lnTo>
                    <a:pt x="248" y="5437"/>
                  </a:lnTo>
                  <a:lnTo>
                    <a:pt x="248" y="7579"/>
                  </a:lnTo>
                  <a:lnTo>
                    <a:pt x="207" y="9968"/>
                  </a:lnTo>
                  <a:lnTo>
                    <a:pt x="124" y="12604"/>
                  </a:lnTo>
                  <a:lnTo>
                    <a:pt x="1" y="15363"/>
                  </a:lnTo>
                  <a:lnTo>
                    <a:pt x="824" y="15363"/>
                  </a:lnTo>
                  <a:lnTo>
                    <a:pt x="989" y="989"/>
                  </a:lnTo>
                  <a:lnTo>
                    <a:pt x="989" y="330"/>
                  </a:lnTo>
                  <a:lnTo>
                    <a:pt x="948" y="165"/>
                  </a:lnTo>
                  <a:lnTo>
                    <a:pt x="866" y="42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1"/>
            <p:cNvSpPr/>
            <p:nvPr/>
          </p:nvSpPr>
          <p:spPr>
            <a:xfrm>
              <a:off x="2149150" y="4294875"/>
              <a:ext cx="59750" cy="105050"/>
            </a:xfrm>
            <a:custGeom>
              <a:avLst/>
              <a:gdLst/>
              <a:ahLst/>
              <a:cxnLst/>
              <a:rect l="l" t="t" r="r" b="b"/>
              <a:pathLst>
                <a:path w="2390" h="4202" extrusionOk="0">
                  <a:moveTo>
                    <a:pt x="248" y="0"/>
                  </a:moveTo>
                  <a:lnTo>
                    <a:pt x="124" y="247"/>
                  </a:lnTo>
                  <a:lnTo>
                    <a:pt x="83" y="495"/>
                  </a:lnTo>
                  <a:lnTo>
                    <a:pt x="42" y="783"/>
                  </a:lnTo>
                  <a:lnTo>
                    <a:pt x="1" y="1071"/>
                  </a:lnTo>
                  <a:lnTo>
                    <a:pt x="42" y="1689"/>
                  </a:lnTo>
                  <a:lnTo>
                    <a:pt x="83" y="1977"/>
                  </a:lnTo>
                  <a:lnTo>
                    <a:pt x="165" y="2266"/>
                  </a:lnTo>
                  <a:lnTo>
                    <a:pt x="289" y="2554"/>
                  </a:lnTo>
                  <a:lnTo>
                    <a:pt x="412" y="2842"/>
                  </a:lnTo>
                  <a:lnTo>
                    <a:pt x="577" y="3131"/>
                  </a:lnTo>
                  <a:lnTo>
                    <a:pt x="742" y="3419"/>
                  </a:lnTo>
                  <a:lnTo>
                    <a:pt x="948" y="3666"/>
                  </a:lnTo>
                  <a:lnTo>
                    <a:pt x="1195" y="3872"/>
                  </a:lnTo>
                  <a:lnTo>
                    <a:pt x="1442" y="4078"/>
                  </a:lnTo>
                  <a:lnTo>
                    <a:pt x="1566" y="4160"/>
                  </a:lnTo>
                  <a:lnTo>
                    <a:pt x="1730" y="4201"/>
                  </a:lnTo>
                  <a:lnTo>
                    <a:pt x="1936" y="4201"/>
                  </a:lnTo>
                  <a:lnTo>
                    <a:pt x="2101" y="4160"/>
                  </a:lnTo>
                  <a:lnTo>
                    <a:pt x="2225" y="4078"/>
                  </a:lnTo>
                  <a:lnTo>
                    <a:pt x="2307" y="3913"/>
                  </a:lnTo>
                  <a:lnTo>
                    <a:pt x="2348" y="3748"/>
                  </a:lnTo>
                  <a:lnTo>
                    <a:pt x="2389" y="3542"/>
                  </a:lnTo>
                  <a:lnTo>
                    <a:pt x="2348" y="3131"/>
                  </a:lnTo>
                  <a:lnTo>
                    <a:pt x="2266" y="2636"/>
                  </a:lnTo>
                  <a:lnTo>
                    <a:pt x="2101" y="2142"/>
                  </a:lnTo>
                  <a:lnTo>
                    <a:pt x="1895" y="1689"/>
                  </a:lnTo>
                  <a:lnTo>
                    <a:pt x="1648" y="1236"/>
                  </a:lnTo>
                  <a:lnTo>
                    <a:pt x="1360" y="824"/>
                  </a:lnTo>
                  <a:lnTo>
                    <a:pt x="1030" y="495"/>
                  </a:lnTo>
                  <a:lnTo>
                    <a:pt x="618" y="206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1"/>
            <p:cNvSpPr/>
            <p:nvPr/>
          </p:nvSpPr>
          <p:spPr>
            <a:xfrm>
              <a:off x="2164600" y="4322675"/>
              <a:ext cx="46350" cy="98875"/>
            </a:xfrm>
            <a:custGeom>
              <a:avLst/>
              <a:gdLst/>
              <a:ahLst/>
              <a:cxnLst/>
              <a:rect l="l" t="t" r="r" b="b"/>
              <a:pathLst>
                <a:path w="1854" h="3955" extrusionOk="0">
                  <a:moveTo>
                    <a:pt x="42" y="0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42" y="330"/>
                  </a:lnTo>
                  <a:lnTo>
                    <a:pt x="165" y="577"/>
                  </a:lnTo>
                  <a:lnTo>
                    <a:pt x="371" y="1071"/>
                  </a:lnTo>
                  <a:lnTo>
                    <a:pt x="783" y="2019"/>
                  </a:lnTo>
                  <a:lnTo>
                    <a:pt x="1195" y="2925"/>
                  </a:lnTo>
                  <a:lnTo>
                    <a:pt x="1401" y="3419"/>
                  </a:lnTo>
                  <a:lnTo>
                    <a:pt x="1524" y="3666"/>
                  </a:lnTo>
                  <a:lnTo>
                    <a:pt x="1648" y="3913"/>
                  </a:lnTo>
                  <a:lnTo>
                    <a:pt x="1730" y="3954"/>
                  </a:lnTo>
                  <a:lnTo>
                    <a:pt x="1813" y="3913"/>
                  </a:lnTo>
                  <a:lnTo>
                    <a:pt x="1854" y="3872"/>
                  </a:lnTo>
                  <a:lnTo>
                    <a:pt x="1854" y="3831"/>
                  </a:lnTo>
                  <a:lnTo>
                    <a:pt x="1771" y="3542"/>
                  </a:lnTo>
                  <a:lnTo>
                    <a:pt x="1689" y="3336"/>
                  </a:lnTo>
                  <a:lnTo>
                    <a:pt x="1442" y="2842"/>
                  </a:lnTo>
                  <a:lnTo>
                    <a:pt x="1030" y="1895"/>
                  </a:lnTo>
                  <a:lnTo>
                    <a:pt x="577" y="948"/>
                  </a:lnTo>
                  <a:lnTo>
                    <a:pt x="371" y="495"/>
                  </a:lnTo>
                  <a:lnTo>
                    <a:pt x="248" y="24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1"/>
            <p:cNvSpPr/>
            <p:nvPr/>
          </p:nvSpPr>
          <p:spPr>
            <a:xfrm>
              <a:off x="2225350" y="4481250"/>
              <a:ext cx="59750" cy="106075"/>
            </a:xfrm>
            <a:custGeom>
              <a:avLst/>
              <a:gdLst/>
              <a:ahLst/>
              <a:cxnLst/>
              <a:rect l="l" t="t" r="r" b="b"/>
              <a:pathLst>
                <a:path w="2390" h="4243" extrusionOk="0">
                  <a:moveTo>
                    <a:pt x="453" y="0"/>
                  </a:moveTo>
                  <a:lnTo>
                    <a:pt x="289" y="41"/>
                  </a:lnTo>
                  <a:lnTo>
                    <a:pt x="165" y="165"/>
                  </a:lnTo>
                  <a:lnTo>
                    <a:pt x="83" y="288"/>
                  </a:lnTo>
                  <a:lnTo>
                    <a:pt x="42" y="494"/>
                  </a:lnTo>
                  <a:lnTo>
                    <a:pt x="0" y="700"/>
                  </a:lnTo>
                  <a:lnTo>
                    <a:pt x="42" y="1112"/>
                  </a:lnTo>
                  <a:lnTo>
                    <a:pt x="124" y="1606"/>
                  </a:lnTo>
                  <a:lnTo>
                    <a:pt x="248" y="2059"/>
                  </a:lnTo>
                  <a:lnTo>
                    <a:pt x="453" y="2554"/>
                  </a:lnTo>
                  <a:lnTo>
                    <a:pt x="742" y="2965"/>
                  </a:lnTo>
                  <a:lnTo>
                    <a:pt x="1030" y="3377"/>
                  </a:lnTo>
                  <a:lnTo>
                    <a:pt x="1360" y="3748"/>
                  </a:lnTo>
                  <a:lnTo>
                    <a:pt x="1730" y="4036"/>
                  </a:lnTo>
                  <a:lnTo>
                    <a:pt x="2142" y="4242"/>
                  </a:lnTo>
                  <a:lnTo>
                    <a:pt x="2224" y="3995"/>
                  </a:lnTo>
                  <a:lnTo>
                    <a:pt x="2307" y="3707"/>
                  </a:lnTo>
                  <a:lnTo>
                    <a:pt x="2348" y="3460"/>
                  </a:lnTo>
                  <a:lnTo>
                    <a:pt x="2389" y="3130"/>
                  </a:lnTo>
                  <a:lnTo>
                    <a:pt x="2348" y="2512"/>
                  </a:lnTo>
                  <a:lnTo>
                    <a:pt x="2307" y="2224"/>
                  </a:lnTo>
                  <a:lnTo>
                    <a:pt x="2224" y="1977"/>
                  </a:lnTo>
                  <a:lnTo>
                    <a:pt x="2101" y="1647"/>
                  </a:lnTo>
                  <a:lnTo>
                    <a:pt x="1977" y="1359"/>
                  </a:lnTo>
                  <a:lnTo>
                    <a:pt x="1813" y="1071"/>
                  </a:lnTo>
                  <a:lnTo>
                    <a:pt x="1607" y="824"/>
                  </a:lnTo>
                  <a:lnTo>
                    <a:pt x="1442" y="577"/>
                  </a:lnTo>
                  <a:lnTo>
                    <a:pt x="1195" y="330"/>
                  </a:lnTo>
                  <a:lnTo>
                    <a:pt x="948" y="165"/>
                  </a:lnTo>
                  <a:lnTo>
                    <a:pt x="824" y="82"/>
                  </a:lnTo>
                  <a:lnTo>
                    <a:pt x="659" y="41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1"/>
            <p:cNvSpPr/>
            <p:nvPr/>
          </p:nvSpPr>
          <p:spPr>
            <a:xfrm>
              <a:off x="2222250" y="4460650"/>
              <a:ext cx="47400" cy="98875"/>
            </a:xfrm>
            <a:custGeom>
              <a:avLst/>
              <a:gdLst/>
              <a:ahLst/>
              <a:cxnLst/>
              <a:rect l="l" t="t" r="r" b="b"/>
              <a:pathLst>
                <a:path w="1896" h="3955" extrusionOk="0">
                  <a:moveTo>
                    <a:pt x="83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124" y="371"/>
                  </a:lnTo>
                  <a:lnTo>
                    <a:pt x="207" y="618"/>
                  </a:lnTo>
                  <a:lnTo>
                    <a:pt x="454" y="1112"/>
                  </a:lnTo>
                  <a:lnTo>
                    <a:pt x="866" y="2060"/>
                  </a:lnTo>
                  <a:lnTo>
                    <a:pt x="1319" y="2966"/>
                  </a:lnTo>
                  <a:lnTo>
                    <a:pt x="1525" y="3460"/>
                  </a:lnTo>
                  <a:lnTo>
                    <a:pt x="1648" y="3707"/>
                  </a:lnTo>
                  <a:lnTo>
                    <a:pt x="1772" y="3913"/>
                  </a:lnTo>
                  <a:lnTo>
                    <a:pt x="1813" y="3954"/>
                  </a:lnTo>
                  <a:lnTo>
                    <a:pt x="1854" y="3954"/>
                  </a:lnTo>
                  <a:lnTo>
                    <a:pt x="1895" y="3913"/>
                  </a:lnTo>
                  <a:lnTo>
                    <a:pt x="1895" y="3872"/>
                  </a:lnTo>
                  <a:lnTo>
                    <a:pt x="1854" y="3625"/>
                  </a:lnTo>
                  <a:lnTo>
                    <a:pt x="1731" y="3378"/>
                  </a:lnTo>
                  <a:lnTo>
                    <a:pt x="1525" y="2883"/>
                  </a:lnTo>
                  <a:lnTo>
                    <a:pt x="1113" y="1936"/>
                  </a:lnTo>
                  <a:lnTo>
                    <a:pt x="701" y="989"/>
                  </a:lnTo>
                  <a:lnTo>
                    <a:pt x="495" y="495"/>
                  </a:lnTo>
                  <a:lnTo>
                    <a:pt x="372" y="247"/>
                  </a:lnTo>
                  <a:lnTo>
                    <a:pt x="207" y="4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1"/>
            <p:cNvSpPr/>
            <p:nvPr/>
          </p:nvSpPr>
          <p:spPr>
            <a:xfrm>
              <a:off x="2068850" y="4450350"/>
              <a:ext cx="106075" cy="58725"/>
            </a:xfrm>
            <a:custGeom>
              <a:avLst/>
              <a:gdLst/>
              <a:ahLst/>
              <a:cxnLst/>
              <a:rect l="l" t="t" r="r" b="b"/>
              <a:pathLst>
                <a:path w="4243" h="2349" extrusionOk="0">
                  <a:moveTo>
                    <a:pt x="3130" y="0"/>
                  </a:moveTo>
                  <a:lnTo>
                    <a:pt x="2636" y="83"/>
                  </a:lnTo>
                  <a:lnTo>
                    <a:pt x="2183" y="248"/>
                  </a:lnTo>
                  <a:lnTo>
                    <a:pt x="1689" y="454"/>
                  </a:lnTo>
                  <a:lnTo>
                    <a:pt x="1277" y="701"/>
                  </a:lnTo>
                  <a:lnTo>
                    <a:pt x="865" y="1030"/>
                  </a:lnTo>
                  <a:lnTo>
                    <a:pt x="494" y="1360"/>
                  </a:lnTo>
                  <a:lnTo>
                    <a:pt x="206" y="1730"/>
                  </a:lnTo>
                  <a:lnTo>
                    <a:pt x="0" y="2142"/>
                  </a:lnTo>
                  <a:lnTo>
                    <a:pt x="247" y="2225"/>
                  </a:lnTo>
                  <a:lnTo>
                    <a:pt x="536" y="2307"/>
                  </a:lnTo>
                  <a:lnTo>
                    <a:pt x="824" y="2348"/>
                  </a:lnTo>
                  <a:lnTo>
                    <a:pt x="1730" y="2348"/>
                  </a:lnTo>
                  <a:lnTo>
                    <a:pt x="2018" y="2266"/>
                  </a:lnTo>
                  <a:lnTo>
                    <a:pt x="2265" y="2225"/>
                  </a:lnTo>
                  <a:lnTo>
                    <a:pt x="2595" y="2101"/>
                  </a:lnTo>
                  <a:lnTo>
                    <a:pt x="2883" y="1977"/>
                  </a:lnTo>
                  <a:lnTo>
                    <a:pt x="3171" y="1813"/>
                  </a:lnTo>
                  <a:lnTo>
                    <a:pt x="3419" y="1607"/>
                  </a:lnTo>
                  <a:lnTo>
                    <a:pt x="3666" y="1401"/>
                  </a:lnTo>
                  <a:lnTo>
                    <a:pt x="3913" y="1195"/>
                  </a:lnTo>
                  <a:lnTo>
                    <a:pt x="4119" y="907"/>
                  </a:lnTo>
                  <a:lnTo>
                    <a:pt x="4160" y="783"/>
                  </a:lnTo>
                  <a:lnTo>
                    <a:pt x="4201" y="659"/>
                  </a:lnTo>
                  <a:lnTo>
                    <a:pt x="4242" y="454"/>
                  </a:lnTo>
                  <a:lnTo>
                    <a:pt x="4201" y="289"/>
                  </a:lnTo>
                  <a:lnTo>
                    <a:pt x="4078" y="165"/>
                  </a:lnTo>
                  <a:lnTo>
                    <a:pt x="3954" y="83"/>
                  </a:lnTo>
                  <a:lnTo>
                    <a:pt x="3748" y="42"/>
                  </a:lnTo>
                  <a:lnTo>
                    <a:pt x="3542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1"/>
            <p:cNvSpPr/>
            <p:nvPr/>
          </p:nvSpPr>
          <p:spPr>
            <a:xfrm>
              <a:off x="2096650" y="4447250"/>
              <a:ext cx="98875" cy="47400"/>
            </a:xfrm>
            <a:custGeom>
              <a:avLst/>
              <a:gdLst/>
              <a:ahLst/>
              <a:cxnLst/>
              <a:rect l="l" t="t" r="r" b="b"/>
              <a:pathLst>
                <a:path w="3955" h="1896" extrusionOk="0">
                  <a:moveTo>
                    <a:pt x="3830" y="1"/>
                  </a:moveTo>
                  <a:lnTo>
                    <a:pt x="3583" y="83"/>
                  </a:lnTo>
                  <a:lnTo>
                    <a:pt x="3336" y="207"/>
                  </a:lnTo>
                  <a:lnTo>
                    <a:pt x="2842" y="454"/>
                  </a:lnTo>
                  <a:lnTo>
                    <a:pt x="1936" y="866"/>
                  </a:lnTo>
                  <a:lnTo>
                    <a:pt x="989" y="1278"/>
                  </a:lnTo>
                  <a:lnTo>
                    <a:pt x="494" y="1525"/>
                  </a:lnTo>
                  <a:lnTo>
                    <a:pt x="247" y="1607"/>
                  </a:lnTo>
                  <a:lnTo>
                    <a:pt x="41" y="1772"/>
                  </a:lnTo>
                  <a:lnTo>
                    <a:pt x="0" y="1813"/>
                  </a:lnTo>
                  <a:lnTo>
                    <a:pt x="0" y="1854"/>
                  </a:lnTo>
                  <a:lnTo>
                    <a:pt x="41" y="1895"/>
                  </a:lnTo>
                  <a:lnTo>
                    <a:pt x="83" y="1895"/>
                  </a:lnTo>
                  <a:lnTo>
                    <a:pt x="330" y="1813"/>
                  </a:lnTo>
                  <a:lnTo>
                    <a:pt x="577" y="1731"/>
                  </a:lnTo>
                  <a:lnTo>
                    <a:pt x="1071" y="1525"/>
                  </a:lnTo>
                  <a:lnTo>
                    <a:pt x="2018" y="1113"/>
                  </a:lnTo>
                  <a:lnTo>
                    <a:pt x="2966" y="660"/>
                  </a:lnTo>
                  <a:lnTo>
                    <a:pt x="3460" y="454"/>
                  </a:lnTo>
                  <a:lnTo>
                    <a:pt x="3707" y="330"/>
                  </a:lnTo>
                  <a:lnTo>
                    <a:pt x="3913" y="207"/>
                  </a:lnTo>
                  <a:lnTo>
                    <a:pt x="3954" y="166"/>
                  </a:lnTo>
                  <a:lnTo>
                    <a:pt x="3954" y="83"/>
                  </a:lnTo>
                  <a:lnTo>
                    <a:pt x="3913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1"/>
            <p:cNvSpPr/>
            <p:nvPr/>
          </p:nvSpPr>
          <p:spPr>
            <a:xfrm>
              <a:off x="2256225" y="4374150"/>
              <a:ext cx="105050" cy="58725"/>
            </a:xfrm>
            <a:custGeom>
              <a:avLst/>
              <a:gdLst/>
              <a:ahLst/>
              <a:cxnLst/>
              <a:rect l="l" t="t" r="r" b="b"/>
              <a:pathLst>
                <a:path w="4202" h="2349" extrusionOk="0">
                  <a:moveTo>
                    <a:pt x="3131" y="1"/>
                  </a:moveTo>
                  <a:lnTo>
                    <a:pt x="2513" y="42"/>
                  </a:lnTo>
                  <a:lnTo>
                    <a:pt x="2225" y="83"/>
                  </a:lnTo>
                  <a:lnTo>
                    <a:pt x="1937" y="165"/>
                  </a:lnTo>
                  <a:lnTo>
                    <a:pt x="1648" y="248"/>
                  </a:lnTo>
                  <a:lnTo>
                    <a:pt x="1360" y="413"/>
                  </a:lnTo>
                  <a:lnTo>
                    <a:pt x="1072" y="577"/>
                  </a:lnTo>
                  <a:lnTo>
                    <a:pt x="784" y="742"/>
                  </a:lnTo>
                  <a:lnTo>
                    <a:pt x="578" y="948"/>
                  </a:lnTo>
                  <a:lnTo>
                    <a:pt x="330" y="1154"/>
                  </a:lnTo>
                  <a:lnTo>
                    <a:pt x="125" y="1442"/>
                  </a:lnTo>
                  <a:lnTo>
                    <a:pt x="42" y="1566"/>
                  </a:lnTo>
                  <a:lnTo>
                    <a:pt x="1" y="1689"/>
                  </a:lnTo>
                  <a:lnTo>
                    <a:pt x="1" y="1895"/>
                  </a:lnTo>
                  <a:lnTo>
                    <a:pt x="42" y="2101"/>
                  </a:lnTo>
                  <a:lnTo>
                    <a:pt x="125" y="2184"/>
                  </a:lnTo>
                  <a:lnTo>
                    <a:pt x="289" y="2266"/>
                  </a:lnTo>
                  <a:lnTo>
                    <a:pt x="454" y="2348"/>
                  </a:lnTo>
                  <a:lnTo>
                    <a:pt x="1113" y="2348"/>
                  </a:lnTo>
                  <a:lnTo>
                    <a:pt x="1566" y="2266"/>
                  </a:lnTo>
                  <a:lnTo>
                    <a:pt x="2060" y="2101"/>
                  </a:lnTo>
                  <a:lnTo>
                    <a:pt x="2513" y="1895"/>
                  </a:lnTo>
                  <a:lnTo>
                    <a:pt x="2966" y="1648"/>
                  </a:lnTo>
                  <a:lnTo>
                    <a:pt x="3378" y="1319"/>
                  </a:lnTo>
                  <a:lnTo>
                    <a:pt x="3708" y="989"/>
                  </a:lnTo>
                  <a:lnTo>
                    <a:pt x="3996" y="618"/>
                  </a:lnTo>
                  <a:lnTo>
                    <a:pt x="4202" y="207"/>
                  </a:lnTo>
                  <a:lnTo>
                    <a:pt x="3955" y="124"/>
                  </a:lnTo>
                  <a:lnTo>
                    <a:pt x="3708" y="42"/>
                  </a:lnTo>
                  <a:lnTo>
                    <a:pt x="3419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1"/>
            <p:cNvSpPr/>
            <p:nvPr/>
          </p:nvSpPr>
          <p:spPr>
            <a:xfrm>
              <a:off x="2234625" y="4388575"/>
              <a:ext cx="98850" cy="47375"/>
            </a:xfrm>
            <a:custGeom>
              <a:avLst/>
              <a:gdLst/>
              <a:ahLst/>
              <a:cxnLst/>
              <a:rect l="l" t="t" r="r" b="b"/>
              <a:pathLst>
                <a:path w="3954" h="1895" extrusionOk="0">
                  <a:moveTo>
                    <a:pt x="3872" y="0"/>
                  </a:moveTo>
                  <a:lnTo>
                    <a:pt x="3624" y="83"/>
                  </a:lnTo>
                  <a:lnTo>
                    <a:pt x="3377" y="165"/>
                  </a:lnTo>
                  <a:lnTo>
                    <a:pt x="2883" y="371"/>
                  </a:lnTo>
                  <a:lnTo>
                    <a:pt x="1977" y="824"/>
                  </a:lnTo>
                  <a:lnTo>
                    <a:pt x="1030" y="1236"/>
                  </a:lnTo>
                  <a:lnTo>
                    <a:pt x="536" y="1442"/>
                  </a:lnTo>
                  <a:lnTo>
                    <a:pt x="288" y="1565"/>
                  </a:lnTo>
                  <a:lnTo>
                    <a:pt x="41" y="1689"/>
                  </a:lnTo>
                  <a:lnTo>
                    <a:pt x="0" y="1771"/>
                  </a:lnTo>
                  <a:lnTo>
                    <a:pt x="41" y="1812"/>
                  </a:lnTo>
                  <a:lnTo>
                    <a:pt x="82" y="1895"/>
                  </a:lnTo>
                  <a:lnTo>
                    <a:pt x="165" y="1895"/>
                  </a:lnTo>
                  <a:lnTo>
                    <a:pt x="412" y="1812"/>
                  </a:lnTo>
                  <a:lnTo>
                    <a:pt x="659" y="1689"/>
                  </a:lnTo>
                  <a:lnTo>
                    <a:pt x="1112" y="1483"/>
                  </a:lnTo>
                  <a:lnTo>
                    <a:pt x="2059" y="1030"/>
                  </a:lnTo>
                  <a:lnTo>
                    <a:pt x="3007" y="618"/>
                  </a:lnTo>
                  <a:lnTo>
                    <a:pt x="3501" y="412"/>
                  </a:lnTo>
                  <a:lnTo>
                    <a:pt x="3707" y="289"/>
                  </a:lnTo>
                  <a:lnTo>
                    <a:pt x="3954" y="124"/>
                  </a:lnTo>
                  <a:lnTo>
                    <a:pt x="3954" y="83"/>
                  </a:lnTo>
                  <a:lnTo>
                    <a:pt x="3954" y="4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1"/>
            <p:cNvSpPr/>
            <p:nvPr/>
          </p:nvSpPr>
          <p:spPr>
            <a:xfrm>
              <a:off x="2222250" y="4292800"/>
              <a:ext cx="54600" cy="108150"/>
            </a:xfrm>
            <a:custGeom>
              <a:avLst/>
              <a:gdLst/>
              <a:ahLst/>
              <a:cxnLst/>
              <a:rect l="l" t="t" r="r" b="b"/>
              <a:pathLst>
                <a:path w="2184" h="4326" extrusionOk="0">
                  <a:moveTo>
                    <a:pt x="1937" y="1"/>
                  </a:moveTo>
                  <a:lnTo>
                    <a:pt x="1731" y="125"/>
                  </a:lnTo>
                  <a:lnTo>
                    <a:pt x="1484" y="248"/>
                  </a:lnTo>
                  <a:lnTo>
                    <a:pt x="1278" y="454"/>
                  </a:lnTo>
                  <a:lnTo>
                    <a:pt x="1031" y="660"/>
                  </a:lnTo>
                  <a:lnTo>
                    <a:pt x="660" y="1113"/>
                  </a:lnTo>
                  <a:lnTo>
                    <a:pt x="495" y="1360"/>
                  </a:lnTo>
                  <a:lnTo>
                    <a:pt x="372" y="1607"/>
                  </a:lnTo>
                  <a:lnTo>
                    <a:pt x="248" y="1937"/>
                  </a:lnTo>
                  <a:lnTo>
                    <a:pt x="124" y="2225"/>
                  </a:lnTo>
                  <a:lnTo>
                    <a:pt x="42" y="2555"/>
                  </a:lnTo>
                  <a:lnTo>
                    <a:pt x="1" y="2843"/>
                  </a:lnTo>
                  <a:lnTo>
                    <a:pt x="1" y="3172"/>
                  </a:lnTo>
                  <a:lnTo>
                    <a:pt x="1" y="3502"/>
                  </a:lnTo>
                  <a:lnTo>
                    <a:pt x="42" y="3831"/>
                  </a:lnTo>
                  <a:lnTo>
                    <a:pt x="124" y="3955"/>
                  </a:lnTo>
                  <a:lnTo>
                    <a:pt x="166" y="4078"/>
                  </a:lnTo>
                  <a:lnTo>
                    <a:pt x="330" y="4243"/>
                  </a:lnTo>
                  <a:lnTo>
                    <a:pt x="454" y="4326"/>
                  </a:lnTo>
                  <a:lnTo>
                    <a:pt x="619" y="4326"/>
                  </a:lnTo>
                  <a:lnTo>
                    <a:pt x="783" y="4284"/>
                  </a:lnTo>
                  <a:lnTo>
                    <a:pt x="948" y="4202"/>
                  </a:lnTo>
                  <a:lnTo>
                    <a:pt x="1113" y="4037"/>
                  </a:lnTo>
                  <a:lnTo>
                    <a:pt x="1401" y="3749"/>
                  </a:lnTo>
                  <a:lnTo>
                    <a:pt x="1648" y="3337"/>
                  </a:lnTo>
                  <a:lnTo>
                    <a:pt x="1854" y="2884"/>
                  </a:lnTo>
                  <a:lnTo>
                    <a:pt x="2019" y="2390"/>
                  </a:lnTo>
                  <a:lnTo>
                    <a:pt x="2143" y="1896"/>
                  </a:lnTo>
                  <a:lnTo>
                    <a:pt x="2184" y="1401"/>
                  </a:lnTo>
                  <a:lnTo>
                    <a:pt x="2184" y="907"/>
                  </a:lnTo>
                  <a:lnTo>
                    <a:pt x="2101" y="413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1"/>
            <p:cNvSpPr/>
            <p:nvPr/>
          </p:nvSpPr>
          <p:spPr>
            <a:xfrm>
              <a:off x="2223300" y="4320625"/>
              <a:ext cx="37075" cy="101950"/>
            </a:xfrm>
            <a:custGeom>
              <a:avLst/>
              <a:gdLst/>
              <a:ahLst/>
              <a:cxnLst/>
              <a:rect l="l" t="t" r="r" b="b"/>
              <a:pathLst>
                <a:path w="1483" h="4078" extrusionOk="0">
                  <a:moveTo>
                    <a:pt x="1359" y="0"/>
                  </a:moveTo>
                  <a:lnTo>
                    <a:pt x="1236" y="247"/>
                  </a:lnTo>
                  <a:lnTo>
                    <a:pt x="1153" y="494"/>
                  </a:lnTo>
                  <a:lnTo>
                    <a:pt x="989" y="988"/>
                  </a:lnTo>
                  <a:lnTo>
                    <a:pt x="659" y="1977"/>
                  </a:lnTo>
                  <a:lnTo>
                    <a:pt x="330" y="2965"/>
                  </a:lnTo>
                  <a:lnTo>
                    <a:pt x="124" y="3460"/>
                  </a:lnTo>
                  <a:lnTo>
                    <a:pt x="41" y="3707"/>
                  </a:lnTo>
                  <a:lnTo>
                    <a:pt x="0" y="3954"/>
                  </a:lnTo>
                  <a:lnTo>
                    <a:pt x="0" y="4036"/>
                  </a:lnTo>
                  <a:lnTo>
                    <a:pt x="82" y="4077"/>
                  </a:lnTo>
                  <a:lnTo>
                    <a:pt x="165" y="4077"/>
                  </a:lnTo>
                  <a:lnTo>
                    <a:pt x="206" y="4036"/>
                  </a:lnTo>
                  <a:lnTo>
                    <a:pt x="330" y="3789"/>
                  </a:lnTo>
                  <a:lnTo>
                    <a:pt x="412" y="3542"/>
                  </a:lnTo>
                  <a:lnTo>
                    <a:pt x="577" y="3048"/>
                  </a:lnTo>
                  <a:lnTo>
                    <a:pt x="865" y="2059"/>
                  </a:lnTo>
                  <a:lnTo>
                    <a:pt x="1194" y="1071"/>
                  </a:lnTo>
                  <a:lnTo>
                    <a:pt x="1359" y="577"/>
                  </a:lnTo>
                  <a:lnTo>
                    <a:pt x="1442" y="330"/>
                  </a:lnTo>
                  <a:lnTo>
                    <a:pt x="1483" y="8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1"/>
            <p:cNvSpPr/>
            <p:nvPr/>
          </p:nvSpPr>
          <p:spPr>
            <a:xfrm>
              <a:off x="2157400" y="4483300"/>
              <a:ext cx="54575" cy="108125"/>
            </a:xfrm>
            <a:custGeom>
              <a:avLst/>
              <a:gdLst/>
              <a:ahLst/>
              <a:cxnLst/>
              <a:rect l="l" t="t" r="r" b="b"/>
              <a:pathLst>
                <a:path w="2183" h="4325" extrusionOk="0">
                  <a:moveTo>
                    <a:pt x="1565" y="0"/>
                  </a:moveTo>
                  <a:lnTo>
                    <a:pt x="1400" y="42"/>
                  </a:lnTo>
                  <a:lnTo>
                    <a:pt x="1236" y="165"/>
                  </a:lnTo>
                  <a:lnTo>
                    <a:pt x="1071" y="289"/>
                  </a:lnTo>
                  <a:lnTo>
                    <a:pt x="783" y="618"/>
                  </a:lnTo>
                  <a:lnTo>
                    <a:pt x="536" y="1030"/>
                  </a:lnTo>
                  <a:lnTo>
                    <a:pt x="330" y="1483"/>
                  </a:lnTo>
                  <a:lnTo>
                    <a:pt x="165" y="1936"/>
                  </a:lnTo>
                  <a:lnTo>
                    <a:pt x="41" y="2472"/>
                  </a:lnTo>
                  <a:lnTo>
                    <a:pt x="0" y="2966"/>
                  </a:lnTo>
                  <a:lnTo>
                    <a:pt x="0" y="3460"/>
                  </a:lnTo>
                  <a:lnTo>
                    <a:pt x="82" y="3913"/>
                  </a:lnTo>
                  <a:lnTo>
                    <a:pt x="247" y="4325"/>
                  </a:lnTo>
                  <a:lnTo>
                    <a:pt x="453" y="4243"/>
                  </a:lnTo>
                  <a:lnTo>
                    <a:pt x="700" y="4078"/>
                  </a:lnTo>
                  <a:lnTo>
                    <a:pt x="906" y="3872"/>
                  </a:lnTo>
                  <a:lnTo>
                    <a:pt x="1153" y="3666"/>
                  </a:lnTo>
                  <a:lnTo>
                    <a:pt x="1524" y="3213"/>
                  </a:lnTo>
                  <a:lnTo>
                    <a:pt x="1689" y="2966"/>
                  </a:lnTo>
                  <a:lnTo>
                    <a:pt x="1812" y="2719"/>
                  </a:lnTo>
                  <a:lnTo>
                    <a:pt x="1936" y="2430"/>
                  </a:lnTo>
                  <a:lnTo>
                    <a:pt x="2059" y="2101"/>
                  </a:lnTo>
                  <a:lnTo>
                    <a:pt x="2142" y="1813"/>
                  </a:lnTo>
                  <a:lnTo>
                    <a:pt x="2183" y="1483"/>
                  </a:lnTo>
                  <a:lnTo>
                    <a:pt x="2183" y="1154"/>
                  </a:lnTo>
                  <a:lnTo>
                    <a:pt x="2183" y="824"/>
                  </a:lnTo>
                  <a:lnTo>
                    <a:pt x="2142" y="495"/>
                  </a:lnTo>
                  <a:lnTo>
                    <a:pt x="2059" y="371"/>
                  </a:lnTo>
                  <a:lnTo>
                    <a:pt x="2018" y="248"/>
                  </a:lnTo>
                  <a:lnTo>
                    <a:pt x="1853" y="83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1"/>
            <p:cNvSpPr/>
            <p:nvPr/>
          </p:nvSpPr>
          <p:spPr>
            <a:xfrm>
              <a:off x="2173875" y="4461675"/>
              <a:ext cx="37075" cy="103000"/>
            </a:xfrm>
            <a:custGeom>
              <a:avLst/>
              <a:gdLst/>
              <a:ahLst/>
              <a:cxnLst/>
              <a:rect l="l" t="t" r="r" b="b"/>
              <a:pathLst>
                <a:path w="1483" h="4120" extrusionOk="0">
                  <a:moveTo>
                    <a:pt x="1318" y="1"/>
                  </a:moveTo>
                  <a:lnTo>
                    <a:pt x="1277" y="42"/>
                  </a:lnTo>
                  <a:lnTo>
                    <a:pt x="1153" y="289"/>
                  </a:lnTo>
                  <a:lnTo>
                    <a:pt x="1071" y="536"/>
                  </a:lnTo>
                  <a:lnTo>
                    <a:pt x="906" y="1071"/>
                  </a:lnTo>
                  <a:lnTo>
                    <a:pt x="618" y="2019"/>
                  </a:lnTo>
                  <a:lnTo>
                    <a:pt x="288" y="3007"/>
                  </a:lnTo>
                  <a:lnTo>
                    <a:pt x="124" y="3501"/>
                  </a:lnTo>
                  <a:lnTo>
                    <a:pt x="41" y="3790"/>
                  </a:lnTo>
                  <a:lnTo>
                    <a:pt x="0" y="4037"/>
                  </a:lnTo>
                  <a:lnTo>
                    <a:pt x="0" y="4078"/>
                  </a:lnTo>
                  <a:lnTo>
                    <a:pt x="41" y="4119"/>
                  </a:lnTo>
                  <a:lnTo>
                    <a:pt x="82" y="4119"/>
                  </a:lnTo>
                  <a:lnTo>
                    <a:pt x="124" y="4078"/>
                  </a:lnTo>
                  <a:lnTo>
                    <a:pt x="247" y="3831"/>
                  </a:lnTo>
                  <a:lnTo>
                    <a:pt x="330" y="3584"/>
                  </a:lnTo>
                  <a:lnTo>
                    <a:pt x="494" y="3089"/>
                  </a:lnTo>
                  <a:lnTo>
                    <a:pt x="824" y="2142"/>
                  </a:lnTo>
                  <a:lnTo>
                    <a:pt x="1153" y="1154"/>
                  </a:lnTo>
                  <a:lnTo>
                    <a:pt x="1359" y="659"/>
                  </a:lnTo>
                  <a:lnTo>
                    <a:pt x="1442" y="371"/>
                  </a:lnTo>
                  <a:lnTo>
                    <a:pt x="1483" y="124"/>
                  </a:lnTo>
                  <a:lnTo>
                    <a:pt x="1483" y="42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1"/>
            <p:cNvSpPr/>
            <p:nvPr/>
          </p:nvSpPr>
          <p:spPr>
            <a:xfrm>
              <a:off x="2065750" y="4381350"/>
              <a:ext cx="109175" cy="55650"/>
            </a:xfrm>
            <a:custGeom>
              <a:avLst/>
              <a:gdLst/>
              <a:ahLst/>
              <a:cxnLst/>
              <a:rect l="l" t="t" r="r" b="b"/>
              <a:pathLst>
                <a:path w="4367" h="2226" extrusionOk="0">
                  <a:moveTo>
                    <a:pt x="907" y="1"/>
                  </a:moveTo>
                  <a:lnTo>
                    <a:pt x="454" y="83"/>
                  </a:lnTo>
                  <a:lnTo>
                    <a:pt x="1" y="248"/>
                  </a:lnTo>
                  <a:lnTo>
                    <a:pt x="124" y="495"/>
                  </a:lnTo>
                  <a:lnTo>
                    <a:pt x="289" y="701"/>
                  </a:lnTo>
                  <a:lnTo>
                    <a:pt x="454" y="948"/>
                  </a:lnTo>
                  <a:lnTo>
                    <a:pt x="660" y="1154"/>
                  </a:lnTo>
                  <a:lnTo>
                    <a:pt x="1113" y="1566"/>
                  </a:lnTo>
                  <a:lnTo>
                    <a:pt x="1360" y="1731"/>
                  </a:lnTo>
                  <a:lnTo>
                    <a:pt x="1607" y="1854"/>
                  </a:lnTo>
                  <a:lnTo>
                    <a:pt x="1936" y="1978"/>
                  </a:lnTo>
                  <a:lnTo>
                    <a:pt x="2225" y="2060"/>
                  </a:lnTo>
                  <a:lnTo>
                    <a:pt x="2554" y="2143"/>
                  </a:lnTo>
                  <a:lnTo>
                    <a:pt x="2884" y="2184"/>
                  </a:lnTo>
                  <a:lnTo>
                    <a:pt x="3172" y="2225"/>
                  </a:lnTo>
                  <a:lnTo>
                    <a:pt x="3501" y="2184"/>
                  </a:lnTo>
                  <a:lnTo>
                    <a:pt x="3831" y="2143"/>
                  </a:lnTo>
                  <a:lnTo>
                    <a:pt x="3954" y="2101"/>
                  </a:lnTo>
                  <a:lnTo>
                    <a:pt x="4078" y="2019"/>
                  </a:lnTo>
                  <a:lnTo>
                    <a:pt x="4243" y="1896"/>
                  </a:lnTo>
                  <a:lnTo>
                    <a:pt x="4325" y="1731"/>
                  </a:lnTo>
                  <a:lnTo>
                    <a:pt x="4366" y="1566"/>
                  </a:lnTo>
                  <a:lnTo>
                    <a:pt x="4284" y="1401"/>
                  </a:lnTo>
                  <a:lnTo>
                    <a:pt x="4202" y="1237"/>
                  </a:lnTo>
                  <a:lnTo>
                    <a:pt x="4037" y="1113"/>
                  </a:lnTo>
                  <a:lnTo>
                    <a:pt x="3748" y="825"/>
                  </a:lnTo>
                  <a:lnTo>
                    <a:pt x="3337" y="578"/>
                  </a:lnTo>
                  <a:lnTo>
                    <a:pt x="2884" y="330"/>
                  </a:lnTo>
                  <a:lnTo>
                    <a:pt x="2389" y="166"/>
                  </a:lnTo>
                  <a:lnTo>
                    <a:pt x="1895" y="42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1"/>
            <p:cNvSpPr/>
            <p:nvPr/>
          </p:nvSpPr>
          <p:spPr>
            <a:xfrm>
              <a:off x="2093550" y="4397825"/>
              <a:ext cx="101975" cy="38125"/>
            </a:xfrm>
            <a:custGeom>
              <a:avLst/>
              <a:gdLst/>
              <a:ahLst/>
              <a:cxnLst/>
              <a:rect l="l" t="t" r="r" b="b"/>
              <a:pathLst>
                <a:path w="4079" h="1525" extrusionOk="0">
                  <a:moveTo>
                    <a:pt x="42" y="1"/>
                  </a:moveTo>
                  <a:lnTo>
                    <a:pt x="1" y="42"/>
                  </a:lnTo>
                  <a:lnTo>
                    <a:pt x="1" y="83"/>
                  </a:lnTo>
                  <a:lnTo>
                    <a:pt x="42" y="125"/>
                  </a:lnTo>
                  <a:lnTo>
                    <a:pt x="248" y="248"/>
                  </a:lnTo>
                  <a:lnTo>
                    <a:pt x="495" y="372"/>
                  </a:lnTo>
                  <a:lnTo>
                    <a:pt x="989" y="536"/>
                  </a:lnTo>
                  <a:lnTo>
                    <a:pt x="1978" y="866"/>
                  </a:lnTo>
                  <a:lnTo>
                    <a:pt x="2966" y="1195"/>
                  </a:lnTo>
                  <a:lnTo>
                    <a:pt x="3460" y="1360"/>
                  </a:lnTo>
                  <a:lnTo>
                    <a:pt x="3707" y="1442"/>
                  </a:lnTo>
                  <a:lnTo>
                    <a:pt x="3954" y="1525"/>
                  </a:lnTo>
                  <a:lnTo>
                    <a:pt x="4037" y="1484"/>
                  </a:lnTo>
                  <a:lnTo>
                    <a:pt x="4078" y="1442"/>
                  </a:lnTo>
                  <a:lnTo>
                    <a:pt x="4078" y="1360"/>
                  </a:lnTo>
                  <a:lnTo>
                    <a:pt x="4037" y="1278"/>
                  </a:lnTo>
                  <a:lnTo>
                    <a:pt x="3790" y="1195"/>
                  </a:lnTo>
                  <a:lnTo>
                    <a:pt x="3543" y="1113"/>
                  </a:lnTo>
                  <a:lnTo>
                    <a:pt x="3048" y="948"/>
                  </a:lnTo>
                  <a:lnTo>
                    <a:pt x="2060" y="619"/>
                  </a:lnTo>
                  <a:lnTo>
                    <a:pt x="1071" y="289"/>
                  </a:lnTo>
                  <a:lnTo>
                    <a:pt x="577" y="125"/>
                  </a:lnTo>
                  <a:lnTo>
                    <a:pt x="330" y="42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1"/>
            <p:cNvSpPr/>
            <p:nvPr/>
          </p:nvSpPr>
          <p:spPr>
            <a:xfrm>
              <a:off x="2256225" y="4447250"/>
              <a:ext cx="108150" cy="54600"/>
            </a:xfrm>
            <a:custGeom>
              <a:avLst/>
              <a:gdLst/>
              <a:ahLst/>
              <a:cxnLst/>
              <a:rect l="l" t="t" r="r" b="b"/>
              <a:pathLst>
                <a:path w="4326" h="2184" extrusionOk="0">
                  <a:moveTo>
                    <a:pt x="825" y="1"/>
                  </a:moveTo>
                  <a:lnTo>
                    <a:pt x="536" y="42"/>
                  </a:lnTo>
                  <a:lnTo>
                    <a:pt x="372" y="83"/>
                  </a:lnTo>
                  <a:lnTo>
                    <a:pt x="248" y="166"/>
                  </a:lnTo>
                  <a:lnTo>
                    <a:pt x="83" y="289"/>
                  </a:lnTo>
                  <a:lnTo>
                    <a:pt x="1" y="454"/>
                  </a:lnTo>
                  <a:lnTo>
                    <a:pt x="1" y="619"/>
                  </a:lnTo>
                  <a:lnTo>
                    <a:pt x="42" y="783"/>
                  </a:lnTo>
                  <a:lnTo>
                    <a:pt x="166" y="948"/>
                  </a:lnTo>
                  <a:lnTo>
                    <a:pt x="289" y="1113"/>
                  </a:lnTo>
                  <a:lnTo>
                    <a:pt x="619" y="1360"/>
                  </a:lnTo>
                  <a:lnTo>
                    <a:pt x="1031" y="1648"/>
                  </a:lnTo>
                  <a:lnTo>
                    <a:pt x="1484" y="1854"/>
                  </a:lnTo>
                  <a:lnTo>
                    <a:pt x="1937" y="2019"/>
                  </a:lnTo>
                  <a:lnTo>
                    <a:pt x="2472" y="2143"/>
                  </a:lnTo>
                  <a:lnTo>
                    <a:pt x="2966" y="2184"/>
                  </a:lnTo>
                  <a:lnTo>
                    <a:pt x="3461" y="2184"/>
                  </a:lnTo>
                  <a:lnTo>
                    <a:pt x="3914" y="2101"/>
                  </a:lnTo>
                  <a:lnTo>
                    <a:pt x="4326" y="1937"/>
                  </a:lnTo>
                  <a:lnTo>
                    <a:pt x="4243" y="1690"/>
                  </a:lnTo>
                  <a:lnTo>
                    <a:pt x="4078" y="1484"/>
                  </a:lnTo>
                  <a:lnTo>
                    <a:pt x="3914" y="1236"/>
                  </a:lnTo>
                  <a:lnTo>
                    <a:pt x="3708" y="1031"/>
                  </a:lnTo>
                  <a:lnTo>
                    <a:pt x="3214" y="619"/>
                  </a:lnTo>
                  <a:lnTo>
                    <a:pt x="2966" y="454"/>
                  </a:lnTo>
                  <a:lnTo>
                    <a:pt x="2719" y="330"/>
                  </a:lnTo>
                  <a:lnTo>
                    <a:pt x="2431" y="207"/>
                  </a:lnTo>
                  <a:lnTo>
                    <a:pt x="2101" y="124"/>
                  </a:lnTo>
                  <a:lnTo>
                    <a:pt x="1813" y="42"/>
                  </a:lnTo>
                  <a:lnTo>
                    <a:pt x="1484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1"/>
            <p:cNvSpPr/>
            <p:nvPr/>
          </p:nvSpPr>
          <p:spPr>
            <a:xfrm>
              <a:off x="2234625" y="4448300"/>
              <a:ext cx="102975" cy="37075"/>
            </a:xfrm>
            <a:custGeom>
              <a:avLst/>
              <a:gdLst/>
              <a:ahLst/>
              <a:cxnLst/>
              <a:rect l="l" t="t" r="r" b="b"/>
              <a:pathLst>
                <a:path w="4119" h="1483" extrusionOk="0">
                  <a:moveTo>
                    <a:pt x="41" y="0"/>
                  </a:moveTo>
                  <a:lnTo>
                    <a:pt x="0" y="82"/>
                  </a:lnTo>
                  <a:lnTo>
                    <a:pt x="0" y="124"/>
                  </a:lnTo>
                  <a:lnTo>
                    <a:pt x="41" y="206"/>
                  </a:lnTo>
                  <a:lnTo>
                    <a:pt x="288" y="288"/>
                  </a:lnTo>
                  <a:lnTo>
                    <a:pt x="536" y="371"/>
                  </a:lnTo>
                  <a:lnTo>
                    <a:pt x="1071" y="536"/>
                  </a:lnTo>
                  <a:lnTo>
                    <a:pt x="2059" y="865"/>
                  </a:lnTo>
                  <a:lnTo>
                    <a:pt x="3007" y="1194"/>
                  </a:lnTo>
                  <a:lnTo>
                    <a:pt x="3542" y="1359"/>
                  </a:lnTo>
                  <a:lnTo>
                    <a:pt x="3789" y="1442"/>
                  </a:lnTo>
                  <a:lnTo>
                    <a:pt x="4036" y="1483"/>
                  </a:lnTo>
                  <a:lnTo>
                    <a:pt x="4078" y="1483"/>
                  </a:lnTo>
                  <a:lnTo>
                    <a:pt x="4119" y="1442"/>
                  </a:lnTo>
                  <a:lnTo>
                    <a:pt x="4119" y="1400"/>
                  </a:lnTo>
                  <a:lnTo>
                    <a:pt x="4078" y="1359"/>
                  </a:lnTo>
                  <a:lnTo>
                    <a:pt x="3830" y="1236"/>
                  </a:lnTo>
                  <a:lnTo>
                    <a:pt x="3583" y="1153"/>
                  </a:lnTo>
                  <a:lnTo>
                    <a:pt x="3089" y="947"/>
                  </a:lnTo>
                  <a:lnTo>
                    <a:pt x="2142" y="618"/>
                  </a:lnTo>
                  <a:lnTo>
                    <a:pt x="1153" y="288"/>
                  </a:lnTo>
                  <a:lnTo>
                    <a:pt x="659" y="124"/>
                  </a:lnTo>
                  <a:lnTo>
                    <a:pt x="371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1"/>
            <p:cNvSpPr/>
            <p:nvPr/>
          </p:nvSpPr>
          <p:spPr>
            <a:xfrm>
              <a:off x="2193425" y="4282525"/>
              <a:ext cx="47400" cy="115325"/>
            </a:xfrm>
            <a:custGeom>
              <a:avLst/>
              <a:gdLst/>
              <a:ahLst/>
              <a:cxnLst/>
              <a:rect l="l" t="t" r="r" b="b"/>
              <a:pathLst>
                <a:path w="1896" h="4613" extrusionOk="0">
                  <a:moveTo>
                    <a:pt x="1030" y="0"/>
                  </a:moveTo>
                  <a:lnTo>
                    <a:pt x="824" y="206"/>
                  </a:lnTo>
                  <a:lnTo>
                    <a:pt x="660" y="412"/>
                  </a:lnTo>
                  <a:lnTo>
                    <a:pt x="495" y="659"/>
                  </a:lnTo>
                  <a:lnTo>
                    <a:pt x="371" y="947"/>
                  </a:lnTo>
                  <a:lnTo>
                    <a:pt x="165" y="1483"/>
                  </a:lnTo>
                  <a:lnTo>
                    <a:pt x="83" y="1771"/>
                  </a:lnTo>
                  <a:lnTo>
                    <a:pt x="42" y="2059"/>
                  </a:lnTo>
                  <a:lnTo>
                    <a:pt x="1" y="2389"/>
                  </a:lnTo>
                  <a:lnTo>
                    <a:pt x="42" y="2718"/>
                  </a:lnTo>
                  <a:lnTo>
                    <a:pt x="83" y="3048"/>
                  </a:lnTo>
                  <a:lnTo>
                    <a:pt x="124" y="3336"/>
                  </a:lnTo>
                  <a:lnTo>
                    <a:pt x="207" y="3666"/>
                  </a:lnTo>
                  <a:lnTo>
                    <a:pt x="330" y="3954"/>
                  </a:lnTo>
                  <a:lnTo>
                    <a:pt x="495" y="4242"/>
                  </a:lnTo>
                  <a:lnTo>
                    <a:pt x="577" y="4366"/>
                  </a:lnTo>
                  <a:lnTo>
                    <a:pt x="701" y="4448"/>
                  </a:lnTo>
                  <a:lnTo>
                    <a:pt x="866" y="4572"/>
                  </a:lnTo>
                  <a:lnTo>
                    <a:pt x="1030" y="4613"/>
                  </a:lnTo>
                  <a:lnTo>
                    <a:pt x="1195" y="4531"/>
                  </a:lnTo>
                  <a:lnTo>
                    <a:pt x="1319" y="4448"/>
                  </a:lnTo>
                  <a:lnTo>
                    <a:pt x="1442" y="4283"/>
                  </a:lnTo>
                  <a:lnTo>
                    <a:pt x="1566" y="4119"/>
                  </a:lnTo>
                  <a:lnTo>
                    <a:pt x="1689" y="3707"/>
                  </a:lnTo>
                  <a:lnTo>
                    <a:pt x="1813" y="3254"/>
                  </a:lnTo>
                  <a:lnTo>
                    <a:pt x="1895" y="2760"/>
                  </a:lnTo>
                  <a:lnTo>
                    <a:pt x="1895" y="2224"/>
                  </a:lnTo>
                  <a:lnTo>
                    <a:pt x="1813" y="1730"/>
                  </a:lnTo>
                  <a:lnTo>
                    <a:pt x="1689" y="1236"/>
                  </a:lnTo>
                  <a:lnTo>
                    <a:pt x="1525" y="783"/>
                  </a:lnTo>
                  <a:lnTo>
                    <a:pt x="1319" y="371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1"/>
            <p:cNvSpPr/>
            <p:nvPr/>
          </p:nvSpPr>
          <p:spPr>
            <a:xfrm>
              <a:off x="2214025" y="4312375"/>
              <a:ext cx="7225" cy="108150"/>
            </a:xfrm>
            <a:custGeom>
              <a:avLst/>
              <a:gdLst/>
              <a:ahLst/>
              <a:cxnLst/>
              <a:rect l="l" t="t" r="r" b="b"/>
              <a:pathLst>
                <a:path w="289" h="4326" extrusionOk="0">
                  <a:moveTo>
                    <a:pt x="124" y="1"/>
                  </a:moveTo>
                  <a:lnTo>
                    <a:pt x="83" y="42"/>
                  </a:lnTo>
                  <a:lnTo>
                    <a:pt x="42" y="42"/>
                  </a:lnTo>
                  <a:lnTo>
                    <a:pt x="0" y="330"/>
                  </a:lnTo>
                  <a:lnTo>
                    <a:pt x="0" y="577"/>
                  </a:lnTo>
                  <a:lnTo>
                    <a:pt x="0" y="1113"/>
                  </a:lnTo>
                  <a:lnTo>
                    <a:pt x="0" y="2142"/>
                  </a:lnTo>
                  <a:lnTo>
                    <a:pt x="42" y="3172"/>
                  </a:lnTo>
                  <a:lnTo>
                    <a:pt x="0" y="3707"/>
                  </a:lnTo>
                  <a:lnTo>
                    <a:pt x="42" y="3996"/>
                  </a:lnTo>
                  <a:lnTo>
                    <a:pt x="42" y="4243"/>
                  </a:lnTo>
                  <a:lnTo>
                    <a:pt x="83" y="4284"/>
                  </a:lnTo>
                  <a:lnTo>
                    <a:pt x="165" y="4325"/>
                  </a:lnTo>
                  <a:lnTo>
                    <a:pt x="247" y="4284"/>
                  </a:lnTo>
                  <a:lnTo>
                    <a:pt x="289" y="4243"/>
                  </a:lnTo>
                  <a:lnTo>
                    <a:pt x="289" y="3996"/>
                  </a:lnTo>
                  <a:lnTo>
                    <a:pt x="289" y="3707"/>
                  </a:lnTo>
                  <a:lnTo>
                    <a:pt x="289" y="3172"/>
                  </a:lnTo>
                  <a:lnTo>
                    <a:pt x="247" y="2142"/>
                  </a:lnTo>
                  <a:lnTo>
                    <a:pt x="247" y="1113"/>
                  </a:lnTo>
                  <a:lnTo>
                    <a:pt x="247" y="577"/>
                  </a:lnTo>
                  <a:lnTo>
                    <a:pt x="247" y="330"/>
                  </a:lnTo>
                  <a:lnTo>
                    <a:pt x="206" y="42"/>
                  </a:lnTo>
                  <a:lnTo>
                    <a:pt x="165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1"/>
            <p:cNvSpPr/>
            <p:nvPr/>
          </p:nvSpPr>
          <p:spPr>
            <a:xfrm>
              <a:off x="2194450" y="4486375"/>
              <a:ext cx="46375" cy="114325"/>
            </a:xfrm>
            <a:custGeom>
              <a:avLst/>
              <a:gdLst/>
              <a:ahLst/>
              <a:cxnLst/>
              <a:rect l="l" t="t" r="r" b="b"/>
              <a:pathLst>
                <a:path w="1855" h="4573" extrusionOk="0">
                  <a:moveTo>
                    <a:pt x="825" y="1"/>
                  </a:moveTo>
                  <a:lnTo>
                    <a:pt x="660" y="42"/>
                  </a:lnTo>
                  <a:lnTo>
                    <a:pt x="536" y="125"/>
                  </a:lnTo>
                  <a:lnTo>
                    <a:pt x="413" y="289"/>
                  </a:lnTo>
                  <a:lnTo>
                    <a:pt x="289" y="454"/>
                  </a:lnTo>
                  <a:lnTo>
                    <a:pt x="166" y="866"/>
                  </a:lnTo>
                  <a:lnTo>
                    <a:pt x="42" y="1319"/>
                  </a:lnTo>
                  <a:lnTo>
                    <a:pt x="1" y="1813"/>
                  </a:lnTo>
                  <a:lnTo>
                    <a:pt x="1" y="2349"/>
                  </a:lnTo>
                  <a:lnTo>
                    <a:pt x="42" y="2843"/>
                  </a:lnTo>
                  <a:lnTo>
                    <a:pt x="166" y="3337"/>
                  </a:lnTo>
                  <a:lnTo>
                    <a:pt x="330" y="3790"/>
                  </a:lnTo>
                  <a:lnTo>
                    <a:pt x="577" y="4202"/>
                  </a:lnTo>
                  <a:lnTo>
                    <a:pt x="866" y="4573"/>
                  </a:lnTo>
                  <a:lnTo>
                    <a:pt x="1030" y="4367"/>
                  </a:lnTo>
                  <a:lnTo>
                    <a:pt x="1195" y="4161"/>
                  </a:lnTo>
                  <a:lnTo>
                    <a:pt x="1360" y="3914"/>
                  </a:lnTo>
                  <a:lnTo>
                    <a:pt x="1484" y="3667"/>
                  </a:lnTo>
                  <a:lnTo>
                    <a:pt x="1689" y="3090"/>
                  </a:lnTo>
                  <a:lnTo>
                    <a:pt x="1772" y="2802"/>
                  </a:lnTo>
                  <a:lnTo>
                    <a:pt x="1813" y="2513"/>
                  </a:lnTo>
                  <a:lnTo>
                    <a:pt x="1854" y="2184"/>
                  </a:lnTo>
                  <a:lnTo>
                    <a:pt x="1854" y="1854"/>
                  </a:lnTo>
                  <a:lnTo>
                    <a:pt x="1813" y="1525"/>
                  </a:lnTo>
                  <a:lnTo>
                    <a:pt x="1731" y="1237"/>
                  </a:lnTo>
                  <a:lnTo>
                    <a:pt x="1648" y="948"/>
                  </a:lnTo>
                  <a:lnTo>
                    <a:pt x="1525" y="619"/>
                  </a:lnTo>
                  <a:lnTo>
                    <a:pt x="1360" y="330"/>
                  </a:lnTo>
                  <a:lnTo>
                    <a:pt x="1278" y="207"/>
                  </a:lnTo>
                  <a:lnTo>
                    <a:pt x="1154" y="125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1"/>
            <p:cNvSpPr/>
            <p:nvPr/>
          </p:nvSpPr>
          <p:spPr>
            <a:xfrm>
              <a:off x="2213000" y="4462700"/>
              <a:ext cx="7225" cy="108150"/>
            </a:xfrm>
            <a:custGeom>
              <a:avLst/>
              <a:gdLst/>
              <a:ahLst/>
              <a:cxnLst/>
              <a:rect l="l" t="t" r="r" b="b"/>
              <a:pathLst>
                <a:path w="289" h="4326" extrusionOk="0">
                  <a:moveTo>
                    <a:pt x="124" y="1"/>
                  </a:moveTo>
                  <a:lnTo>
                    <a:pt x="41" y="42"/>
                  </a:lnTo>
                  <a:lnTo>
                    <a:pt x="0" y="83"/>
                  </a:lnTo>
                  <a:lnTo>
                    <a:pt x="0" y="371"/>
                  </a:lnTo>
                  <a:lnTo>
                    <a:pt x="0" y="618"/>
                  </a:lnTo>
                  <a:lnTo>
                    <a:pt x="0" y="1154"/>
                  </a:lnTo>
                  <a:lnTo>
                    <a:pt x="41" y="2184"/>
                  </a:lnTo>
                  <a:lnTo>
                    <a:pt x="41" y="3213"/>
                  </a:lnTo>
                  <a:lnTo>
                    <a:pt x="41" y="3749"/>
                  </a:lnTo>
                  <a:lnTo>
                    <a:pt x="83" y="3996"/>
                  </a:lnTo>
                  <a:lnTo>
                    <a:pt x="124" y="4284"/>
                  </a:lnTo>
                  <a:lnTo>
                    <a:pt x="124" y="4325"/>
                  </a:lnTo>
                  <a:lnTo>
                    <a:pt x="206" y="4325"/>
                  </a:lnTo>
                  <a:lnTo>
                    <a:pt x="247" y="4284"/>
                  </a:lnTo>
                  <a:lnTo>
                    <a:pt x="288" y="3996"/>
                  </a:lnTo>
                  <a:lnTo>
                    <a:pt x="288" y="3749"/>
                  </a:lnTo>
                  <a:lnTo>
                    <a:pt x="288" y="3213"/>
                  </a:lnTo>
                  <a:lnTo>
                    <a:pt x="288" y="2184"/>
                  </a:lnTo>
                  <a:lnTo>
                    <a:pt x="288" y="1154"/>
                  </a:lnTo>
                  <a:lnTo>
                    <a:pt x="288" y="618"/>
                  </a:lnTo>
                  <a:lnTo>
                    <a:pt x="288" y="371"/>
                  </a:lnTo>
                  <a:lnTo>
                    <a:pt x="247" y="83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1"/>
            <p:cNvSpPr/>
            <p:nvPr/>
          </p:nvSpPr>
          <p:spPr>
            <a:xfrm>
              <a:off x="2056475" y="4418425"/>
              <a:ext cx="114325" cy="46375"/>
            </a:xfrm>
            <a:custGeom>
              <a:avLst/>
              <a:gdLst/>
              <a:ahLst/>
              <a:cxnLst/>
              <a:rect l="l" t="t" r="r" b="b"/>
              <a:pathLst>
                <a:path w="4573" h="1855" extrusionOk="0">
                  <a:moveTo>
                    <a:pt x="2225" y="1"/>
                  </a:moveTo>
                  <a:lnTo>
                    <a:pt x="1731" y="83"/>
                  </a:lnTo>
                  <a:lnTo>
                    <a:pt x="1236" y="165"/>
                  </a:lnTo>
                  <a:lnTo>
                    <a:pt x="783" y="371"/>
                  </a:lnTo>
                  <a:lnTo>
                    <a:pt x="372" y="577"/>
                  </a:lnTo>
                  <a:lnTo>
                    <a:pt x="1" y="866"/>
                  </a:lnTo>
                  <a:lnTo>
                    <a:pt x="166" y="1072"/>
                  </a:lnTo>
                  <a:lnTo>
                    <a:pt x="413" y="1236"/>
                  </a:lnTo>
                  <a:lnTo>
                    <a:pt x="660" y="1360"/>
                  </a:lnTo>
                  <a:lnTo>
                    <a:pt x="907" y="1525"/>
                  </a:lnTo>
                  <a:lnTo>
                    <a:pt x="1484" y="1731"/>
                  </a:lnTo>
                  <a:lnTo>
                    <a:pt x="1772" y="1813"/>
                  </a:lnTo>
                  <a:lnTo>
                    <a:pt x="2060" y="1854"/>
                  </a:lnTo>
                  <a:lnTo>
                    <a:pt x="2719" y="1854"/>
                  </a:lnTo>
                  <a:lnTo>
                    <a:pt x="3007" y="1813"/>
                  </a:lnTo>
                  <a:lnTo>
                    <a:pt x="3337" y="1772"/>
                  </a:lnTo>
                  <a:lnTo>
                    <a:pt x="3625" y="1648"/>
                  </a:lnTo>
                  <a:lnTo>
                    <a:pt x="3955" y="1566"/>
                  </a:lnTo>
                  <a:lnTo>
                    <a:pt x="4243" y="1401"/>
                  </a:lnTo>
                  <a:lnTo>
                    <a:pt x="4367" y="1277"/>
                  </a:lnTo>
                  <a:lnTo>
                    <a:pt x="4449" y="1195"/>
                  </a:lnTo>
                  <a:lnTo>
                    <a:pt x="4573" y="989"/>
                  </a:lnTo>
                  <a:lnTo>
                    <a:pt x="4573" y="824"/>
                  </a:lnTo>
                  <a:lnTo>
                    <a:pt x="4531" y="701"/>
                  </a:lnTo>
                  <a:lnTo>
                    <a:pt x="4408" y="536"/>
                  </a:lnTo>
                  <a:lnTo>
                    <a:pt x="4284" y="413"/>
                  </a:lnTo>
                  <a:lnTo>
                    <a:pt x="4078" y="330"/>
                  </a:lnTo>
                  <a:lnTo>
                    <a:pt x="3708" y="165"/>
                  </a:lnTo>
                  <a:lnTo>
                    <a:pt x="3255" y="42"/>
                  </a:lnTo>
                  <a:lnTo>
                    <a:pt x="2719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1"/>
            <p:cNvSpPr/>
            <p:nvPr/>
          </p:nvSpPr>
          <p:spPr>
            <a:xfrm>
              <a:off x="2086350" y="4436975"/>
              <a:ext cx="108125" cy="8250"/>
            </a:xfrm>
            <a:custGeom>
              <a:avLst/>
              <a:gdLst/>
              <a:ahLst/>
              <a:cxnLst/>
              <a:rect l="l" t="t" r="r" b="b"/>
              <a:pathLst>
                <a:path w="4325" h="330" extrusionOk="0">
                  <a:moveTo>
                    <a:pt x="3707" y="0"/>
                  </a:moveTo>
                  <a:lnTo>
                    <a:pt x="3172" y="41"/>
                  </a:lnTo>
                  <a:lnTo>
                    <a:pt x="2142" y="41"/>
                  </a:lnTo>
                  <a:lnTo>
                    <a:pt x="1112" y="82"/>
                  </a:lnTo>
                  <a:lnTo>
                    <a:pt x="289" y="82"/>
                  </a:lnTo>
                  <a:lnTo>
                    <a:pt x="41" y="124"/>
                  </a:lnTo>
                  <a:lnTo>
                    <a:pt x="0" y="165"/>
                  </a:lnTo>
                  <a:lnTo>
                    <a:pt x="0" y="206"/>
                  </a:lnTo>
                  <a:lnTo>
                    <a:pt x="0" y="247"/>
                  </a:lnTo>
                  <a:lnTo>
                    <a:pt x="41" y="288"/>
                  </a:lnTo>
                  <a:lnTo>
                    <a:pt x="289" y="288"/>
                  </a:lnTo>
                  <a:lnTo>
                    <a:pt x="577" y="330"/>
                  </a:lnTo>
                  <a:lnTo>
                    <a:pt x="1112" y="330"/>
                  </a:lnTo>
                  <a:lnTo>
                    <a:pt x="2142" y="288"/>
                  </a:lnTo>
                  <a:lnTo>
                    <a:pt x="3954" y="288"/>
                  </a:lnTo>
                  <a:lnTo>
                    <a:pt x="4242" y="247"/>
                  </a:lnTo>
                  <a:lnTo>
                    <a:pt x="4284" y="206"/>
                  </a:lnTo>
                  <a:lnTo>
                    <a:pt x="4325" y="124"/>
                  </a:lnTo>
                  <a:lnTo>
                    <a:pt x="4284" y="82"/>
                  </a:lnTo>
                  <a:lnTo>
                    <a:pt x="4242" y="41"/>
                  </a:lnTo>
                  <a:lnTo>
                    <a:pt x="3954" y="0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1"/>
            <p:cNvSpPr/>
            <p:nvPr/>
          </p:nvSpPr>
          <p:spPr>
            <a:xfrm>
              <a:off x="2259325" y="4418425"/>
              <a:ext cx="115350" cy="46375"/>
            </a:xfrm>
            <a:custGeom>
              <a:avLst/>
              <a:gdLst/>
              <a:ahLst/>
              <a:cxnLst/>
              <a:rect l="l" t="t" r="r" b="b"/>
              <a:pathLst>
                <a:path w="4614" h="1855" extrusionOk="0">
                  <a:moveTo>
                    <a:pt x="1895" y="1"/>
                  </a:moveTo>
                  <a:lnTo>
                    <a:pt x="1566" y="42"/>
                  </a:lnTo>
                  <a:lnTo>
                    <a:pt x="1277" y="124"/>
                  </a:lnTo>
                  <a:lnTo>
                    <a:pt x="948" y="207"/>
                  </a:lnTo>
                  <a:lnTo>
                    <a:pt x="660" y="330"/>
                  </a:lnTo>
                  <a:lnTo>
                    <a:pt x="371" y="454"/>
                  </a:lnTo>
                  <a:lnTo>
                    <a:pt x="248" y="577"/>
                  </a:lnTo>
                  <a:lnTo>
                    <a:pt x="165" y="660"/>
                  </a:lnTo>
                  <a:lnTo>
                    <a:pt x="42" y="866"/>
                  </a:lnTo>
                  <a:lnTo>
                    <a:pt x="1" y="1030"/>
                  </a:lnTo>
                  <a:lnTo>
                    <a:pt x="42" y="1195"/>
                  </a:lnTo>
                  <a:lnTo>
                    <a:pt x="165" y="1319"/>
                  </a:lnTo>
                  <a:lnTo>
                    <a:pt x="330" y="1442"/>
                  </a:lnTo>
                  <a:lnTo>
                    <a:pt x="495" y="1525"/>
                  </a:lnTo>
                  <a:lnTo>
                    <a:pt x="907" y="1689"/>
                  </a:lnTo>
                  <a:lnTo>
                    <a:pt x="1360" y="1813"/>
                  </a:lnTo>
                  <a:lnTo>
                    <a:pt x="1854" y="1854"/>
                  </a:lnTo>
                  <a:lnTo>
                    <a:pt x="2389" y="1854"/>
                  </a:lnTo>
                  <a:lnTo>
                    <a:pt x="2884" y="1813"/>
                  </a:lnTo>
                  <a:lnTo>
                    <a:pt x="3378" y="1689"/>
                  </a:lnTo>
                  <a:lnTo>
                    <a:pt x="3831" y="1525"/>
                  </a:lnTo>
                  <a:lnTo>
                    <a:pt x="4243" y="1277"/>
                  </a:lnTo>
                  <a:lnTo>
                    <a:pt x="4613" y="989"/>
                  </a:lnTo>
                  <a:lnTo>
                    <a:pt x="4407" y="824"/>
                  </a:lnTo>
                  <a:lnTo>
                    <a:pt x="4202" y="618"/>
                  </a:lnTo>
                  <a:lnTo>
                    <a:pt x="3954" y="495"/>
                  </a:lnTo>
                  <a:lnTo>
                    <a:pt x="3666" y="330"/>
                  </a:lnTo>
                  <a:lnTo>
                    <a:pt x="3131" y="124"/>
                  </a:lnTo>
                  <a:lnTo>
                    <a:pt x="2842" y="42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1"/>
            <p:cNvSpPr/>
            <p:nvPr/>
          </p:nvSpPr>
          <p:spPr>
            <a:xfrm>
              <a:off x="2236675" y="4439025"/>
              <a:ext cx="108150" cy="7225"/>
            </a:xfrm>
            <a:custGeom>
              <a:avLst/>
              <a:gdLst/>
              <a:ahLst/>
              <a:cxnLst/>
              <a:rect l="l" t="t" r="r" b="b"/>
              <a:pathLst>
                <a:path w="4326" h="289" extrusionOk="0">
                  <a:moveTo>
                    <a:pt x="330" y="0"/>
                  </a:moveTo>
                  <a:lnTo>
                    <a:pt x="83" y="42"/>
                  </a:lnTo>
                  <a:lnTo>
                    <a:pt x="0" y="83"/>
                  </a:lnTo>
                  <a:lnTo>
                    <a:pt x="0" y="165"/>
                  </a:lnTo>
                  <a:lnTo>
                    <a:pt x="0" y="206"/>
                  </a:lnTo>
                  <a:lnTo>
                    <a:pt x="83" y="248"/>
                  </a:lnTo>
                  <a:lnTo>
                    <a:pt x="330" y="289"/>
                  </a:lnTo>
                  <a:lnTo>
                    <a:pt x="618" y="289"/>
                  </a:lnTo>
                  <a:lnTo>
                    <a:pt x="1154" y="248"/>
                  </a:lnTo>
                  <a:lnTo>
                    <a:pt x="2183" y="248"/>
                  </a:lnTo>
                  <a:lnTo>
                    <a:pt x="3213" y="206"/>
                  </a:lnTo>
                  <a:lnTo>
                    <a:pt x="3996" y="206"/>
                  </a:lnTo>
                  <a:lnTo>
                    <a:pt x="4243" y="165"/>
                  </a:lnTo>
                  <a:lnTo>
                    <a:pt x="4284" y="124"/>
                  </a:lnTo>
                  <a:lnTo>
                    <a:pt x="4325" y="83"/>
                  </a:lnTo>
                  <a:lnTo>
                    <a:pt x="4284" y="42"/>
                  </a:lnTo>
                  <a:lnTo>
                    <a:pt x="4243" y="42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1"/>
            <p:cNvSpPr/>
            <p:nvPr/>
          </p:nvSpPr>
          <p:spPr>
            <a:xfrm>
              <a:off x="2243875" y="4327825"/>
              <a:ext cx="82400" cy="86500"/>
            </a:xfrm>
            <a:custGeom>
              <a:avLst/>
              <a:gdLst/>
              <a:ahLst/>
              <a:cxnLst/>
              <a:rect l="l" t="t" r="r" b="b"/>
              <a:pathLst>
                <a:path w="3296" h="3460" extrusionOk="0">
                  <a:moveTo>
                    <a:pt x="3007" y="0"/>
                  </a:moveTo>
                  <a:lnTo>
                    <a:pt x="2760" y="42"/>
                  </a:lnTo>
                  <a:lnTo>
                    <a:pt x="2472" y="124"/>
                  </a:lnTo>
                  <a:lnTo>
                    <a:pt x="2184" y="206"/>
                  </a:lnTo>
                  <a:lnTo>
                    <a:pt x="1648" y="495"/>
                  </a:lnTo>
                  <a:lnTo>
                    <a:pt x="1401" y="659"/>
                  </a:lnTo>
                  <a:lnTo>
                    <a:pt x="1154" y="824"/>
                  </a:lnTo>
                  <a:lnTo>
                    <a:pt x="948" y="1071"/>
                  </a:lnTo>
                  <a:lnTo>
                    <a:pt x="742" y="1318"/>
                  </a:lnTo>
                  <a:lnTo>
                    <a:pt x="536" y="1565"/>
                  </a:lnTo>
                  <a:lnTo>
                    <a:pt x="371" y="1854"/>
                  </a:lnTo>
                  <a:lnTo>
                    <a:pt x="207" y="2101"/>
                  </a:lnTo>
                  <a:lnTo>
                    <a:pt x="83" y="2430"/>
                  </a:lnTo>
                  <a:lnTo>
                    <a:pt x="1" y="2719"/>
                  </a:lnTo>
                  <a:lnTo>
                    <a:pt x="1" y="2883"/>
                  </a:lnTo>
                  <a:lnTo>
                    <a:pt x="42" y="3007"/>
                  </a:lnTo>
                  <a:lnTo>
                    <a:pt x="83" y="3254"/>
                  </a:lnTo>
                  <a:lnTo>
                    <a:pt x="207" y="3378"/>
                  </a:lnTo>
                  <a:lnTo>
                    <a:pt x="330" y="3460"/>
                  </a:lnTo>
                  <a:lnTo>
                    <a:pt x="495" y="3460"/>
                  </a:lnTo>
                  <a:lnTo>
                    <a:pt x="701" y="3419"/>
                  </a:lnTo>
                  <a:lnTo>
                    <a:pt x="907" y="3378"/>
                  </a:lnTo>
                  <a:lnTo>
                    <a:pt x="1278" y="3172"/>
                  </a:lnTo>
                  <a:lnTo>
                    <a:pt x="1689" y="2925"/>
                  </a:lnTo>
                  <a:lnTo>
                    <a:pt x="2060" y="2595"/>
                  </a:lnTo>
                  <a:lnTo>
                    <a:pt x="2390" y="2224"/>
                  </a:lnTo>
                  <a:lnTo>
                    <a:pt x="2719" y="1813"/>
                  </a:lnTo>
                  <a:lnTo>
                    <a:pt x="2966" y="1359"/>
                  </a:lnTo>
                  <a:lnTo>
                    <a:pt x="3131" y="906"/>
                  </a:lnTo>
                  <a:lnTo>
                    <a:pt x="3254" y="453"/>
                  </a:lnTo>
                  <a:lnTo>
                    <a:pt x="3296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1"/>
            <p:cNvSpPr/>
            <p:nvPr/>
          </p:nvSpPr>
          <p:spPr>
            <a:xfrm>
              <a:off x="2231525" y="4347375"/>
              <a:ext cx="73125" cy="81375"/>
            </a:xfrm>
            <a:custGeom>
              <a:avLst/>
              <a:gdLst/>
              <a:ahLst/>
              <a:cxnLst/>
              <a:rect l="l" t="t" r="r" b="b"/>
              <a:pathLst>
                <a:path w="2925" h="3255" extrusionOk="0">
                  <a:moveTo>
                    <a:pt x="2884" y="1"/>
                  </a:moveTo>
                  <a:lnTo>
                    <a:pt x="2842" y="42"/>
                  </a:lnTo>
                  <a:lnTo>
                    <a:pt x="2636" y="207"/>
                  </a:lnTo>
                  <a:lnTo>
                    <a:pt x="2431" y="372"/>
                  </a:lnTo>
                  <a:lnTo>
                    <a:pt x="2060" y="783"/>
                  </a:lnTo>
                  <a:lnTo>
                    <a:pt x="1401" y="1525"/>
                  </a:lnTo>
                  <a:lnTo>
                    <a:pt x="701" y="2307"/>
                  </a:lnTo>
                  <a:lnTo>
                    <a:pt x="330" y="2678"/>
                  </a:lnTo>
                  <a:lnTo>
                    <a:pt x="165" y="2884"/>
                  </a:lnTo>
                  <a:lnTo>
                    <a:pt x="1" y="3090"/>
                  </a:lnTo>
                  <a:lnTo>
                    <a:pt x="1" y="3172"/>
                  </a:lnTo>
                  <a:lnTo>
                    <a:pt x="42" y="3213"/>
                  </a:lnTo>
                  <a:lnTo>
                    <a:pt x="83" y="3255"/>
                  </a:lnTo>
                  <a:lnTo>
                    <a:pt x="165" y="3255"/>
                  </a:lnTo>
                  <a:lnTo>
                    <a:pt x="371" y="3049"/>
                  </a:lnTo>
                  <a:lnTo>
                    <a:pt x="536" y="2884"/>
                  </a:lnTo>
                  <a:lnTo>
                    <a:pt x="865" y="2472"/>
                  </a:lnTo>
                  <a:lnTo>
                    <a:pt x="1566" y="1689"/>
                  </a:lnTo>
                  <a:lnTo>
                    <a:pt x="2266" y="907"/>
                  </a:lnTo>
                  <a:lnTo>
                    <a:pt x="2595" y="536"/>
                  </a:lnTo>
                  <a:lnTo>
                    <a:pt x="2801" y="330"/>
                  </a:lnTo>
                  <a:lnTo>
                    <a:pt x="2925" y="124"/>
                  </a:lnTo>
                  <a:lnTo>
                    <a:pt x="2925" y="83"/>
                  </a:lnTo>
                  <a:lnTo>
                    <a:pt x="2925" y="42"/>
                  </a:lnTo>
                  <a:lnTo>
                    <a:pt x="2884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1"/>
            <p:cNvSpPr/>
            <p:nvPr/>
          </p:nvSpPr>
          <p:spPr>
            <a:xfrm>
              <a:off x="2107975" y="4471975"/>
              <a:ext cx="81350" cy="86500"/>
            </a:xfrm>
            <a:custGeom>
              <a:avLst/>
              <a:gdLst/>
              <a:ahLst/>
              <a:cxnLst/>
              <a:rect l="l" t="t" r="r" b="b"/>
              <a:pathLst>
                <a:path w="3254" h="3460" extrusionOk="0">
                  <a:moveTo>
                    <a:pt x="2554" y="0"/>
                  </a:moveTo>
                  <a:lnTo>
                    <a:pt x="2348" y="83"/>
                  </a:lnTo>
                  <a:lnTo>
                    <a:pt x="1977" y="247"/>
                  </a:lnTo>
                  <a:lnTo>
                    <a:pt x="1606" y="536"/>
                  </a:lnTo>
                  <a:lnTo>
                    <a:pt x="1195" y="865"/>
                  </a:lnTo>
                  <a:lnTo>
                    <a:pt x="865" y="1236"/>
                  </a:lnTo>
                  <a:lnTo>
                    <a:pt x="577" y="1648"/>
                  </a:lnTo>
                  <a:lnTo>
                    <a:pt x="330" y="2101"/>
                  </a:lnTo>
                  <a:lnTo>
                    <a:pt x="124" y="2554"/>
                  </a:lnTo>
                  <a:lnTo>
                    <a:pt x="0" y="3007"/>
                  </a:lnTo>
                  <a:lnTo>
                    <a:pt x="0" y="3460"/>
                  </a:lnTo>
                  <a:lnTo>
                    <a:pt x="247" y="3460"/>
                  </a:lnTo>
                  <a:lnTo>
                    <a:pt x="536" y="3419"/>
                  </a:lnTo>
                  <a:lnTo>
                    <a:pt x="783" y="3336"/>
                  </a:lnTo>
                  <a:lnTo>
                    <a:pt x="1071" y="3213"/>
                  </a:lnTo>
                  <a:lnTo>
                    <a:pt x="1606" y="2966"/>
                  </a:lnTo>
                  <a:lnTo>
                    <a:pt x="1854" y="2801"/>
                  </a:lnTo>
                  <a:lnTo>
                    <a:pt x="2101" y="2595"/>
                  </a:lnTo>
                  <a:lnTo>
                    <a:pt x="2307" y="2389"/>
                  </a:lnTo>
                  <a:lnTo>
                    <a:pt x="2554" y="2142"/>
                  </a:lnTo>
                  <a:lnTo>
                    <a:pt x="2718" y="1895"/>
                  </a:lnTo>
                  <a:lnTo>
                    <a:pt x="2883" y="1607"/>
                  </a:lnTo>
                  <a:lnTo>
                    <a:pt x="3048" y="1318"/>
                  </a:lnTo>
                  <a:lnTo>
                    <a:pt x="3172" y="1030"/>
                  </a:lnTo>
                  <a:lnTo>
                    <a:pt x="3254" y="701"/>
                  </a:lnTo>
                  <a:lnTo>
                    <a:pt x="3254" y="577"/>
                  </a:lnTo>
                  <a:lnTo>
                    <a:pt x="3254" y="412"/>
                  </a:lnTo>
                  <a:lnTo>
                    <a:pt x="3172" y="206"/>
                  </a:lnTo>
                  <a:lnTo>
                    <a:pt x="3089" y="83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1"/>
            <p:cNvSpPr/>
            <p:nvPr/>
          </p:nvSpPr>
          <p:spPr>
            <a:xfrm>
              <a:off x="2128550" y="4456525"/>
              <a:ext cx="74175" cy="81375"/>
            </a:xfrm>
            <a:custGeom>
              <a:avLst/>
              <a:gdLst/>
              <a:ahLst/>
              <a:cxnLst/>
              <a:rect l="l" t="t" r="r" b="b"/>
              <a:pathLst>
                <a:path w="2967" h="3255" extrusionOk="0">
                  <a:moveTo>
                    <a:pt x="2843" y="1"/>
                  </a:moveTo>
                  <a:lnTo>
                    <a:pt x="2760" y="42"/>
                  </a:lnTo>
                  <a:lnTo>
                    <a:pt x="2596" y="207"/>
                  </a:lnTo>
                  <a:lnTo>
                    <a:pt x="2390" y="412"/>
                  </a:lnTo>
                  <a:lnTo>
                    <a:pt x="2060" y="824"/>
                  </a:lnTo>
                  <a:lnTo>
                    <a:pt x="1360" y="1607"/>
                  </a:lnTo>
                  <a:lnTo>
                    <a:pt x="660" y="2348"/>
                  </a:lnTo>
                  <a:lnTo>
                    <a:pt x="330" y="2760"/>
                  </a:lnTo>
                  <a:lnTo>
                    <a:pt x="166" y="2966"/>
                  </a:lnTo>
                  <a:lnTo>
                    <a:pt x="1" y="3172"/>
                  </a:lnTo>
                  <a:lnTo>
                    <a:pt x="1" y="3213"/>
                  </a:lnTo>
                  <a:lnTo>
                    <a:pt x="1" y="3254"/>
                  </a:lnTo>
                  <a:lnTo>
                    <a:pt x="124" y="3254"/>
                  </a:lnTo>
                  <a:lnTo>
                    <a:pt x="289" y="3090"/>
                  </a:lnTo>
                  <a:lnTo>
                    <a:pt x="495" y="2925"/>
                  </a:lnTo>
                  <a:lnTo>
                    <a:pt x="866" y="2513"/>
                  </a:lnTo>
                  <a:lnTo>
                    <a:pt x="1566" y="1772"/>
                  </a:lnTo>
                  <a:lnTo>
                    <a:pt x="2225" y="989"/>
                  </a:lnTo>
                  <a:lnTo>
                    <a:pt x="2596" y="618"/>
                  </a:lnTo>
                  <a:lnTo>
                    <a:pt x="2802" y="412"/>
                  </a:lnTo>
                  <a:lnTo>
                    <a:pt x="2925" y="207"/>
                  </a:lnTo>
                  <a:lnTo>
                    <a:pt x="2966" y="124"/>
                  </a:lnTo>
                  <a:lnTo>
                    <a:pt x="2925" y="42"/>
                  </a:lnTo>
                  <a:lnTo>
                    <a:pt x="2843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1"/>
            <p:cNvSpPr/>
            <p:nvPr/>
          </p:nvSpPr>
          <p:spPr>
            <a:xfrm>
              <a:off x="2099725" y="4332975"/>
              <a:ext cx="86525" cy="81350"/>
            </a:xfrm>
            <a:custGeom>
              <a:avLst/>
              <a:gdLst/>
              <a:ahLst/>
              <a:cxnLst/>
              <a:rect l="l" t="t" r="r" b="b"/>
              <a:pathLst>
                <a:path w="3461" h="3254" extrusionOk="0">
                  <a:moveTo>
                    <a:pt x="1" y="0"/>
                  </a:moveTo>
                  <a:lnTo>
                    <a:pt x="1" y="247"/>
                  </a:lnTo>
                  <a:lnTo>
                    <a:pt x="83" y="494"/>
                  </a:lnTo>
                  <a:lnTo>
                    <a:pt x="124" y="783"/>
                  </a:lnTo>
                  <a:lnTo>
                    <a:pt x="248" y="1071"/>
                  </a:lnTo>
                  <a:lnTo>
                    <a:pt x="495" y="1607"/>
                  </a:lnTo>
                  <a:lnTo>
                    <a:pt x="660" y="1854"/>
                  </a:lnTo>
                  <a:lnTo>
                    <a:pt x="866" y="2101"/>
                  </a:lnTo>
                  <a:lnTo>
                    <a:pt x="1072" y="2307"/>
                  </a:lnTo>
                  <a:lnTo>
                    <a:pt x="1319" y="2554"/>
                  </a:lnTo>
                  <a:lnTo>
                    <a:pt x="1566" y="2719"/>
                  </a:lnTo>
                  <a:lnTo>
                    <a:pt x="1854" y="2883"/>
                  </a:lnTo>
                  <a:lnTo>
                    <a:pt x="2142" y="3048"/>
                  </a:lnTo>
                  <a:lnTo>
                    <a:pt x="2431" y="3172"/>
                  </a:lnTo>
                  <a:lnTo>
                    <a:pt x="2760" y="3254"/>
                  </a:lnTo>
                  <a:lnTo>
                    <a:pt x="2925" y="3254"/>
                  </a:lnTo>
                  <a:lnTo>
                    <a:pt x="3048" y="3213"/>
                  </a:lnTo>
                  <a:lnTo>
                    <a:pt x="3254" y="3172"/>
                  </a:lnTo>
                  <a:lnTo>
                    <a:pt x="3378" y="3089"/>
                  </a:lnTo>
                  <a:lnTo>
                    <a:pt x="3460" y="2924"/>
                  </a:lnTo>
                  <a:lnTo>
                    <a:pt x="3460" y="2760"/>
                  </a:lnTo>
                  <a:lnTo>
                    <a:pt x="3460" y="2554"/>
                  </a:lnTo>
                  <a:lnTo>
                    <a:pt x="3378" y="2348"/>
                  </a:lnTo>
                  <a:lnTo>
                    <a:pt x="3213" y="1977"/>
                  </a:lnTo>
                  <a:lnTo>
                    <a:pt x="2925" y="1607"/>
                  </a:lnTo>
                  <a:lnTo>
                    <a:pt x="2595" y="1195"/>
                  </a:lnTo>
                  <a:lnTo>
                    <a:pt x="2225" y="865"/>
                  </a:lnTo>
                  <a:lnTo>
                    <a:pt x="1813" y="577"/>
                  </a:lnTo>
                  <a:lnTo>
                    <a:pt x="1360" y="330"/>
                  </a:lnTo>
                  <a:lnTo>
                    <a:pt x="907" y="12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1"/>
            <p:cNvSpPr/>
            <p:nvPr/>
          </p:nvSpPr>
          <p:spPr>
            <a:xfrm>
              <a:off x="2120325" y="4353550"/>
              <a:ext cx="81375" cy="74175"/>
            </a:xfrm>
            <a:custGeom>
              <a:avLst/>
              <a:gdLst/>
              <a:ahLst/>
              <a:cxnLst/>
              <a:rect l="l" t="t" r="r" b="b"/>
              <a:pathLst>
                <a:path w="3255" h="2967" extrusionOk="0">
                  <a:moveTo>
                    <a:pt x="0" y="1"/>
                  </a:moveTo>
                  <a:lnTo>
                    <a:pt x="0" y="42"/>
                  </a:lnTo>
                  <a:lnTo>
                    <a:pt x="0" y="125"/>
                  </a:lnTo>
                  <a:lnTo>
                    <a:pt x="165" y="289"/>
                  </a:lnTo>
                  <a:lnTo>
                    <a:pt x="371" y="495"/>
                  </a:lnTo>
                  <a:lnTo>
                    <a:pt x="742" y="866"/>
                  </a:lnTo>
                  <a:lnTo>
                    <a:pt x="1483" y="1566"/>
                  </a:lnTo>
                  <a:lnTo>
                    <a:pt x="2266" y="2225"/>
                  </a:lnTo>
                  <a:lnTo>
                    <a:pt x="2636" y="2596"/>
                  </a:lnTo>
                  <a:lnTo>
                    <a:pt x="2842" y="2802"/>
                  </a:lnTo>
                  <a:lnTo>
                    <a:pt x="3089" y="2925"/>
                  </a:lnTo>
                  <a:lnTo>
                    <a:pt x="3131" y="2966"/>
                  </a:lnTo>
                  <a:lnTo>
                    <a:pt x="3213" y="2925"/>
                  </a:lnTo>
                  <a:lnTo>
                    <a:pt x="3254" y="2843"/>
                  </a:lnTo>
                  <a:lnTo>
                    <a:pt x="3213" y="2760"/>
                  </a:lnTo>
                  <a:lnTo>
                    <a:pt x="3048" y="2596"/>
                  </a:lnTo>
                  <a:lnTo>
                    <a:pt x="2842" y="2390"/>
                  </a:lnTo>
                  <a:lnTo>
                    <a:pt x="2430" y="2060"/>
                  </a:lnTo>
                  <a:lnTo>
                    <a:pt x="1689" y="1360"/>
                  </a:lnTo>
                  <a:lnTo>
                    <a:pt x="907" y="660"/>
                  </a:lnTo>
                  <a:lnTo>
                    <a:pt x="495" y="330"/>
                  </a:lnTo>
                  <a:lnTo>
                    <a:pt x="330" y="166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1"/>
            <p:cNvSpPr/>
            <p:nvPr/>
          </p:nvSpPr>
          <p:spPr>
            <a:xfrm>
              <a:off x="2243875" y="4468875"/>
              <a:ext cx="86525" cy="82400"/>
            </a:xfrm>
            <a:custGeom>
              <a:avLst/>
              <a:gdLst/>
              <a:ahLst/>
              <a:cxnLst/>
              <a:rect l="l" t="t" r="r" b="b"/>
              <a:pathLst>
                <a:path w="3461" h="3296" extrusionOk="0">
                  <a:moveTo>
                    <a:pt x="577" y="1"/>
                  </a:moveTo>
                  <a:lnTo>
                    <a:pt x="454" y="42"/>
                  </a:lnTo>
                  <a:lnTo>
                    <a:pt x="248" y="83"/>
                  </a:lnTo>
                  <a:lnTo>
                    <a:pt x="83" y="207"/>
                  </a:lnTo>
                  <a:lnTo>
                    <a:pt x="42" y="330"/>
                  </a:lnTo>
                  <a:lnTo>
                    <a:pt x="1" y="495"/>
                  </a:lnTo>
                  <a:lnTo>
                    <a:pt x="42" y="701"/>
                  </a:lnTo>
                  <a:lnTo>
                    <a:pt x="83" y="907"/>
                  </a:lnTo>
                  <a:lnTo>
                    <a:pt x="289" y="1278"/>
                  </a:lnTo>
                  <a:lnTo>
                    <a:pt x="536" y="1689"/>
                  </a:lnTo>
                  <a:lnTo>
                    <a:pt x="866" y="2060"/>
                  </a:lnTo>
                  <a:lnTo>
                    <a:pt x="1278" y="2390"/>
                  </a:lnTo>
                  <a:lnTo>
                    <a:pt x="1689" y="2719"/>
                  </a:lnTo>
                  <a:lnTo>
                    <a:pt x="2101" y="2966"/>
                  </a:lnTo>
                  <a:lnTo>
                    <a:pt x="2554" y="3131"/>
                  </a:lnTo>
                  <a:lnTo>
                    <a:pt x="3007" y="3255"/>
                  </a:lnTo>
                  <a:lnTo>
                    <a:pt x="3460" y="3296"/>
                  </a:lnTo>
                  <a:lnTo>
                    <a:pt x="3460" y="3007"/>
                  </a:lnTo>
                  <a:lnTo>
                    <a:pt x="3419" y="2760"/>
                  </a:lnTo>
                  <a:lnTo>
                    <a:pt x="3337" y="2472"/>
                  </a:lnTo>
                  <a:lnTo>
                    <a:pt x="3254" y="2184"/>
                  </a:lnTo>
                  <a:lnTo>
                    <a:pt x="2966" y="1648"/>
                  </a:lnTo>
                  <a:lnTo>
                    <a:pt x="2801" y="1401"/>
                  </a:lnTo>
                  <a:lnTo>
                    <a:pt x="2637" y="1154"/>
                  </a:lnTo>
                  <a:lnTo>
                    <a:pt x="2390" y="948"/>
                  </a:lnTo>
                  <a:lnTo>
                    <a:pt x="2184" y="742"/>
                  </a:lnTo>
                  <a:lnTo>
                    <a:pt x="1895" y="536"/>
                  </a:lnTo>
                  <a:lnTo>
                    <a:pt x="1648" y="371"/>
                  </a:lnTo>
                  <a:lnTo>
                    <a:pt x="1360" y="207"/>
                  </a:lnTo>
                  <a:lnTo>
                    <a:pt x="1030" y="8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1"/>
            <p:cNvSpPr/>
            <p:nvPr/>
          </p:nvSpPr>
          <p:spPr>
            <a:xfrm>
              <a:off x="2229475" y="4456525"/>
              <a:ext cx="81350" cy="73125"/>
            </a:xfrm>
            <a:custGeom>
              <a:avLst/>
              <a:gdLst/>
              <a:ahLst/>
              <a:cxnLst/>
              <a:rect l="l" t="t" r="r" b="b"/>
              <a:pathLst>
                <a:path w="3254" h="2925" extrusionOk="0">
                  <a:moveTo>
                    <a:pt x="41" y="1"/>
                  </a:moveTo>
                  <a:lnTo>
                    <a:pt x="0" y="83"/>
                  </a:lnTo>
                  <a:lnTo>
                    <a:pt x="0" y="165"/>
                  </a:lnTo>
                  <a:lnTo>
                    <a:pt x="206" y="371"/>
                  </a:lnTo>
                  <a:lnTo>
                    <a:pt x="371" y="536"/>
                  </a:lnTo>
                  <a:lnTo>
                    <a:pt x="783" y="865"/>
                  </a:lnTo>
                  <a:lnTo>
                    <a:pt x="1565" y="1566"/>
                  </a:lnTo>
                  <a:lnTo>
                    <a:pt x="2348" y="2266"/>
                  </a:lnTo>
                  <a:lnTo>
                    <a:pt x="2718" y="2595"/>
                  </a:lnTo>
                  <a:lnTo>
                    <a:pt x="2924" y="2801"/>
                  </a:lnTo>
                  <a:lnTo>
                    <a:pt x="3130" y="2925"/>
                  </a:lnTo>
                  <a:lnTo>
                    <a:pt x="3213" y="2925"/>
                  </a:lnTo>
                  <a:lnTo>
                    <a:pt x="3254" y="2884"/>
                  </a:lnTo>
                  <a:lnTo>
                    <a:pt x="3254" y="2842"/>
                  </a:lnTo>
                  <a:lnTo>
                    <a:pt x="3089" y="2636"/>
                  </a:lnTo>
                  <a:lnTo>
                    <a:pt x="2883" y="2431"/>
                  </a:lnTo>
                  <a:lnTo>
                    <a:pt x="2513" y="2060"/>
                  </a:lnTo>
                  <a:lnTo>
                    <a:pt x="1730" y="1401"/>
                  </a:lnTo>
                  <a:lnTo>
                    <a:pt x="989" y="701"/>
                  </a:lnTo>
                  <a:lnTo>
                    <a:pt x="577" y="330"/>
                  </a:lnTo>
                  <a:lnTo>
                    <a:pt x="371" y="16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1"/>
            <p:cNvSpPr/>
            <p:nvPr/>
          </p:nvSpPr>
          <p:spPr>
            <a:xfrm>
              <a:off x="2151225" y="4370025"/>
              <a:ext cx="132850" cy="132850"/>
            </a:xfrm>
            <a:custGeom>
              <a:avLst/>
              <a:gdLst/>
              <a:ahLst/>
              <a:cxnLst/>
              <a:rect l="l" t="t" r="r" b="b"/>
              <a:pathLst>
                <a:path w="5314" h="5314" extrusionOk="0">
                  <a:moveTo>
                    <a:pt x="2471" y="1"/>
                  </a:moveTo>
                  <a:lnTo>
                    <a:pt x="2183" y="42"/>
                  </a:lnTo>
                  <a:lnTo>
                    <a:pt x="1977" y="83"/>
                  </a:lnTo>
                  <a:lnTo>
                    <a:pt x="1730" y="125"/>
                  </a:lnTo>
                  <a:lnTo>
                    <a:pt x="1318" y="330"/>
                  </a:lnTo>
                  <a:lnTo>
                    <a:pt x="1112" y="454"/>
                  </a:lnTo>
                  <a:lnTo>
                    <a:pt x="906" y="619"/>
                  </a:lnTo>
                  <a:lnTo>
                    <a:pt x="659" y="866"/>
                  </a:lnTo>
                  <a:lnTo>
                    <a:pt x="453" y="1113"/>
                  </a:lnTo>
                  <a:lnTo>
                    <a:pt x="288" y="1442"/>
                  </a:lnTo>
                  <a:lnTo>
                    <a:pt x="165" y="1731"/>
                  </a:lnTo>
                  <a:lnTo>
                    <a:pt x="41" y="2060"/>
                  </a:lnTo>
                  <a:lnTo>
                    <a:pt x="0" y="2431"/>
                  </a:lnTo>
                  <a:lnTo>
                    <a:pt x="0" y="2802"/>
                  </a:lnTo>
                  <a:lnTo>
                    <a:pt x="41" y="3213"/>
                  </a:lnTo>
                  <a:lnTo>
                    <a:pt x="124" y="3584"/>
                  </a:lnTo>
                  <a:lnTo>
                    <a:pt x="165" y="3625"/>
                  </a:lnTo>
                  <a:lnTo>
                    <a:pt x="288" y="3914"/>
                  </a:lnTo>
                  <a:lnTo>
                    <a:pt x="494" y="4202"/>
                  </a:lnTo>
                  <a:lnTo>
                    <a:pt x="700" y="4449"/>
                  </a:lnTo>
                  <a:lnTo>
                    <a:pt x="906" y="4655"/>
                  </a:lnTo>
                  <a:lnTo>
                    <a:pt x="1153" y="4861"/>
                  </a:lnTo>
                  <a:lnTo>
                    <a:pt x="1400" y="4984"/>
                  </a:lnTo>
                  <a:lnTo>
                    <a:pt x="1647" y="5108"/>
                  </a:lnTo>
                  <a:lnTo>
                    <a:pt x="1895" y="5232"/>
                  </a:lnTo>
                  <a:lnTo>
                    <a:pt x="2348" y="5314"/>
                  </a:lnTo>
                  <a:lnTo>
                    <a:pt x="2924" y="5314"/>
                  </a:lnTo>
                  <a:lnTo>
                    <a:pt x="3213" y="5273"/>
                  </a:lnTo>
                  <a:lnTo>
                    <a:pt x="3501" y="5190"/>
                  </a:lnTo>
                  <a:lnTo>
                    <a:pt x="3748" y="5108"/>
                  </a:lnTo>
                  <a:lnTo>
                    <a:pt x="4160" y="4861"/>
                  </a:lnTo>
                  <a:lnTo>
                    <a:pt x="4530" y="4573"/>
                  </a:lnTo>
                  <a:lnTo>
                    <a:pt x="4819" y="4202"/>
                  </a:lnTo>
                  <a:lnTo>
                    <a:pt x="5066" y="3790"/>
                  </a:lnTo>
                  <a:lnTo>
                    <a:pt x="5189" y="3584"/>
                  </a:lnTo>
                  <a:lnTo>
                    <a:pt x="5272" y="3172"/>
                  </a:lnTo>
                  <a:lnTo>
                    <a:pt x="5313" y="2925"/>
                  </a:lnTo>
                  <a:lnTo>
                    <a:pt x="5313" y="2678"/>
                  </a:lnTo>
                  <a:lnTo>
                    <a:pt x="5272" y="2184"/>
                  </a:lnTo>
                  <a:lnTo>
                    <a:pt x="5148" y="1731"/>
                  </a:lnTo>
                  <a:lnTo>
                    <a:pt x="4984" y="1401"/>
                  </a:lnTo>
                  <a:lnTo>
                    <a:pt x="4695" y="989"/>
                  </a:lnTo>
                  <a:lnTo>
                    <a:pt x="4325" y="619"/>
                  </a:lnTo>
                  <a:lnTo>
                    <a:pt x="4242" y="536"/>
                  </a:lnTo>
                  <a:lnTo>
                    <a:pt x="3954" y="372"/>
                  </a:lnTo>
                  <a:lnTo>
                    <a:pt x="3624" y="207"/>
                  </a:lnTo>
                  <a:lnTo>
                    <a:pt x="3418" y="125"/>
                  </a:lnTo>
                  <a:lnTo>
                    <a:pt x="3130" y="42"/>
                  </a:lnTo>
                  <a:lnTo>
                    <a:pt x="2801" y="1"/>
                  </a:lnTo>
                  <a:close/>
                </a:path>
              </a:pathLst>
            </a:custGeom>
            <a:solidFill>
              <a:srgbClr val="805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1"/>
            <p:cNvSpPr/>
            <p:nvPr/>
          </p:nvSpPr>
          <p:spPr>
            <a:xfrm>
              <a:off x="2180050" y="4383425"/>
              <a:ext cx="104025" cy="119450"/>
            </a:xfrm>
            <a:custGeom>
              <a:avLst/>
              <a:gdLst/>
              <a:ahLst/>
              <a:cxnLst/>
              <a:rect l="l" t="t" r="r" b="b"/>
              <a:pathLst>
                <a:path w="4161" h="4778" extrusionOk="0">
                  <a:moveTo>
                    <a:pt x="3089" y="0"/>
                  </a:moveTo>
                  <a:lnTo>
                    <a:pt x="3048" y="495"/>
                  </a:lnTo>
                  <a:lnTo>
                    <a:pt x="2966" y="948"/>
                  </a:lnTo>
                  <a:lnTo>
                    <a:pt x="2842" y="1318"/>
                  </a:lnTo>
                  <a:lnTo>
                    <a:pt x="2677" y="1813"/>
                  </a:lnTo>
                  <a:lnTo>
                    <a:pt x="2430" y="2266"/>
                  </a:lnTo>
                  <a:lnTo>
                    <a:pt x="2307" y="2513"/>
                  </a:lnTo>
                  <a:lnTo>
                    <a:pt x="2224" y="2636"/>
                  </a:lnTo>
                  <a:lnTo>
                    <a:pt x="1977" y="2966"/>
                  </a:lnTo>
                  <a:lnTo>
                    <a:pt x="1606" y="3336"/>
                  </a:lnTo>
                  <a:lnTo>
                    <a:pt x="1153" y="3707"/>
                  </a:lnTo>
                  <a:lnTo>
                    <a:pt x="659" y="3995"/>
                  </a:lnTo>
                  <a:lnTo>
                    <a:pt x="453" y="4078"/>
                  </a:lnTo>
                  <a:lnTo>
                    <a:pt x="412" y="4119"/>
                  </a:lnTo>
                  <a:lnTo>
                    <a:pt x="0" y="4325"/>
                  </a:lnTo>
                  <a:lnTo>
                    <a:pt x="247" y="4448"/>
                  </a:lnTo>
                  <a:lnTo>
                    <a:pt x="494" y="4572"/>
                  </a:lnTo>
                  <a:lnTo>
                    <a:pt x="742" y="4696"/>
                  </a:lnTo>
                  <a:lnTo>
                    <a:pt x="1195" y="4778"/>
                  </a:lnTo>
                  <a:lnTo>
                    <a:pt x="1771" y="4778"/>
                  </a:lnTo>
                  <a:lnTo>
                    <a:pt x="2060" y="4737"/>
                  </a:lnTo>
                  <a:lnTo>
                    <a:pt x="2348" y="4654"/>
                  </a:lnTo>
                  <a:lnTo>
                    <a:pt x="2595" y="4572"/>
                  </a:lnTo>
                  <a:lnTo>
                    <a:pt x="3007" y="4325"/>
                  </a:lnTo>
                  <a:lnTo>
                    <a:pt x="3377" y="4037"/>
                  </a:lnTo>
                  <a:lnTo>
                    <a:pt x="3666" y="3666"/>
                  </a:lnTo>
                  <a:lnTo>
                    <a:pt x="3913" y="3254"/>
                  </a:lnTo>
                  <a:lnTo>
                    <a:pt x="4036" y="3048"/>
                  </a:lnTo>
                  <a:lnTo>
                    <a:pt x="4119" y="2636"/>
                  </a:lnTo>
                  <a:lnTo>
                    <a:pt x="4160" y="2389"/>
                  </a:lnTo>
                  <a:lnTo>
                    <a:pt x="4160" y="2142"/>
                  </a:lnTo>
                  <a:lnTo>
                    <a:pt x="4119" y="1648"/>
                  </a:lnTo>
                  <a:lnTo>
                    <a:pt x="3995" y="1195"/>
                  </a:lnTo>
                  <a:lnTo>
                    <a:pt x="3831" y="865"/>
                  </a:lnTo>
                  <a:lnTo>
                    <a:pt x="3542" y="453"/>
                  </a:lnTo>
                  <a:lnTo>
                    <a:pt x="3172" y="83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794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1"/>
            <p:cNvSpPr/>
            <p:nvPr/>
          </p:nvSpPr>
          <p:spPr>
            <a:xfrm>
              <a:off x="2151225" y="4371075"/>
              <a:ext cx="58700" cy="89600"/>
            </a:xfrm>
            <a:custGeom>
              <a:avLst/>
              <a:gdLst/>
              <a:ahLst/>
              <a:cxnLst/>
              <a:rect l="l" t="t" r="r" b="b"/>
              <a:pathLst>
                <a:path w="2348" h="3584" extrusionOk="0">
                  <a:moveTo>
                    <a:pt x="2183" y="0"/>
                  </a:moveTo>
                  <a:lnTo>
                    <a:pt x="1977" y="41"/>
                  </a:lnTo>
                  <a:lnTo>
                    <a:pt x="1730" y="83"/>
                  </a:lnTo>
                  <a:lnTo>
                    <a:pt x="1318" y="288"/>
                  </a:lnTo>
                  <a:lnTo>
                    <a:pt x="1112" y="412"/>
                  </a:lnTo>
                  <a:lnTo>
                    <a:pt x="906" y="577"/>
                  </a:lnTo>
                  <a:lnTo>
                    <a:pt x="659" y="824"/>
                  </a:lnTo>
                  <a:lnTo>
                    <a:pt x="453" y="1071"/>
                  </a:lnTo>
                  <a:lnTo>
                    <a:pt x="288" y="1400"/>
                  </a:lnTo>
                  <a:lnTo>
                    <a:pt x="165" y="1689"/>
                  </a:lnTo>
                  <a:lnTo>
                    <a:pt x="41" y="2018"/>
                  </a:lnTo>
                  <a:lnTo>
                    <a:pt x="0" y="2389"/>
                  </a:lnTo>
                  <a:lnTo>
                    <a:pt x="0" y="2760"/>
                  </a:lnTo>
                  <a:lnTo>
                    <a:pt x="41" y="3171"/>
                  </a:lnTo>
                  <a:lnTo>
                    <a:pt x="124" y="3542"/>
                  </a:lnTo>
                  <a:lnTo>
                    <a:pt x="165" y="3583"/>
                  </a:lnTo>
                  <a:lnTo>
                    <a:pt x="453" y="3501"/>
                  </a:lnTo>
                  <a:lnTo>
                    <a:pt x="783" y="3336"/>
                  </a:lnTo>
                  <a:lnTo>
                    <a:pt x="1030" y="3130"/>
                  </a:lnTo>
                  <a:lnTo>
                    <a:pt x="1277" y="2883"/>
                  </a:lnTo>
                  <a:lnTo>
                    <a:pt x="1483" y="2595"/>
                  </a:lnTo>
                  <a:lnTo>
                    <a:pt x="1771" y="2183"/>
                  </a:lnTo>
                  <a:lnTo>
                    <a:pt x="1853" y="2018"/>
                  </a:lnTo>
                  <a:lnTo>
                    <a:pt x="1895" y="1936"/>
                  </a:lnTo>
                  <a:lnTo>
                    <a:pt x="2059" y="1606"/>
                  </a:lnTo>
                  <a:lnTo>
                    <a:pt x="2183" y="1318"/>
                  </a:lnTo>
                  <a:lnTo>
                    <a:pt x="2306" y="1030"/>
                  </a:lnTo>
                  <a:lnTo>
                    <a:pt x="2348" y="700"/>
                  </a:lnTo>
                  <a:lnTo>
                    <a:pt x="2306" y="371"/>
                  </a:lnTo>
                  <a:lnTo>
                    <a:pt x="2265" y="165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rgbClr val="865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1"/>
            <p:cNvSpPr/>
            <p:nvPr/>
          </p:nvSpPr>
          <p:spPr>
            <a:xfrm>
              <a:off x="2152250" y="4372100"/>
              <a:ext cx="130775" cy="128725"/>
            </a:xfrm>
            <a:custGeom>
              <a:avLst/>
              <a:gdLst/>
              <a:ahLst/>
              <a:cxnLst/>
              <a:rect l="l" t="t" r="r" b="b"/>
              <a:pathLst>
                <a:path w="5231" h="5149" extrusionOk="0">
                  <a:moveTo>
                    <a:pt x="3336" y="1813"/>
                  </a:moveTo>
                  <a:lnTo>
                    <a:pt x="3336" y="2389"/>
                  </a:lnTo>
                  <a:lnTo>
                    <a:pt x="3336" y="3089"/>
                  </a:lnTo>
                  <a:lnTo>
                    <a:pt x="3336" y="3419"/>
                  </a:lnTo>
                  <a:lnTo>
                    <a:pt x="3089" y="3419"/>
                  </a:lnTo>
                  <a:lnTo>
                    <a:pt x="2966" y="3460"/>
                  </a:lnTo>
                  <a:lnTo>
                    <a:pt x="1730" y="3542"/>
                  </a:lnTo>
                  <a:lnTo>
                    <a:pt x="1689" y="2883"/>
                  </a:lnTo>
                  <a:lnTo>
                    <a:pt x="1730" y="2142"/>
                  </a:lnTo>
                  <a:lnTo>
                    <a:pt x="1730" y="1895"/>
                  </a:lnTo>
                  <a:lnTo>
                    <a:pt x="1854" y="1895"/>
                  </a:lnTo>
                  <a:lnTo>
                    <a:pt x="2842" y="1854"/>
                  </a:lnTo>
                  <a:lnTo>
                    <a:pt x="3336" y="1813"/>
                  </a:lnTo>
                  <a:close/>
                  <a:moveTo>
                    <a:pt x="1936" y="0"/>
                  </a:moveTo>
                  <a:lnTo>
                    <a:pt x="1689" y="42"/>
                  </a:lnTo>
                  <a:lnTo>
                    <a:pt x="1606" y="906"/>
                  </a:lnTo>
                  <a:lnTo>
                    <a:pt x="1524" y="1607"/>
                  </a:lnTo>
                  <a:lnTo>
                    <a:pt x="124" y="1648"/>
                  </a:lnTo>
                  <a:lnTo>
                    <a:pt x="0" y="1977"/>
                  </a:lnTo>
                  <a:lnTo>
                    <a:pt x="0" y="1977"/>
                  </a:lnTo>
                  <a:lnTo>
                    <a:pt x="1483" y="1936"/>
                  </a:lnTo>
                  <a:lnTo>
                    <a:pt x="1442" y="2554"/>
                  </a:lnTo>
                  <a:lnTo>
                    <a:pt x="1442" y="2925"/>
                  </a:lnTo>
                  <a:lnTo>
                    <a:pt x="1442" y="3542"/>
                  </a:lnTo>
                  <a:lnTo>
                    <a:pt x="124" y="3542"/>
                  </a:lnTo>
                  <a:lnTo>
                    <a:pt x="247" y="3831"/>
                  </a:lnTo>
                  <a:lnTo>
                    <a:pt x="1483" y="3872"/>
                  </a:lnTo>
                  <a:lnTo>
                    <a:pt x="1524" y="4572"/>
                  </a:lnTo>
                  <a:lnTo>
                    <a:pt x="1565" y="4860"/>
                  </a:lnTo>
                  <a:lnTo>
                    <a:pt x="1606" y="5025"/>
                  </a:lnTo>
                  <a:lnTo>
                    <a:pt x="1854" y="5149"/>
                  </a:lnTo>
                  <a:lnTo>
                    <a:pt x="1812" y="4860"/>
                  </a:lnTo>
                  <a:lnTo>
                    <a:pt x="1771" y="4448"/>
                  </a:lnTo>
                  <a:lnTo>
                    <a:pt x="1730" y="3872"/>
                  </a:lnTo>
                  <a:lnTo>
                    <a:pt x="2718" y="3789"/>
                  </a:lnTo>
                  <a:lnTo>
                    <a:pt x="2966" y="3789"/>
                  </a:lnTo>
                  <a:lnTo>
                    <a:pt x="3377" y="3748"/>
                  </a:lnTo>
                  <a:lnTo>
                    <a:pt x="3460" y="5107"/>
                  </a:lnTo>
                  <a:lnTo>
                    <a:pt x="3707" y="5025"/>
                  </a:lnTo>
                  <a:lnTo>
                    <a:pt x="3583" y="3707"/>
                  </a:lnTo>
                  <a:lnTo>
                    <a:pt x="4366" y="3625"/>
                  </a:lnTo>
                  <a:lnTo>
                    <a:pt x="5148" y="3501"/>
                  </a:lnTo>
                  <a:lnTo>
                    <a:pt x="5231" y="3089"/>
                  </a:lnTo>
                  <a:lnTo>
                    <a:pt x="4407" y="3254"/>
                  </a:lnTo>
                  <a:lnTo>
                    <a:pt x="3583" y="3378"/>
                  </a:lnTo>
                  <a:lnTo>
                    <a:pt x="3542" y="2719"/>
                  </a:lnTo>
                  <a:lnTo>
                    <a:pt x="3542" y="2389"/>
                  </a:lnTo>
                  <a:lnTo>
                    <a:pt x="3542" y="1813"/>
                  </a:lnTo>
                  <a:lnTo>
                    <a:pt x="3954" y="1771"/>
                  </a:lnTo>
                  <a:lnTo>
                    <a:pt x="5107" y="1648"/>
                  </a:lnTo>
                  <a:lnTo>
                    <a:pt x="4943" y="1318"/>
                  </a:lnTo>
                  <a:lnTo>
                    <a:pt x="4078" y="1401"/>
                  </a:lnTo>
                  <a:lnTo>
                    <a:pt x="3542" y="1483"/>
                  </a:lnTo>
                  <a:lnTo>
                    <a:pt x="3542" y="1483"/>
                  </a:lnTo>
                  <a:lnTo>
                    <a:pt x="3583" y="536"/>
                  </a:lnTo>
                  <a:lnTo>
                    <a:pt x="3583" y="124"/>
                  </a:lnTo>
                  <a:lnTo>
                    <a:pt x="3377" y="42"/>
                  </a:lnTo>
                  <a:lnTo>
                    <a:pt x="3377" y="495"/>
                  </a:lnTo>
                  <a:lnTo>
                    <a:pt x="3336" y="1483"/>
                  </a:lnTo>
                  <a:lnTo>
                    <a:pt x="2801" y="1524"/>
                  </a:lnTo>
                  <a:lnTo>
                    <a:pt x="2018" y="1565"/>
                  </a:lnTo>
                  <a:lnTo>
                    <a:pt x="1771" y="1607"/>
                  </a:lnTo>
                  <a:lnTo>
                    <a:pt x="1771" y="1607"/>
                  </a:lnTo>
                  <a:lnTo>
                    <a:pt x="1812" y="948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583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51"/>
          <p:cNvGrpSpPr/>
          <p:nvPr/>
        </p:nvGrpSpPr>
        <p:grpSpPr>
          <a:xfrm>
            <a:off x="873352" y="3103136"/>
            <a:ext cx="1175133" cy="1172022"/>
            <a:chOff x="1105075" y="3692525"/>
            <a:chExt cx="300700" cy="297600"/>
          </a:xfrm>
        </p:grpSpPr>
        <p:sp>
          <p:nvSpPr>
            <p:cNvPr id="786" name="Google Shape;786;p51"/>
            <p:cNvSpPr/>
            <p:nvPr/>
          </p:nvSpPr>
          <p:spPr>
            <a:xfrm>
              <a:off x="1111250" y="3692525"/>
              <a:ext cx="294525" cy="297600"/>
            </a:xfrm>
            <a:custGeom>
              <a:avLst/>
              <a:gdLst/>
              <a:ahLst/>
              <a:cxnLst/>
              <a:rect l="l" t="t" r="r" b="b"/>
              <a:pathLst>
                <a:path w="11781" h="11904" extrusionOk="0">
                  <a:moveTo>
                    <a:pt x="3172" y="0"/>
                  </a:moveTo>
                  <a:lnTo>
                    <a:pt x="3131" y="83"/>
                  </a:lnTo>
                  <a:lnTo>
                    <a:pt x="3008" y="289"/>
                  </a:lnTo>
                  <a:lnTo>
                    <a:pt x="2925" y="495"/>
                  </a:lnTo>
                  <a:lnTo>
                    <a:pt x="2925" y="701"/>
                  </a:lnTo>
                  <a:lnTo>
                    <a:pt x="2884" y="536"/>
                  </a:lnTo>
                  <a:lnTo>
                    <a:pt x="2802" y="289"/>
                  </a:lnTo>
                  <a:lnTo>
                    <a:pt x="2760" y="165"/>
                  </a:lnTo>
                  <a:lnTo>
                    <a:pt x="2678" y="83"/>
                  </a:lnTo>
                  <a:lnTo>
                    <a:pt x="2596" y="42"/>
                  </a:lnTo>
                  <a:lnTo>
                    <a:pt x="2513" y="42"/>
                  </a:lnTo>
                  <a:lnTo>
                    <a:pt x="2472" y="124"/>
                  </a:lnTo>
                  <a:lnTo>
                    <a:pt x="2431" y="165"/>
                  </a:lnTo>
                  <a:lnTo>
                    <a:pt x="2390" y="371"/>
                  </a:lnTo>
                  <a:lnTo>
                    <a:pt x="2431" y="577"/>
                  </a:lnTo>
                  <a:lnTo>
                    <a:pt x="2513" y="783"/>
                  </a:lnTo>
                  <a:lnTo>
                    <a:pt x="2019" y="907"/>
                  </a:lnTo>
                  <a:lnTo>
                    <a:pt x="1525" y="1112"/>
                  </a:lnTo>
                  <a:lnTo>
                    <a:pt x="1113" y="1401"/>
                  </a:lnTo>
                  <a:lnTo>
                    <a:pt x="742" y="1771"/>
                  </a:lnTo>
                  <a:lnTo>
                    <a:pt x="454" y="2183"/>
                  </a:lnTo>
                  <a:lnTo>
                    <a:pt x="207" y="2636"/>
                  </a:lnTo>
                  <a:lnTo>
                    <a:pt x="83" y="3172"/>
                  </a:lnTo>
                  <a:lnTo>
                    <a:pt x="42" y="3419"/>
                  </a:lnTo>
                  <a:lnTo>
                    <a:pt x="1" y="3707"/>
                  </a:lnTo>
                  <a:lnTo>
                    <a:pt x="42" y="4037"/>
                  </a:lnTo>
                  <a:lnTo>
                    <a:pt x="83" y="4366"/>
                  </a:lnTo>
                  <a:lnTo>
                    <a:pt x="166" y="4696"/>
                  </a:lnTo>
                  <a:lnTo>
                    <a:pt x="289" y="4984"/>
                  </a:lnTo>
                  <a:lnTo>
                    <a:pt x="454" y="5272"/>
                  </a:lnTo>
                  <a:lnTo>
                    <a:pt x="619" y="5519"/>
                  </a:lnTo>
                  <a:lnTo>
                    <a:pt x="825" y="5767"/>
                  </a:lnTo>
                  <a:lnTo>
                    <a:pt x="1072" y="5972"/>
                  </a:lnTo>
                  <a:lnTo>
                    <a:pt x="907" y="6631"/>
                  </a:lnTo>
                  <a:lnTo>
                    <a:pt x="742" y="7290"/>
                  </a:lnTo>
                  <a:lnTo>
                    <a:pt x="701" y="7949"/>
                  </a:lnTo>
                  <a:lnTo>
                    <a:pt x="660" y="8608"/>
                  </a:lnTo>
                  <a:lnTo>
                    <a:pt x="701" y="8979"/>
                  </a:lnTo>
                  <a:lnTo>
                    <a:pt x="783" y="9350"/>
                  </a:lnTo>
                  <a:lnTo>
                    <a:pt x="866" y="9679"/>
                  </a:lnTo>
                  <a:lnTo>
                    <a:pt x="989" y="10050"/>
                  </a:lnTo>
                  <a:lnTo>
                    <a:pt x="1195" y="10338"/>
                  </a:lnTo>
                  <a:lnTo>
                    <a:pt x="1401" y="10668"/>
                  </a:lnTo>
                  <a:lnTo>
                    <a:pt x="1648" y="10915"/>
                  </a:lnTo>
                  <a:lnTo>
                    <a:pt x="1895" y="11162"/>
                  </a:lnTo>
                  <a:lnTo>
                    <a:pt x="2225" y="11368"/>
                  </a:lnTo>
                  <a:lnTo>
                    <a:pt x="2554" y="11533"/>
                  </a:lnTo>
                  <a:lnTo>
                    <a:pt x="2925" y="11656"/>
                  </a:lnTo>
                  <a:lnTo>
                    <a:pt x="3296" y="11739"/>
                  </a:lnTo>
                  <a:lnTo>
                    <a:pt x="3666" y="11821"/>
                  </a:lnTo>
                  <a:lnTo>
                    <a:pt x="4037" y="11862"/>
                  </a:lnTo>
                  <a:lnTo>
                    <a:pt x="4820" y="11903"/>
                  </a:lnTo>
                  <a:lnTo>
                    <a:pt x="5479" y="11903"/>
                  </a:lnTo>
                  <a:lnTo>
                    <a:pt x="6138" y="11862"/>
                  </a:lnTo>
                  <a:lnTo>
                    <a:pt x="6797" y="11780"/>
                  </a:lnTo>
                  <a:lnTo>
                    <a:pt x="7456" y="11656"/>
                  </a:lnTo>
                  <a:lnTo>
                    <a:pt x="7909" y="11491"/>
                  </a:lnTo>
                  <a:lnTo>
                    <a:pt x="8321" y="11327"/>
                  </a:lnTo>
                  <a:lnTo>
                    <a:pt x="8691" y="11121"/>
                  </a:lnTo>
                  <a:lnTo>
                    <a:pt x="9062" y="10915"/>
                  </a:lnTo>
                  <a:lnTo>
                    <a:pt x="9391" y="10626"/>
                  </a:lnTo>
                  <a:lnTo>
                    <a:pt x="9721" y="10338"/>
                  </a:lnTo>
                  <a:lnTo>
                    <a:pt x="10009" y="10009"/>
                  </a:lnTo>
                  <a:lnTo>
                    <a:pt x="10256" y="9679"/>
                  </a:lnTo>
                  <a:lnTo>
                    <a:pt x="10503" y="9309"/>
                  </a:lnTo>
                  <a:lnTo>
                    <a:pt x="10709" y="8938"/>
                  </a:lnTo>
                  <a:lnTo>
                    <a:pt x="11121" y="8155"/>
                  </a:lnTo>
                  <a:lnTo>
                    <a:pt x="11410" y="7290"/>
                  </a:lnTo>
                  <a:lnTo>
                    <a:pt x="11615" y="6467"/>
                  </a:lnTo>
                  <a:lnTo>
                    <a:pt x="11698" y="6096"/>
                  </a:lnTo>
                  <a:lnTo>
                    <a:pt x="11780" y="5643"/>
                  </a:lnTo>
                  <a:lnTo>
                    <a:pt x="11780" y="5396"/>
                  </a:lnTo>
                  <a:lnTo>
                    <a:pt x="11739" y="5190"/>
                  </a:lnTo>
                  <a:lnTo>
                    <a:pt x="11698" y="5025"/>
                  </a:lnTo>
                  <a:lnTo>
                    <a:pt x="11574" y="4902"/>
                  </a:lnTo>
                  <a:lnTo>
                    <a:pt x="11492" y="4860"/>
                  </a:lnTo>
                  <a:lnTo>
                    <a:pt x="11410" y="4860"/>
                  </a:lnTo>
                  <a:lnTo>
                    <a:pt x="11245" y="4902"/>
                  </a:lnTo>
                  <a:lnTo>
                    <a:pt x="11121" y="5025"/>
                  </a:lnTo>
                  <a:lnTo>
                    <a:pt x="11039" y="5190"/>
                  </a:lnTo>
                  <a:lnTo>
                    <a:pt x="11162" y="4778"/>
                  </a:lnTo>
                  <a:lnTo>
                    <a:pt x="11162" y="4531"/>
                  </a:lnTo>
                  <a:lnTo>
                    <a:pt x="11121" y="4449"/>
                  </a:lnTo>
                  <a:lnTo>
                    <a:pt x="11039" y="4366"/>
                  </a:lnTo>
                  <a:lnTo>
                    <a:pt x="10998" y="4366"/>
                  </a:lnTo>
                  <a:lnTo>
                    <a:pt x="10915" y="4325"/>
                  </a:lnTo>
                  <a:lnTo>
                    <a:pt x="10751" y="4366"/>
                  </a:lnTo>
                  <a:lnTo>
                    <a:pt x="10586" y="4490"/>
                  </a:lnTo>
                  <a:lnTo>
                    <a:pt x="10503" y="4613"/>
                  </a:lnTo>
                  <a:lnTo>
                    <a:pt x="10545" y="4366"/>
                  </a:lnTo>
                  <a:lnTo>
                    <a:pt x="10545" y="4160"/>
                  </a:lnTo>
                  <a:lnTo>
                    <a:pt x="10545" y="4078"/>
                  </a:lnTo>
                  <a:lnTo>
                    <a:pt x="10503" y="3996"/>
                  </a:lnTo>
                  <a:lnTo>
                    <a:pt x="10421" y="3913"/>
                  </a:lnTo>
                  <a:lnTo>
                    <a:pt x="10339" y="3872"/>
                  </a:lnTo>
                  <a:lnTo>
                    <a:pt x="10174" y="3872"/>
                  </a:lnTo>
                  <a:lnTo>
                    <a:pt x="9968" y="3913"/>
                  </a:lnTo>
                  <a:lnTo>
                    <a:pt x="9803" y="3996"/>
                  </a:lnTo>
                  <a:lnTo>
                    <a:pt x="9638" y="4119"/>
                  </a:lnTo>
                  <a:lnTo>
                    <a:pt x="9309" y="4366"/>
                  </a:lnTo>
                  <a:lnTo>
                    <a:pt x="8980" y="4572"/>
                  </a:lnTo>
                  <a:lnTo>
                    <a:pt x="8321" y="4860"/>
                  </a:lnTo>
                  <a:lnTo>
                    <a:pt x="7620" y="5066"/>
                  </a:lnTo>
                  <a:lnTo>
                    <a:pt x="7126" y="5190"/>
                  </a:lnTo>
                  <a:lnTo>
                    <a:pt x="6591" y="5231"/>
                  </a:lnTo>
                  <a:lnTo>
                    <a:pt x="6096" y="5231"/>
                  </a:lnTo>
                  <a:lnTo>
                    <a:pt x="5602" y="5149"/>
                  </a:lnTo>
                  <a:lnTo>
                    <a:pt x="5767" y="4819"/>
                  </a:lnTo>
                  <a:lnTo>
                    <a:pt x="5891" y="4449"/>
                  </a:lnTo>
                  <a:lnTo>
                    <a:pt x="5932" y="4078"/>
                  </a:lnTo>
                  <a:lnTo>
                    <a:pt x="5973" y="3707"/>
                  </a:lnTo>
                  <a:lnTo>
                    <a:pt x="5932" y="3254"/>
                  </a:lnTo>
                  <a:lnTo>
                    <a:pt x="5849" y="2842"/>
                  </a:lnTo>
                  <a:lnTo>
                    <a:pt x="5685" y="2430"/>
                  </a:lnTo>
                  <a:lnTo>
                    <a:pt x="5479" y="2060"/>
                  </a:lnTo>
                  <a:lnTo>
                    <a:pt x="5190" y="1730"/>
                  </a:lnTo>
                  <a:lnTo>
                    <a:pt x="4902" y="1442"/>
                  </a:lnTo>
                  <a:lnTo>
                    <a:pt x="4573" y="1195"/>
                  </a:lnTo>
                  <a:lnTo>
                    <a:pt x="4202" y="989"/>
                  </a:lnTo>
                  <a:lnTo>
                    <a:pt x="4202" y="948"/>
                  </a:lnTo>
                  <a:lnTo>
                    <a:pt x="4284" y="659"/>
                  </a:lnTo>
                  <a:lnTo>
                    <a:pt x="4284" y="454"/>
                  </a:lnTo>
                  <a:lnTo>
                    <a:pt x="4161" y="371"/>
                  </a:lnTo>
                  <a:lnTo>
                    <a:pt x="4037" y="289"/>
                  </a:lnTo>
                  <a:lnTo>
                    <a:pt x="3872" y="330"/>
                  </a:lnTo>
                  <a:lnTo>
                    <a:pt x="3708" y="412"/>
                  </a:lnTo>
                  <a:lnTo>
                    <a:pt x="3543" y="536"/>
                  </a:lnTo>
                  <a:lnTo>
                    <a:pt x="3461" y="701"/>
                  </a:lnTo>
                  <a:lnTo>
                    <a:pt x="3461" y="495"/>
                  </a:lnTo>
                  <a:lnTo>
                    <a:pt x="3502" y="248"/>
                  </a:lnTo>
                  <a:lnTo>
                    <a:pt x="3502" y="124"/>
                  </a:lnTo>
                  <a:lnTo>
                    <a:pt x="3461" y="42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1"/>
            <p:cNvSpPr/>
            <p:nvPr/>
          </p:nvSpPr>
          <p:spPr>
            <a:xfrm>
              <a:off x="1195700" y="3862425"/>
              <a:ext cx="139025" cy="75175"/>
            </a:xfrm>
            <a:custGeom>
              <a:avLst/>
              <a:gdLst/>
              <a:ahLst/>
              <a:cxnLst/>
              <a:rect l="l" t="t" r="r" b="b"/>
              <a:pathLst>
                <a:path w="5561" h="3007" extrusionOk="0">
                  <a:moveTo>
                    <a:pt x="4078" y="1153"/>
                  </a:moveTo>
                  <a:lnTo>
                    <a:pt x="4119" y="1195"/>
                  </a:lnTo>
                  <a:lnTo>
                    <a:pt x="4201" y="1318"/>
                  </a:lnTo>
                  <a:lnTo>
                    <a:pt x="4201" y="1483"/>
                  </a:lnTo>
                  <a:lnTo>
                    <a:pt x="4201" y="1606"/>
                  </a:lnTo>
                  <a:lnTo>
                    <a:pt x="4160" y="1771"/>
                  </a:lnTo>
                  <a:lnTo>
                    <a:pt x="3954" y="1648"/>
                  </a:lnTo>
                  <a:lnTo>
                    <a:pt x="3872" y="1524"/>
                  </a:lnTo>
                  <a:lnTo>
                    <a:pt x="3831" y="1359"/>
                  </a:lnTo>
                  <a:lnTo>
                    <a:pt x="3831" y="1277"/>
                  </a:lnTo>
                  <a:lnTo>
                    <a:pt x="3872" y="1195"/>
                  </a:lnTo>
                  <a:lnTo>
                    <a:pt x="3913" y="1153"/>
                  </a:lnTo>
                  <a:close/>
                  <a:moveTo>
                    <a:pt x="2224" y="1565"/>
                  </a:moveTo>
                  <a:lnTo>
                    <a:pt x="2307" y="1606"/>
                  </a:lnTo>
                  <a:lnTo>
                    <a:pt x="2348" y="1648"/>
                  </a:lnTo>
                  <a:lnTo>
                    <a:pt x="2389" y="1730"/>
                  </a:lnTo>
                  <a:lnTo>
                    <a:pt x="2430" y="1854"/>
                  </a:lnTo>
                  <a:lnTo>
                    <a:pt x="2430" y="1977"/>
                  </a:lnTo>
                  <a:lnTo>
                    <a:pt x="2307" y="2265"/>
                  </a:lnTo>
                  <a:lnTo>
                    <a:pt x="2307" y="2307"/>
                  </a:lnTo>
                  <a:lnTo>
                    <a:pt x="2183" y="2224"/>
                  </a:lnTo>
                  <a:lnTo>
                    <a:pt x="2059" y="2101"/>
                  </a:lnTo>
                  <a:lnTo>
                    <a:pt x="2018" y="1977"/>
                  </a:lnTo>
                  <a:lnTo>
                    <a:pt x="1977" y="1854"/>
                  </a:lnTo>
                  <a:lnTo>
                    <a:pt x="2018" y="1771"/>
                  </a:lnTo>
                  <a:lnTo>
                    <a:pt x="2018" y="1689"/>
                  </a:lnTo>
                  <a:lnTo>
                    <a:pt x="2142" y="1606"/>
                  </a:lnTo>
                  <a:lnTo>
                    <a:pt x="2224" y="1565"/>
                  </a:lnTo>
                  <a:close/>
                  <a:moveTo>
                    <a:pt x="4901" y="0"/>
                  </a:moveTo>
                  <a:lnTo>
                    <a:pt x="4860" y="41"/>
                  </a:lnTo>
                  <a:lnTo>
                    <a:pt x="4778" y="124"/>
                  </a:lnTo>
                  <a:lnTo>
                    <a:pt x="4819" y="247"/>
                  </a:lnTo>
                  <a:lnTo>
                    <a:pt x="4860" y="288"/>
                  </a:lnTo>
                  <a:lnTo>
                    <a:pt x="4901" y="330"/>
                  </a:lnTo>
                  <a:lnTo>
                    <a:pt x="5025" y="371"/>
                  </a:lnTo>
                  <a:lnTo>
                    <a:pt x="5107" y="453"/>
                  </a:lnTo>
                  <a:lnTo>
                    <a:pt x="5190" y="577"/>
                  </a:lnTo>
                  <a:lnTo>
                    <a:pt x="5231" y="700"/>
                  </a:lnTo>
                  <a:lnTo>
                    <a:pt x="5272" y="947"/>
                  </a:lnTo>
                  <a:lnTo>
                    <a:pt x="5231" y="1236"/>
                  </a:lnTo>
                  <a:lnTo>
                    <a:pt x="5107" y="1483"/>
                  </a:lnTo>
                  <a:lnTo>
                    <a:pt x="4943" y="1648"/>
                  </a:lnTo>
                  <a:lnTo>
                    <a:pt x="4737" y="1771"/>
                  </a:lnTo>
                  <a:lnTo>
                    <a:pt x="4448" y="1854"/>
                  </a:lnTo>
                  <a:lnTo>
                    <a:pt x="4407" y="1854"/>
                  </a:lnTo>
                  <a:lnTo>
                    <a:pt x="4489" y="1524"/>
                  </a:lnTo>
                  <a:lnTo>
                    <a:pt x="4489" y="1318"/>
                  </a:lnTo>
                  <a:lnTo>
                    <a:pt x="4448" y="1195"/>
                  </a:lnTo>
                  <a:lnTo>
                    <a:pt x="4366" y="1030"/>
                  </a:lnTo>
                  <a:lnTo>
                    <a:pt x="4284" y="947"/>
                  </a:lnTo>
                  <a:lnTo>
                    <a:pt x="4160" y="865"/>
                  </a:lnTo>
                  <a:lnTo>
                    <a:pt x="3995" y="865"/>
                  </a:lnTo>
                  <a:lnTo>
                    <a:pt x="3831" y="906"/>
                  </a:lnTo>
                  <a:lnTo>
                    <a:pt x="3707" y="989"/>
                  </a:lnTo>
                  <a:lnTo>
                    <a:pt x="3583" y="1112"/>
                  </a:lnTo>
                  <a:lnTo>
                    <a:pt x="3542" y="1277"/>
                  </a:lnTo>
                  <a:lnTo>
                    <a:pt x="3542" y="1483"/>
                  </a:lnTo>
                  <a:lnTo>
                    <a:pt x="3625" y="1648"/>
                  </a:lnTo>
                  <a:lnTo>
                    <a:pt x="3707" y="1812"/>
                  </a:lnTo>
                  <a:lnTo>
                    <a:pt x="3872" y="1936"/>
                  </a:lnTo>
                  <a:lnTo>
                    <a:pt x="3995" y="2018"/>
                  </a:lnTo>
                  <a:lnTo>
                    <a:pt x="3954" y="2059"/>
                  </a:lnTo>
                  <a:lnTo>
                    <a:pt x="3748" y="2224"/>
                  </a:lnTo>
                  <a:lnTo>
                    <a:pt x="3501" y="2348"/>
                  </a:lnTo>
                  <a:lnTo>
                    <a:pt x="3213" y="2430"/>
                  </a:lnTo>
                  <a:lnTo>
                    <a:pt x="2924" y="2471"/>
                  </a:lnTo>
                  <a:lnTo>
                    <a:pt x="2595" y="2389"/>
                  </a:lnTo>
                  <a:lnTo>
                    <a:pt x="2677" y="2224"/>
                  </a:lnTo>
                  <a:lnTo>
                    <a:pt x="2718" y="2059"/>
                  </a:lnTo>
                  <a:lnTo>
                    <a:pt x="2718" y="1895"/>
                  </a:lnTo>
                  <a:lnTo>
                    <a:pt x="2677" y="1689"/>
                  </a:lnTo>
                  <a:lnTo>
                    <a:pt x="2636" y="1524"/>
                  </a:lnTo>
                  <a:lnTo>
                    <a:pt x="2513" y="1401"/>
                  </a:lnTo>
                  <a:lnTo>
                    <a:pt x="2348" y="1318"/>
                  </a:lnTo>
                  <a:lnTo>
                    <a:pt x="2018" y="1318"/>
                  </a:lnTo>
                  <a:lnTo>
                    <a:pt x="1895" y="1442"/>
                  </a:lnTo>
                  <a:lnTo>
                    <a:pt x="1771" y="1565"/>
                  </a:lnTo>
                  <a:lnTo>
                    <a:pt x="1730" y="1730"/>
                  </a:lnTo>
                  <a:lnTo>
                    <a:pt x="1730" y="1977"/>
                  </a:lnTo>
                  <a:lnTo>
                    <a:pt x="1771" y="2183"/>
                  </a:lnTo>
                  <a:lnTo>
                    <a:pt x="1936" y="2348"/>
                  </a:lnTo>
                  <a:lnTo>
                    <a:pt x="2101" y="2513"/>
                  </a:lnTo>
                  <a:lnTo>
                    <a:pt x="1936" y="2595"/>
                  </a:lnTo>
                  <a:lnTo>
                    <a:pt x="1771" y="2677"/>
                  </a:lnTo>
                  <a:lnTo>
                    <a:pt x="1359" y="2677"/>
                  </a:lnTo>
                  <a:lnTo>
                    <a:pt x="1071" y="2595"/>
                  </a:lnTo>
                  <a:lnTo>
                    <a:pt x="824" y="2430"/>
                  </a:lnTo>
                  <a:lnTo>
                    <a:pt x="577" y="2183"/>
                  </a:lnTo>
                  <a:lnTo>
                    <a:pt x="412" y="1936"/>
                  </a:lnTo>
                  <a:lnTo>
                    <a:pt x="288" y="1606"/>
                  </a:lnTo>
                  <a:lnTo>
                    <a:pt x="247" y="1277"/>
                  </a:lnTo>
                  <a:lnTo>
                    <a:pt x="247" y="906"/>
                  </a:lnTo>
                  <a:lnTo>
                    <a:pt x="247" y="577"/>
                  </a:lnTo>
                  <a:lnTo>
                    <a:pt x="247" y="536"/>
                  </a:lnTo>
                  <a:lnTo>
                    <a:pt x="206" y="494"/>
                  </a:lnTo>
                  <a:lnTo>
                    <a:pt x="165" y="494"/>
                  </a:lnTo>
                  <a:lnTo>
                    <a:pt x="124" y="536"/>
                  </a:lnTo>
                  <a:lnTo>
                    <a:pt x="41" y="742"/>
                  </a:lnTo>
                  <a:lnTo>
                    <a:pt x="0" y="989"/>
                  </a:lnTo>
                  <a:lnTo>
                    <a:pt x="0" y="1195"/>
                  </a:lnTo>
                  <a:lnTo>
                    <a:pt x="0" y="1442"/>
                  </a:lnTo>
                  <a:lnTo>
                    <a:pt x="41" y="1689"/>
                  </a:lnTo>
                  <a:lnTo>
                    <a:pt x="124" y="1895"/>
                  </a:lnTo>
                  <a:lnTo>
                    <a:pt x="206" y="2101"/>
                  </a:lnTo>
                  <a:lnTo>
                    <a:pt x="330" y="2307"/>
                  </a:lnTo>
                  <a:lnTo>
                    <a:pt x="453" y="2513"/>
                  </a:lnTo>
                  <a:lnTo>
                    <a:pt x="618" y="2677"/>
                  </a:lnTo>
                  <a:lnTo>
                    <a:pt x="783" y="2801"/>
                  </a:lnTo>
                  <a:lnTo>
                    <a:pt x="989" y="2924"/>
                  </a:lnTo>
                  <a:lnTo>
                    <a:pt x="1195" y="3007"/>
                  </a:lnTo>
                  <a:lnTo>
                    <a:pt x="1648" y="3007"/>
                  </a:lnTo>
                  <a:lnTo>
                    <a:pt x="1895" y="2966"/>
                  </a:lnTo>
                  <a:lnTo>
                    <a:pt x="2183" y="2842"/>
                  </a:lnTo>
                  <a:lnTo>
                    <a:pt x="2430" y="2636"/>
                  </a:lnTo>
                  <a:lnTo>
                    <a:pt x="2636" y="2718"/>
                  </a:lnTo>
                  <a:lnTo>
                    <a:pt x="2801" y="2760"/>
                  </a:lnTo>
                  <a:lnTo>
                    <a:pt x="3007" y="2760"/>
                  </a:lnTo>
                  <a:lnTo>
                    <a:pt x="3213" y="2718"/>
                  </a:lnTo>
                  <a:lnTo>
                    <a:pt x="3419" y="2677"/>
                  </a:lnTo>
                  <a:lnTo>
                    <a:pt x="3625" y="2636"/>
                  </a:lnTo>
                  <a:lnTo>
                    <a:pt x="3831" y="2554"/>
                  </a:lnTo>
                  <a:lnTo>
                    <a:pt x="3995" y="2430"/>
                  </a:lnTo>
                  <a:lnTo>
                    <a:pt x="4160" y="2265"/>
                  </a:lnTo>
                  <a:lnTo>
                    <a:pt x="4284" y="2142"/>
                  </a:lnTo>
                  <a:lnTo>
                    <a:pt x="4613" y="2142"/>
                  </a:lnTo>
                  <a:lnTo>
                    <a:pt x="4778" y="2101"/>
                  </a:lnTo>
                  <a:lnTo>
                    <a:pt x="4943" y="2018"/>
                  </a:lnTo>
                  <a:lnTo>
                    <a:pt x="5066" y="1936"/>
                  </a:lnTo>
                  <a:lnTo>
                    <a:pt x="5231" y="1812"/>
                  </a:lnTo>
                  <a:lnTo>
                    <a:pt x="5313" y="1689"/>
                  </a:lnTo>
                  <a:lnTo>
                    <a:pt x="5437" y="1565"/>
                  </a:lnTo>
                  <a:lnTo>
                    <a:pt x="5519" y="1359"/>
                  </a:lnTo>
                  <a:lnTo>
                    <a:pt x="5560" y="1112"/>
                  </a:lnTo>
                  <a:lnTo>
                    <a:pt x="5560" y="906"/>
                  </a:lnTo>
                  <a:lnTo>
                    <a:pt x="5519" y="659"/>
                  </a:lnTo>
                  <a:lnTo>
                    <a:pt x="5478" y="453"/>
                  </a:lnTo>
                  <a:lnTo>
                    <a:pt x="5354" y="288"/>
                  </a:lnTo>
                  <a:lnTo>
                    <a:pt x="5190" y="124"/>
                  </a:lnTo>
                  <a:lnTo>
                    <a:pt x="4984" y="0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1"/>
            <p:cNvSpPr/>
            <p:nvPr/>
          </p:nvSpPr>
          <p:spPr>
            <a:xfrm>
              <a:off x="1174075" y="3765625"/>
              <a:ext cx="16500" cy="19600"/>
            </a:xfrm>
            <a:custGeom>
              <a:avLst/>
              <a:gdLst/>
              <a:ahLst/>
              <a:cxnLst/>
              <a:rect l="l" t="t" r="r" b="b"/>
              <a:pathLst>
                <a:path w="660" h="784" extrusionOk="0">
                  <a:moveTo>
                    <a:pt x="247" y="1"/>
                  </a:moveTo>
                  <a:lnTo>
                    <a:pt x="165" y="42"/>
                  </a:lnTo>
                  <a:lnTo>
                    <a:pt x="83" y="165"/>
                  </a:lnTo>
                  <a:lnTo>
                    <a:pt x="0" y="371"/>
                  </a:lnTo>
                  <a:lnTo>
                    <a:pt x="41" y="536"/>
                  </a:lnTo>
                  <a:lnTo>
                    <a:pt x="124" y="701"/>
                  </a:lnTo>
                  <a:lnTo>
                    <a:pt x="289" y="742"/>
                  </a:lnTo>
                  <a:lnTo>
                    <a:pt x="371" y="783"/>
                  </a:lnTo>
                  <a:lnTo>
                    <a:pt x="453" y="742"/>
                  </a:lnTo>
                  <a:lnTo>
                    <a:pt x="536" y="701"/>
                  </a:lnTo>
                  <a:lnTo>
                    <a:pt x="577" y="618"/>
                  </a:lnTo>
                  <a:lnTo>
                    <a:pt x="659" y="536"/>
                  </a:lnTo>
                  <a:lnTo>
                    <a:pt x="659" y="413"/>
                  </a:lnTo>
                  <a:lnTo>
                    <a:pt x="659" y="289"/>
                  </a:lnTo>
                  <a:lnTo>
                    <a:pt x="659" y="165"/>
                  </a:lnTo>
                  <a:lnTo>
                    <a:pt x="618" y="83"/>
                  </a:lnTo>
                  <a:lnTo>
                    <a:pt x="536" y="42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805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1"/>
            <p:cNvSpPr/>
            <p:nvPr/>
          </p:nvSpPr>
          <p:spPr>
            <a:xfrm>
              <a:off x="1117450" y="3764600"/>
              <a:ext cx="14425" cy="14450"/>
            </a:xfrm>
            <a:custGeom>
              <a:avLst/>
              <a:gdLst/>
              <a:ahLst/>
              <a:cxnLst/>
              <a:rect l="l" t="t" r="r" b="b"/>
              <a:pathLst>
                <a:path w="577" h="578" extrusionOk="0">
                  <a:moveTo>
                    <a:pt x="206" y="0"/>
                  </a:moveTo>
                  <a:lnTo>
                    <a:pt x="82" y="124"/>
                  </a:lnTo>
                  <a:lnTo>
                    <a:pt x="0" y="248"/>
                  </a:lnTo>
                  <a:lnTo>
                    <a:pt x="41" y="371"/>
                  </a:lnTo>
                  <a:lnTo>
                    <a:pt x="82" y="454"/>
                  </a:lnTo>
                  <a:lnTo>
                    <a:pt x="124" y="536"/>
                  </a:lnTo>
                  <a:lnTo>
                    <a:pt x="247" y="577"/>
                  </a:lnTo>
                  <a:lnTo>
                    <a:pt x="330" y="577"/>
                  </a:lnTo>
                  <a:lnTo>
                    <a:pt x="412" y="536"/>
                  </a:lnTo>
                  <a:lnTo>
                    <a:pt x="494" y="495"/>
                  </a:lnTo>
                  <a:lnTo>
                    <a:pt x="535" y="371"/>
                  </a:lnTo>
                  <a:lnTo>
                    <a:pt x="577" y="248"/>
                  </a:lnTo>
                  <a:lnTo>
                    <a:pt x="494" y="124"/>
                  </a:lnTo>
                  <a:lnTo>
                    <a:pt x="453" y="42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805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1"/>
            <p:cNvSpPr/>
            <p:nvPr/>
          </p:nvSpPr>
          <p:spPr>
            <a:xfrm>
              <a:off x="1105075" y="3770775"/>
              <a:ext cx="88575" cy="59750"/>
            </a:xfrm>
            <a:custGeom>
              <a:avLst/>
              <a:gdLst/>
              <a:ahLst/>
              <a:cxnLst/>
              <a:rect l="l" t="t" r="r" b="b"/>
              <a:pathLst>
                <a:path w="3543" h="2390" extrusionOk="0">
                  <a:moveTo>
                    <a:pt x="1895" y="1"/>
                  </a:moveTo>
                  <a:lnTo>
                    <a:pt x="1772" y="42"/>
                  </a:lnTo>
                  <a:lnTo>
                    <a:pt x="1607" y="83"/>
                  </a:lnTo>
                  <a:lnTo>
                    <a:pt x="1319" y="248"/>
                  </a:lnTo>
                  <a:lnTo>
                    <a:pt x="1113" y="454"/>
                  </a:lnTo>
                  <a:lnTo>
                    <a:pt x="989" y="701"/>
                  </a:lnTo>
                  <a:lnTo>
                    <a:pt x="907" y="824"/>
                  </a:lnTo>
                  <a:lnTo>
                    <a:pt x="907" y="866"/>
                  </a:lnTo>
                  <a:lnTo>
                    <a:pt x="866" y="824"/>
                  </a:lnTo>
                  <a:lnTo>
                    <a:pt x="536" y="866"/>
                  </a:lnTo>
                  <a:lnTo>
                    <a:pt x="413" y="866"/>
                  </a:lnTo>
                  <a:lnTo>
                    <a:pt x="248" y="948"/>
                  </a:lnTo>
                  <a:lnTo>
                    <a:pt x="83" y="1113"/>
                  </a:lnTo>
                  <a:lnTo>
                    <a:pt x="1" y="1277"/>
                  </a:lnTo>
                  <a:lnTo>
                    <a:pt x="1" y="1483"/>
                  </a:lnTo>
                  <a:lnTo>
                    <a:pt x="42" y="1689"/>
                  </a:lnTo>
                  <a:lnTo>
                    <a:pt x="166" y="1854"/>
                  </a:lnTo>
                  <a:lnTo>
                    <a:pt x="207" y="1936"/>
                  </a:lnTo>
                  <a:lnTo>
                    <a:pt x="330" y="2060"/>
                  </a:lnTo>
                  <a:lnTo>
                    <a:pt x="495" y="2142"/>
                  </a:lnTo>
                  <a:lnTo>
                    <a:pt x="825" y="2266"/>
                  </a:lnTo>
                  <a:lnTo>
                    <a:pt x="1154" y="2348"/>
                  </a:lnTo>
                  <a:lnTo>
                    <a:pt x="1484" y="2348"/>
                  </a:lnTo>
                  <a:lnTo>
                    <a:pt x="1895" y="2389"/>
                  </a:lnTo>
                  <a:lnTo>
                    <a:pt x="2348" y="2389"/>
                  </a:lnTo>
                  <a:lnTo>
                    <a:pt x="2760" y="2348"/>
                  </a:lnTo>
                  <a:lnTo>
                    <a:pt x="3131" y="2266"/>
                  </a:lnTo>
                  <a:lnTo>
                    <a:pt x="3296" y="2183"/>
                  </a:lnTo>
                  <a:lnTo>
                    <a:pt x="3419" y="2060"/>
                  </a:lnTo>
                  <a:lnTo>
                    <a:pt x="3502" y="1936"/>
                  </a:lnTo>
                  <a:lnTo>
                    <a:pt x="3543" y="1813"/>
                  </a:lnTo>
                  <a:lnTo>
                    <a:pt x="3543" y="1607"/>
                  </a:lnTo>
                  <a:lnTo>
                    <a:pt x="3502" y="1442"/>
                  </a:lnTo>
                  <a:lnTo>
                    <a:pt x="3419" y="1319"/>
                  </a:lnTo>
                  <a:lnTo>
                    <a:pt x="3296" y="1195"/>
                  </a:lnTo>
                  <a:lnTo>
                    <a:pt x="3049" y="1071"/>
                  </a:lnTo>
                  <a:lnTo>
                    <a:pt x="2884" y="1030"/>
                  </a:lnTo>
                  <a:lnTo>
                    <a:pt x="2678" y="989"/>
                  </a:lnTo>
                  <a:lnTo>
                    <a:pt x="2637" y="907"/>
                  </a:lnTo>
                  <a:lnTo>
                    <a:pt x="2596" y="824"/>
                  </a:lnTo>
                  <a:lnTo>
                    <a:pt x="2596" y="742"/>
                  </a:lnTo>
                  <a:lnTo>
                    <a:pt x="2596" y="660"/>
                  </a:lnTo>
                  <a:lnTo>
                    <a:pt x="2554" y="495"/>
                  </a:lnTo>
                  <a:lnTo>
                    <a:pt x="2513" y="371"/>
                  </a:lnTo>
                  <a:lnTo>
                    <a:pt x="2431" y="248"/>
                  </a:lnTo>
                  <a:lnTo>
                    <a:pt x="2348" y="165"/>
                  </a:lnTo>
                  <a:lnTo>
                    <a:pt x="2184" y="42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1"/>
            <p:cNvSpPr/>
            <p:nvPr/>
          </p:nvSpPr>
          <p:spPr>
            <a:xfrm>
              <a:off x="1106100" y="3810925"/>
              <a:ext cx="87550" cy="10325"/>
            </a:xfrm>
            <a:custGeom>
              <a:avLst/>
              <a:gdLst/>
              <a:ahLst/>
              <a:cxnLst/>
              <a:rect l="l" t="t" r="r" b="b"/>
              <a:pathLst>
                <a:path w="3502" h="413" extrusionOk="0">
                  <a:moveTo>
                    <a:pt x="3502" y="1"/>
                  </a:moveTo>
                  <a:lnTo>
                    <a:pt x="3296" y="166"/>
                  </a:lnTo>
                  <a:lnTo>
                    <a:pt x="3008" y="248"/>
                  </a:lnTo>
                  <a:lnTo>
                    <a:pt x="2719" y="248"/>
                  </a:lnTo>
                  <a:lnTo>
                    <a:pt x="2472" y="207"/>
                  </a:lnTo>
                  <a:lnTo>
                    <a:pt x="1896" y="83"/>
                  </a:lnTo>
                  <a:lnTo>
                    <a:pt x="1443" y="42"/>
                  </a:lnTo>
                  <a:lnTo>
                    <a:pt x="1031" y="83"/>
                  </a:lnTo>
                  <a:lnTo>
                    <a:pt x="495" y="166"/>
                  </a:lnTo>
                  <a:lnTo>
                    <a:pt x="248" y="124"/>
                  </a:lnTo>
                  <a:lnTo>
                    <a:pt x="1" y="83"/>
                  </a:lnTo>
                  <a:lnTo>
                    <a:pt x="125" y="248"/>
                  </a:lnTo>
                  <a:lnTo>
                    <a:pt x="248" y="289"/>
                  </a:lnTo>
                  <a:lnTo>
                    <a:pt x="413" y="330"/>
                  </a:lnTo>
                  <a:lnTo>
                    <a:pt x="619" y="289"/>
                  </a:lnTo>
                  <a:lnTo>
                    <a:pt x="948" y="248"/>
                  </a:lnTo>
                  <a:lnTo>
                    <a:pt x="1401" y="207"/>
                  </a:lnTo>
                  <a:lnTo>
                    <a:pt x="1648" y="207"/>
                  </a:lnTo>
                  <a:lnTo>
                    <a:pt x="1854" y="248"/>
                  </a:lnTo>
                  <a:lnTo>
                    <a:pt x="2513" y="413"/>
                  </a:lnTo>
                  <a:lnTo>
                    <a:pt x="2802" y="413"/>
                  </a:lnTo>
                  <a:lnTo>
                    <a:pt x="3131" y="372"/>
                  </a:lnTo>
                  <a:lnTo>
                    <a:pt x="3337" y="289"/>
                  </a:lnTo>
                  <a:lnTo>
                    <a:pt x="3502" y="207"/>
                  </a:lnTo>
                  <a:lnTo>
                    <a:pt x="3502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680;p51">
            <a:extLst>
              <a:ext uri="{FF2B5EF4-FFF2-40B4-BE49-F238E27FC236}">
                <a16:creationId xmlns:a16="http://schemas.microsoft.com/office/drawing/2014/main" xmlns="" id="{2B3D04F1-9874-4786-A44E-5C8499B66CBB}"/>
              </a:ext>
            </a:extLst>
          </p:cNvPr>
          <p:cNvSpPr/>
          <p:nvPr/>
        </p:nvSpPr>
        <p:spPr>
          <a:xfrm rot="5400000">
            <a:off x="7068110" y="2287284"/>
            <a:ext cx="2012062" cy="1797386"/>
          </a:xfrm>
          <a:custGeom>
            <a:avLst/>
            <a:gdLst/>
            <a:ahLst/>
            <a:cxnLst/>
            <a:rect l="l" t="t" r="r" b="b"/>
            <a:pathLst>
              <a:path w="91056" h="74584" extrusionOk="0">
                <a:moveTo>
                  <a:pt x="1204" y="0"/>
                </a:moveTo>
                <a:lnTo>
                  <a:pt x="973" y="46"/>
                </a:lnTo>
                <a:lnTo>
                  <a:pt x="741" y="93"/>
                </a:lnTo>
                <a:lnTo>
                  <a:pt x="510" y="231"/>
                </a:lnTo>
                <a:lnTo>
                  <a:pt x="371" y="370"/>
                </a:lnTo>
                <a:lnTo>
                  <a:pt x="232" y="509"/>
                </a:lnTo>
                <a:lnTo>
                  <a:pt x="93" y="740"/>
                </a:lnTo>
                <a:lnTo>
                  <a:pt x="47" y="972"/>
                </a:lnTo>
                <a:lnTo>
                  <a:pt x="1" y="1203"/>
                </a:lnTo>
                <a:lnTo>
                  <a:pt x="1" y="8374"/>
                </a:lnTo>
                <a:lnTo>
                  <a:pt x="47" y="8606"/>
                </a:lnTo>
                <a:lnTo>
                  <a:pt x="93" y="8837"/>
                </a:lnTo>
                <a:lnTo>
                  <a:pt x="232" y="9022"/>
                </a:lnTo>
                <a:lnTo>
                  <a:pt x="371" y="9207"/>
                </a:lnTo>
                <a:lnTo>
                  <a:pt x="510" y="9346"/>
                </a:lnTo>
                <a:lnTo>
                  <a:pt x="741" y="9485"/>
                </a:lnTo>
                <a:lnTo>
                  <a:pt x="973" y="9531"/>
                </a:lnTo>
                <a:lnTo>
                  <a:pt x="1204" y="9577"/>
                </a:lnTo>
                <a:lnTo>
                  <a:pt x="1990" y="9577"/>
                </a:lnTo>
                <a:lnTo>
                  <a:pt x="2407" y="9531"/>
                </a:lnTo>
                <a:lnTo>
                  <a:pt x="2870" y="9485"/>
                </a:lnTo>
                <a:lnTo>
                  <a:pt x="3286" y="9392"/>
                </a:lnTo>
                <a:lnTo>
                  <a:pt x="3702" y="9207"/>
                </a:lnTo>
                <a:lnTo>
                  <a:pt x="4119" y="9068"/>
                </a:lnTo>
                <a:lnTo>
                  <a:pt x="4489" y="8837"/>
                </a:lnTo>
                <a:lnTo>
                  <a:pt x="4859" y="8560"/>
                </a:lnTo>
                <a:lnTo>
                  <a:pt x="5183" y="8282"/>
                </a:lnTo>
                <a:lnTo>
                  <a:pt x="5414" y="8143"/>
                </a:lnTo>
                <a:lnTo>
                  <a:pt x="5599" y="8004"/>
                </a:lnTo>
                <a:lnTo>
                  <a:pt x="5831" y="7912"/>
                </a:lnTo>
                <a:lnTo>
                  <a:pt x="6108" y="7819"/>
                </a:lnTo>
                <a:lnTo>
                  <a:pt x="6617" y="7819"/>
                </a:lnTo>
                <a:lnTo>
                  <a:pt x="6849" y="7912"/>
                </a:lnTo>
                <a:lnTo>
                  <a:pt x="7126" y="8004"/>
                </a:lnTo>
                <a:lnTo>
                  <a:pt x="7358" y="8097"/>
                </a:lnTo>
                <a:lnTo>
                  <a:pt x="7543" y="8282"/>
                </a:lnTo>
                <a:lnTo>
                  <a:pt x="7681" y="8467"/>
                </a:lnTo>
                <a:lnTo>
                  <a:pt x="7820" y="8652"/>
                </a:lnTo>
                <a:lnTo>
                  <a:pt x="7959" y="8930"/>
                </a:lnTo>
                <a:lnTo>
                  <a:pt x="8005" y="9161"/>
                </a:lnTo>
                <a:lnTo>
                  <a:pt x="8052" y="9485"/>
                </a:lnTo>
                <a:lnTo>
                  <a:pt x="8098" y="9762"/>
                </a:lnTo>
                <a:lnTo>
                  <a:pt x="8098" y="11382"/>
                </a:lnTo>
                <a:lnTo>
                  <a:pt x="8052" y="11659"/>
                </a:lnTo>
                <a:lnTo>
                  <a:pt x="8005" y="11891"/>
                </a:lnTo>
                <a:lnTo>
                  <a:pt x="7959" y="12122"/>
                </a:lnTo>
                <a:lnTo>
                  <a:pt x="7820" y="12353"/>
                </a:lnTo>
                <a:lnTo>
                  <a:pt x="7681" y="12539"/>
                </a:lnTo>
                <a:lnTo>
                  <a:pt x="7496" y="12724"/>
                </a:lnTo>
                <a:lnTo>
                  <a:pt x="7311" y="12909"/>
                </a:lnTo>
                <a:lnTo>
                  <a:pt x="7126" y="13001"/>
                </a:lnTo>
                <a:lnTo>
                  <a:pt x="6756" y="13140"/>
                </a:lnTo>
                <a:lnTo>
                  <a:pt x="6386" y="13186"/>
                </a:lnTo>
                <a:lnTo>
                  <a:pt x="6062" y="13140"/>
                </a:lnTo>
                <a:lnTo>
                  <a:pt x="5738" y="13047"/>
                </a:lnTo>
                <a:lnTo>
                  <a:pt x="5461" y="12909"/>
                </a:lnTo>
                <a:lnTo>
                  <a:pt x="5183" y="12724"/>
                </a:lnTo>
                <a:lnTo>
                  <a:pt x="4859" y="12400"/>
                </a:lnTo>
                <a:lnTo>
                  <a:pt x="4489" y="12168"/>
                </a:lnTo>
                <a:lnTo>
                  <a:pt x="4119" y="11937"/>
                </a:lnTo>
                <a:lnTo>
                  <a:pt x="3702" y="11752"/>
                </a:lnTo>
                <a:lnTo>
                  <a:pt x="3286" y="11613"/>
                </a:lnTo>
                <a:lnTo>
                  <a:pt x="2870" y="11521"/>
                </a:lnTo>
                <a:lnTo>
                  <a:pt x="2407" y="11474"/>
                </a:lnTo>
                <a:lnTo>
                  <a:pt x="1990" y="11428"/>
                </a:lnTo>
                <a:lnTo>
                  <a:pt x="1204" y="11428"/>
                </a:lnTo>
                <a:lnTo>
                  <a:pt x="973" y="11474"/>
                </a:lnTo>
                <a:lnTo>
                  <a:pt x="741" y="11521"/>
                </a:lnTo>
                <a:lnTo>
                  <a:pt x="510" y="11613"/>
                </a:lnTo>
                <a:lnTo>
                  <a:pt x="371" y="11798"/>
                </a:lnTo>
                <a:lnTo>
                  <a:pt x="232" y="11937"/>
                </a:lnTo>
                <a:lnTo>
                  <a:pt x="93" y="12168"/>
                </a:lnTo>
                <a:lnTo>
                  <a:pt x="47" y="12353"/>
                </a:lnTo>
                <a:lnTo>
                  <a:pt x="1" y="12631"/>
                </a:lnTo>
                <a:lnTo>
                  <a:pt x="1" y="19109"/>
                </a:lnTo>
                <a:lnTo>
                  <a:pt x="47" y="19340"/>
                </a:lnTo>
                <a:lnTo>
                  <a:pt x="93" y="19571"/>
                </a:lnTo>
                <a:lnTo>
                  <a:pt x="232" y="19756"/>
                </a:lnTo>
                <a:lnTo>
                  <a:pt x="371" y="19941"/>
                </a:lnTo>
                <a:lnTo>
                  <a:pt x="510" y="20080"/>
                </a:lnTo>
                <a:lnTo>
                  <a:pt x="741" y="20173"/>
                </a:lnTo>
                <a:lnTo>
                  <a:pt x="973" y="20265"/>
                </a:lnTo>
                <a:lnTo>
                  <a:pt x="2407" y="20265"/>
                </a:lnTo>
                <a:lnTo>
                  <a:pt x="2870" y="20173"/>
                </a:lnTo>
                <a:lnTo>
                  <a:pt x="3286" y="20080"/>
                </a:lnTo>
                <a:lnTo>
                  <a:pt x="3702" y="19941"/>
                </a:lnTo>
                <a:lnTo>
                  <a:pt x="4119" y="19756"/>
                </a:lnTo>
                <a:lnTo>
                  <a:pt x="4489" y="19571"/>
                </a:lnTo>
                <a:lnTo>
                  <a:pt x="4859" y="19294"/>
                </a:lnTo>
                <a:lnTo>
                  <a:pt x="5183" y="19016"/>
                </a:lnTo>
                <a:lnTo>
                  <a:pt x="5414" y="18831"/>
                </a:lnTo>
                <a:lnTo>
                  <a:pt x="5599" y="18692"/>
                </a:lnTo>
                <a:lnTo>
                  <a:pt x="5831" y="18600"/>
                </a:lnTo>
                <a:lnTo>
                  <a:pt x="6108" y="18553"/>
                </a:lnTo>
                <a:lnTo>
                  <a:pt x="6617" y="18553"/>
                </a:lnTo>
                <a:lnTo>
                  <a:pt x="6849" y="18600"/>
                </a:lnTo>
                <a:lnTo>
                  <a:pt x="7126" y="18692"/>
                </a:lnTo>
                <a:lnTo>
                  <a:pt x="7358" y="18831"/>
                </a:lnTo>
                <a:lnTo>
                  <a:pt x="7543" y="18970"/>
                </a:lnTo>
                <a:lnTo>
                  <a:pt x="7681" y="19155"/>
                </a:lnTo>
                <a:lnTo>
                  <a:pt x="7820" y="19386"/>
                </a:lnTo>
                <a:lnTo>
                  <a:pt x="7959" y="19617"/>
                </a:lnTo>
                <a:lnTo>
                  <a:pt x="8005" y="19895"/>
                </a:lnTo>
                <a:lnTo>
                  <a:pt x="8052" y="20173"/>
                </a:lnTo>
                <a:lnTo>
                  <a:pt x="8098" y="20497"/>
                </a:lnTo>
                <a:lnTo>
                  <a:pt x="8098" y="22116"/>
                </a:lnTo>
                <a:lnTo>
                  <a:pt x="8052" y="22347"/>
                </a:lnTo>
                <a:lnTo>
                  <a:pt x="8005" y="22625"/>
                </a:lnTo>
                <a:lnTo>
                  <a:pt x="7959" y="22856"/>
                </a:lnTo>
                <a:lnTo>
                  <a:pt x="7820" y="23088"/>
                </a:lnTo>
                <a:lnTo>
                  <a:pt x="7681" y="23273"/>
                </a:lnTo>
                <a:lnTo>
                  <a:pt x="7496" y="23458"/>
                </a:lnTo>
                <a:lnTo>
                  <a:pt x="7311" y="23596"/>
                </a:lnTo>
                <a:lnTo>
                  <a:pt x="7126" y="23735"/>
                </a:lnTo>
                <a:lnTo>
                  <a:pt x="6756" y="23874"/>
                </a:lnTo>
                <a:lnTo>
                  <a:pt x="6386" y="23920"/>
                </a:lnTo>
                <a:lnTo>
                  <a:pt x="6062" y="23874"/>
                </a:lnTo>
                <a:lnTo>
                  <a:pt x="5738" y="23782"/>
                </a:lnTo>
                <a:lnTo>
                  <a:pt x="5461" y="23643"/>
                </a:lnTo>
                <a:lnTo>
                  <a:pt x="5183" y="23411"/>
                </a:lnTo>
                <a:lnTo>
                  <a:pt x="4859" y="23134"/>
                </a:lnTo>
                <a:lnTo>
                  <a:pt x="4489" y="22902"/>
                </a:lnTo>
                <a:lnTo>
                  <a:pt x="4119" y="22671"/>
                </a:lnTo>
                <a:lnTo>
                  <a:pt x="3702" y="22486"/>
                </a:lnTo>
                <a:lnTo>
                  <a:pt x="3286" y="22347"/>
                </a:lnTo>
                <a:lnTo>
                  <a:pt x="2870" y="22255"/>
                </a:lnTo>
                <a:lnTo>
                  <a:pt x="2407" y="22162"/>
                </a:lnTo>
                <a:lnTo>
                  <a:pt x="973" y="22162"/>
                </a:lnTo>
                <a:lnTo>
                  <a:pt x="741" y="22255"/>
                </a:lnTo>
                <a:lnTo>
                  <a:pt x="510" y="22347"/>
                </a:lnTo>
                <a:lnTo>
                  <a:pt x="371" y="22486"/>
                </a:lnTo>
                <a:lnTo>
                  <a:pt x="232" y="22671"/>
                </a:lnTo>
                <a:lnTo>
                  <a:pt x="93" y="22856"/>
                </a:lnTo>
                <a:lnTo>
                  <a:pt x="47" y="23088"/>
                </a:lnTo>
                <a:lnTo>
                  <a:pt x="1" y="23319"/>
                </a:lnTo>
                <a:lnTo>
                  <a:pt x="1" y="29843"/>
                </a:lnTo>
                <a:lnTo>
                  <a:pt x="47" y="30074"/>
                </a:lnTo>
                <a:lnTo>
                  <a:pt x="93" y="30305"/>
                </a:lnTo>
                <a:lnTo>
                  <a:pt x="232" y="30490"/>
                </a:lnTo>
                <a:lnTo>
                  <a:pt x="371" y="30675"/>
                </a:lnTo>
                <a:lnTo>
                  <a:pt x="510" y="30814"/>
                </a:lnTo>
                <a:lnTo>
                  <a:pt x="741" y="30907"/>
                </a:lnTo>
                <a:lnTo>
                  <a:pt x="973" y="30999"/>
                </a:lnTo>
                <a:lnTo>
                  <a:pt x="2407" y="30999"/>
                </a:lnTo>
                <a:lnTo>
                  <a:pt x="2870" y="30907"/>
                </a:lnTo>
                <a:lnTo>
                  <a:pt x="3286" y="30814"/>
                </a:lnTo>
                <a:lnTo>
                  <a:pt x="3702" y="30675"/>
                </a:lnTo>
                <a:lnTo>
                  <a:pt x="4119" y="30490"/>
                </a:lnTo>
                <a:lnTo>
                  <a:pt x="4489" y="30259"/>
                </a:lnTo>
                <a:lnTo>
                  <a:pt x="4859" y="30028"/>
                </a:lnTo>
                <a:lnTo>
                  <a:pt x="5183" y="29704"/>
                </a:lnTo>
                <a:lnTo>
                  <a:pt x="5414" y="29565"/>
                </a:lnTo>
                <a:lnTo>
                  <a:pt x="5599" y="29426"/>
                </a:lnTo>
                <a:lnTo>
                  <a:pt x="5831" y="29334"/>
                </a:lnTo>
                <a:lnTo>
                  <a:pt x="6108" y="29287"/>
                </a:lnTo>
                <a:lnTo>
                  <a:pt x="6340" y="29241"/>
                </a:lnTo>
                <a:lnTo>
                  <a:pt x="6617" y="29287"/>
                </a:lnTo>
                <a:lnTo>
                  <a:pt x="6849" y="29334"/>
                </a:lnTo>
                <a:lnTo>
                  <a:pt x="7126" y="29426"/>
                </a:lnTo>
                <a:lnTo>
                  <a:pt x="7358" y="29565"/>
                </a:lnTo>
                <a:lnTo>
                  <a:pt x="7543" y="29704"/>
                </a:lnTo>
                <a:lnTo>
                  <a:pt x="7681" y="29889"/>
                </a:lnTo>
                <a:lnTo>
                  <a:pt x="7820" y="30074"/>
                </a:lnTo>
                <a:lnTo>
                  <a:pt x="7959" y="30305"/>
                </a:lnTo>
                <a:lnTo>
                  <a:pt x="8005" y="30537"/>
                </a:lnTo>
                <a:lnTo>
                  <a:pt x="8052" y="30814"/>
                </a:lnTo>
                <a:lnTo>
                  <a:pt x="8098" y="31046"/>
                </a:lnTo>
                <a:lnTo>
                  <a:pt x="8098" y="32850"/>
                </a:lnTo>
                <a:lnTo>
                  <a:pt x="8052" y="33081"/>
                </a:lnTo>
                <a:lnTo>
                  <a:pt x="8005" y="33313"/>
                </a:lnTo>
                <a:lnTo>
                  <a:pt x="7959" y="33590"/>
                </a:lnTo>
                <a:lnTo>
                  <a:pt x="7820" y="33775"/>
                </a:lnTo>
                <a:lnTo>
                  <a:pt x="7681" y="34007"/>
                </a:lnTo>
                <a:lnTo>
                  <a:pt x="7496" y="34192"/>
                </a:lnTo>
                <a:lnTo>
                  <a:pt x="7311" y="34331"/>
                </a:lnTo>
                <a:lnTo>
                  <a:pt x="7126" y="34469"/>
                </a:lnTo>
                <a:lnTo>
                  <a:pt x="6756" y="34562"/>
                </a:lnTo>
                <a:lnTo>
                  <a:pt x="6386" y="34608"/>
                </a:lnTo>
                <a:lnTo>
                  <a:pt x="6062" y="34608"/>
                </a:lnTo>
                <a:lnTo>
                  <a:pt x="5738" y="34516"/>
                </a:lnTo>
                <a:lnTo>
                  <a:pt x="5461" y="34331"/>
                </a:lnTo>
                <a:lnTo>
                  <a:pt x="5183" y="34145"/>
                </a:lnTo>
                <a:lnTo>
                  <a:pt x="4859" y="33868"/>
                </a:lnTo>
                <a:lnTo>
                  <a:pt x="4489" y="33590"/>
                </a:lnTo>
                <a:lnTo>
                  <a:pt x="4119" y="33405"/>
                </a:lnTo>
                <a:lnTo>
                  <a:pt x="3702" y="33220"/>
                </a:lnTo>
                <a:lnTo>
                  <a:pt x="3286" y="33081"/>
                </a:lnTo>
                <a:lnTo>
                  <a:pt x="2870" y="32943"/>
                </a:lnTo>
                <a:lnTo>
                  <a:pt x="2407" y="32896"/>
                </a:lnTo>
                <a:lnTo>
                  <a:pt x="973" y="32896"/>
                </a:lnTo>
                <a:lnTo>
                  <a:pt x="741" y="32989"/>
                </a:lnTo>
                <a:lnTo>
                  <a:pt x="510" y="33081"/>
                </a:lnTo>
                <a:lnTo>
                  <a:pt x="371" y="33220"/>
                </a:lnTo>
                <a:lnTo>
                  <a:pt x="232" y="33405"/>
                </a:lnTo>
                <a:lnTo>
                  <a:pt x="93" y="33590"/>
                </a:lnTo>
                <a:lnTo>
                  <a:pt x="47" y="33822"/>
                </a:lnTo>
                <a:lnTo>
                  <a:pt x="1" y="34053"/>
                </a:lnTo>
                <a:lnTo>
                  <a:pt x="1" y="40530"/>
                </a:lnTo>
                <a:lnTo>
                  <a:pt x="47" y="40762"/>
                </a:lnTo>
                <a:lnTo>
                  <a:pt x="93" y="40993"/>
                </a:lnTo>
                <a:lnTo>
                  <a:pt x="232" y="41224"/>
                </a:lnTo>
                <a:lnTo>
                  <a:pt x="371" y="41363"/>
                </a:lnTo>
                <a:lnTo>
                  <a:pt x="510" y="41502"/>
                </a:lnTo>
                <a:lnTo>
                  <a:pt x="741" y="41641"/>
                </a:lnTo>
                <a:lnTo>
                  <a:pt x="973" y="41687"/>
                </a:lnTo>
                <a:lnTo>
                  <a:pt x="1204" y="41733"/>
                </a:lnTo>
                <a:lnTo>
                  <a:pt x="1990" y="41733"/>
                </a:lnTo>
                <a:lnTo>
                  <a:pt x="2407" y="41687"/>
                </a:lnTo>
                <a:lnTo>
                  <a:pt x="2870" y="41641"/>
                </a:lnTo>
                <a:lnTo>
                  <a:pt x="3286" y="41548"/>
                </a:lnTo>
                <a:lnTo>
                  <a:pt x="3702" y="41409"/>
                </a:lnTo>
                <a:lnTo>
                  <a:pt x="4119" y="41224"/>
                </a:lnTo>
                <a:lnTo>
                  <a:pt x="4489" y="40993"/>
                </a:lnTo>
                <a:lnTo>
                  <a:pt x="4859" y="40715"/>
                </a:lnTo>
                <a:lnTo>
                  <a:pt x="5183" y="40438"/>
                </a:lnTo>
                <a:lnTo>
                  <a:pt x="5414" y="40299"/>
                </a:lnTo>
                <a:lnTo>
                  <a:pt x="5599" y="40160"/>
                </a:lnTo>
                <a:lnTo>
                  <a:pt x="5831" y="40068"/>
                </a:lnTo>
                <a:lnTo>
                  <a:pt x="6108" y="40021"/>
                </a:lnTo>
                <a:lnTo>
                  <a:pt x="6340" y="39975"/>
                </a:lnTo>
                <a:lnTo>
                  <a:pt x="6617" y="39975"/>
                </a:lnTo>
                <a:lnTo>
                  <a:pt x="6849" y="40068"/>
                </a:lnTo>
                <a:lnTo>
                  <a:pt x="7126" y="40160"/>
                </a:lnTo>
                <a:lnTo>
                  <a:pt x="7358" y="40253"/>
                </a:lnTo>
                <a:lnTo>
                  <a:pt x="7543" y="40438"/>
                </a:lnTo>
                <a:lnTo>
                  <a:pt x="7681" y="40623"/>
                </a:lnTo>
                <a:lnTo>
                  <a:pt x="7820" y="40808"/>
                </a:lnTo>
                <a:lnTo>
                  <a:pt x="7959" y="41039"/>
                </a:lnTo>
                <a:lnTo>
                  <a:pt x="8005" y="41271"/>
                </a:lnTo>
                <a:lnTo>
                  <a:pt x="8052" y="41502"/>
                </a:lnTo>
                <a:lnTo>
                  <a:pt x="8098" y="41733"/>
                </a:lnTo>
                <a:lnTo>
                  <a:pt x="8098" y="43538"/>
                </a:lnTo>
                <a:lnTo>
                  <a:pt x="8052" y="43815"/>
                </a:lnTo>
                <a:lnTo>
                  <a:pt x="8005" y="44047"/>
                </a:lnTo>
                <a:lnTo>
                  <a:pt x="7959" y="44278"/>
                </a:lnTo>
                <a:lnTo>
                  <a:pt x="7820" y="44509"/>
                </a:lnTo>
                <a:lnTo>
                  <a:pt x="7681" y="44741"/>
                </a:lnTo>
                <a:lnTo>
                  <a:pt x="7496" y="44880"/>
                </a:lnTo>
                <a:lnTo>
                  <a:pt x="7311" y="45065"/>
                </a:lnTo>
                <a:lnTo>
                  <a:pt x="7126" y="45157"/>
                </a:lnTo>
                <a:lnTo>
                  <a:pt x="6756" y="45296"/>
                </a:lnTo>
                <a:lnTo>
                  <a:pt x="6386" y="45342"/>
                </a:lnTo>
                <a:lnTo>
                  <a:pt x="6062" y="45296"/>
                </a:lnTo>
                <a:lnTo>
                  <a:pt x="5738" y="45203"/>
                </a:lnTo>
                <a:lnTo>
                  <a:pt x="5461" y="45065"/>
                </a:lnTo>
                <a:lnTo>
                  <a:pt x="5183" y="44880"/>
                </a:lnTo>
                <a:lnTo>
                  <a:pt x="4859" y="44602"/>
                </a:lnTo>
                <a:lnTo>
                  <a:pt x="4489" y="44324"/>
                </a:lnTo>
                <a:lnTo>
                  <a:pt x="4119" y="44093"/>
                </a:lnTo>
                <a:lnTo>
                  <a:pt x="3702" y="43908"/>
                </a:lnTo>
                <a:lnTo>
                  <a:pt x="3286" y="43769"/>
                </a:lnTo>
                <a:lnTo>
                  <a:pt x="2870" y="43677"/>
                </a:lnTo>
                <a:lnTo>
                  <a:pt x="2407" y="43630"/>
                </a:lnTo>
                <a:lnTo>
                  <a:pt x="1990" y="43584"/>
                </a:lnTo>
                <a:lnTo>
                  <a:pt x="1204" y="43584"/>
                </a:lnTo>
                <a:lnTo>
                  <a:pt x="973" y="43630"/>
                </a:lnTo>
                <a:lnTo>
                  <a:pt x="741" y="43677"/>
                </a:lnTo>
                <a:lnTo>
                  <a:pt x="510" y="43815"/>
                </a:lnTo>
                <a:lnTo>
                  <a:pt x="371" y="43954"/>
                </a:lnTo>
                <a:lnTo>
                  <a:pt x="232" y="44093"/>
                </a:lnTo>
                <a:lnTo>
                  <a:pt x="93" y="44324"/>
                </a:lnTo>
                <a:lnTo>
                  <a:pt x="47" y="44556"/>
                </a:lnTo>
                <a:lnTo>
                  <a:pt x="1" y="44787"/>
                </a:lnTo>
                <a:lnTo>
                  <a:pt x="1" y="51264"/>
                </a:lnTo>
                <a:lnTo>
                  <a:pt x="47" y="51496"/>
                </a:lnTo>
                <a:lnTo>
                  <a:pt x="93" y="51727"/>
                </a:lnTo>
                <a:lnTo>
                  <a:pt x="232" y="51912"/>
                </a:lnTo>
                <a:lnTo>
                  <a:pt x="371" y="52097"/>
                </a:lnTo>
                <a:lnTo>
                  <a:pt x="510" y="52236"/>
                </a:lnTo>
                <a:lnTo>
                  <a:pt x="741" y="52329"/>
                </a:lnTo>
                <a:lnTo>
                  <a:pt x="973" y="52421"/>
                </a:lnTo>
                <a:lnTo>
                  <a:pt x="2407" y="52421"/>
                </a:lnTo>
                <a:lnTo>
                  <a:pt x="2870" y="52375"/>
                </a:lnTo>
                <a:lnTo>
                  <a:pt x="3286" y="52236"/>
                </a:lnTo>
                <a:lnTo>
                  <a:pt x="3702" y="52097"/>
                </a:lnTo>
                <a:lnTo>
                  <a:pt x="4119" y="51912"/>
                </a:lnTo>
                <a:lnTo>
                  <a:pt x="4489" y="51727"/>
                </a:lnTo>
                <a:lnTo>
                  <a:pt x="4859" y="51450"/>
                </a:lnTo>
                <a:lnTo>
                  <a:pt x="5183" y="51172"/>
                </a:lnTo>
                <a:lnTo>
                  <a:pt x="5414" y="50987"/>
                </a:lnTo>
                <a:lnTo>
                  <a:pt x="5599" y="50894"/>
                </a:lnTo>
                <a:lnTo>
                  <a:pt x="5831" y="50802"/>
                </a:lnTo>
                <a:lnTo>
                  <a:pt x="6108" y="50709"/>
                </a:lnTo>
                <a:lnTo>
                  <a:pt x="6617" y="50709"/>
                </a:lnTo>
                <a:lnTo>
                  <a:pt x="6849" y="50756"/>
                </a:lnTo>
                <a:lnTo>
                  <a:pt x="7126" y="50848"/>
                </a:lnTo>
                <a:lnTo>
                  <a:pt x="7311" y="50987"/>
                </a:lnTo>
                <a:lnTo>
                  <a:pt x="7543" y="51126"/>
                </a:lnTo>
                <a:lnTo>
                  <a:pt x="7681" y="51311"/>
                </a:lnTo>
                <a:lnTo>
                  <a:pt x="7820" y="51542"/>
                </a:lnTo>
                <a:lnTo>
                  <a:pt x="7959" y="51727"/>
                </a:lnTo>
                <a:lnTo>
                  <a:pt x="8005" y="52005"/>
                </a:lnTo>
                <a:lnTo>
                  <a:pt x="8052" y="52236"/>
                </a:lnTo>
                <a:lnTo>
                  <a:pt x="8098" y="52467"/>
                </a:lnTo>
                <a:lnTo>
                  <a:pt x="8098" y="54272"/>
                </a:lnTo>
                <a:lnTo>
                  <a:pt x="8052" y="54549"/>
                </a:lnTo>
                <a:lnTo>
                  <a:pt x="8005" y="54781"/>
                </a:lnTo>
                <a:lnTo>
                  <a:pt x="7959" y="55012"/>
                </a:lnTo>
                <a:lnTo>
                  <a:pt x="7820" y="55243"/>
                </a:lnTo>
                <a:lnTo>
                  <a:pt x="7681" y="55429"/>
                </a:lnTo>
                <a:lnTo>
                  <a:pt x="7496" y="55614"/>
                </a:lnTo>
                <a:lnTo>
                  <a:pt x="7311" y="55799"/>
                </a:lnTo>
                <a:lnTo>
                  <a:pt x="7126" y="55891"/>
                </a:lnTo>
                <a:lnTo>
                  <a:pt x="6756" y="56030"/>
                </a:lnTo>
                <a:lnTo>
                  <a:pt x="6386" y="56076"/>
                </a:lnTo>
                <a:lnTo>
                  <a:pt x="6062" y="56030"/>
                </a:lnTo>
                <a:lnTo>
                  <a:pt x="5738" y="55937"/>
                </a:lnTo>
                <a:lnTo>
                  <a:pt x="5461" y="55799"/>
                </a:lnTo>
                <a:lnTo>
                  <a:pt x="5183" y="55614"/>
                </a:lnTo>
                <a:lnTo>
                  <a:pt x="4859" y="55290"/>
                </a:lnTo>
                <a:lnTo>
                  <a:pt x="4489" y="55058"/>
                </a:lnTo>
                <a:lnTo>
                  <a:pt x="4119" y="54827"/>
                </a:lnTo>
                <a:lnTo>
                  <a:pt x="3702" y="54642"/>
                </a:lnTo>
                <a:lnTo>
                  <a:pt x="3286" y="54503"/>
                </a:lnTo>
                <a:lnTo>
                  <a:pt x="2870" y="54411"/>
                </a:lnTo>
                <a:lnTo>
                  <a:pt x="2407" y="54364"/>
                </a:lnTo>
                <a:lnTo>
                  <a:pt x="1990" y="54318"/>
                </a:lnTo>
                <a:lnTo>
                  <a:pt x="1204" y="54318"/>
                </a:lnTo>
                <a:lnTo>
                  <a:pt x="973" y="54364"/>
                </a:lnTo>
                <a:lnTo>
                  <a:pt x="741" y="54411"/>
                </a:lnTo>
                <a:lnTo>
                  <a:pt x="510" y="54503"/>
                </a:lnTo>
                <a:lnTo>
                  <a:pt x="371" y="54688"/>
                </a:lnTo>
                <a:lnTo>
                  <a:pt x="232" y="54827"/>
                </a:lnTo>
                <a:lnTo>
                  <a:pt x="93" y="55058"/>
                </a:lnTo>
                <a:lnTo>
                  <a:pt x="47" y="55243"/>
                </a:lnTo>
                <a:lnTo>
                  <a:pt x="1" y="55521"/>
                </a:lnTo>
                <a:lnTo>
                  <a:pt x="1" y="61999"/>
                </a:lnTo>
                <a:lnTo>
                  <a:pt x="47" y="62230"/>
                </a:lnTo>
                <a:lnTo>
                  <a:pt x="93" y="62461"/>
                </a:lnTo>
                <a:lnTo>
                  <a:pt x="232" y="62646"/>
                </a:lnTo>
                <a:lnTo>
                  <a:pt x="371" y="62831"/>
                </a:lnTo>
                <a:lnTo>
                  <a:pt x="510" y="62970"/>
                </a:lnTo>
                <a:lnTo>
                  <a:pt x="741" y="63063"/>
                </a:lnTo>
                <a:lnTo>
                  <a:pt x="973" y="63155"/>
                </a:lnTo>
                <a:lnTo>
                  <a:pt x="2407" y="63155"/>
                </a:lnTo>
                <a:lnTo>
                  <a:pt x="2870" y="63063"/>
                </a:lnTo>
                <a:lnTo>
                  <a:pt x="3286" y="62970"/>
                </a:lnTo>
                <a:lnTo>
                  <a:pt x="3702" y="62831"/>
                </a:lnTo>
                <a:lnTo>
                  <a:pt x="4119" y="62646"/>
                </a:lnTo>
                <a:lnTo>
                  <a:pt x="4489" y="62415"/>
                </a:lnTo>
                <a:lnTo>
                  <a:pt x="4859" y="62184"/>
                </a:lnTo>
                <a:lnTo>
                  <a:pt x="5183" y="61906"/>
                </a:lnTo>
                <a:lnTo>
                  <a:pt x="5414" y="61721"/>
                </a:lnTo>
                <a:lnTo>
                  <a:pt x="5599" y="61582"/>
                </a:lnTo>
                <a:lnTo>
                  <a:pt x="5831" y="61490"/>
                </a:lnTo>
                <a:lnTo>
                  <a:pt x="6108" y="61443"/>
                </a:lnTo>
                <a:lnTo>
                  <a:pt x="6617" y="61443"/>
                </a:lnTo>
                <a:lnTo>
                  <a:pt x="6849" y="61490"/>
                </a:lnTo>
                <a:lnTo>
                  <a:pt x="7126" y="61582"/>
                </a:lnTo>
                <a:lnTo>
                  <a:pt x="7358" y="61721"/>
                </a:lnTo>
                <a:lnTo>
                  <a:pt x="7543" y="61860"/>
                </a:lnTo>
                <a:lnTo>
                  <a:pt x="7681" y="62045"/>
                </a:lnTo>
                <a:lnTo>
                  <a:pt x="7820" y="62276"/>
                </a:lnTo>
                <a:lnTo>
                  <a:pt x="7959" y="62461"/>
                </a:lnTo>
                <a:lnTo>
                  <a:pt x="8005" y="62739"/>
                </a:lnTo>
                <a:lnTo>
                  <a:pt x="8052" y="62970"/>
                </a:lnTo>
                <a:lnTo>
                  <a:pt x="8098" y="63202"/>
                </a:lnTo>
                <a:lnTo>
                  <a:pt x="8098" y="65006"/>
                </a:lnTo>
                <a:lnTo>
                  <a:pt x="8052" y="65237"/>
                </a:lnTo>
                <a:lnTo>
                  <a:pt x="8005" y="65515"/>
                </a:lnTo>
                <a:lnTo>
                  <a:pt x="7959" y="65746"/>
                </a:lnTo>
                <a:lnTo>
                  <a:pt x="7820" y="65978"/>
                </a:lnTo>
                <a:lnTo>
                  <a:pt x="7681" y="66163"/>
                </a:lnTo>
                <a:lnTo>
                  <a:pt x="7496" y="66348"/>
                </a:lnTo>
                <a:lnTo>
                  <a:pt x="7311" y="66486"/>
                </a:lnTo>
                <a:lnTo>
                  <a:pt x="7126" y="66625"/>
                </a:lnTo>
                <a:lnTo>
                  <a:pt x="6756" y="66764"/>
                </a:lnTo>
                <a:lnTo>
                  <a:pt x="6062" y="66764"/>
                </a:lnTo>
                <a:lnTo>
                  <a:pt x="5738" y="66672"/>
                </a:lnTo>
                <a:lnTo>
                  <a:pt x="5461" y="66533"/>
                </a:lnTo>
                <a:lnTo>
                  <a:pt x="5183" y="66301"/>
                </a:lnTo>
                <a:lnTo>
                  <a:pt x="4859" y="66024"/>
                </a:lnTo>
                <a:lnTo>
                  <a:pt x="4489" y="65792"/>
                </a:lnTo>
                <a:lnTo>
                  <a:pt x="4119" y="65561"/>
                </a:lnTo>
                <a:lnTo>
                  <a:pt x="3702" y="65376"/>
                </a:lnTo>
                <a:lnTo>
                  <a:pt x="3286" y="65237"/>
                </a:lnTo>
                <a:lnTo>
                  <a:pt x="2870" y="65145"/>
                </a:lnTo>
                <a:lnTo>
                  <a:pt x="2407" y="65052"/>
                </a:lnTo>
                <a:lnTo>
                  <a:pt x="973" y="65052"/>
                </a:lnTo>
                <a:lnTo>
                  <a:pt x="741" y="65145"/>
                </a:lnTo>
                <a:lnTo>
                  <a:pt x="510" y="65237"/>
                </a:lnTo>
                <a:lnTo>
                  <a:pt x="371" y="65376"/>
                </a:lnTo>
                <a:lnTo>
                  <a:pt x="232" y="65561"/>
                </a:lnTo>
                <a:lnTo>
                  <a:pt x="93" y="65746"/>
                </a:lnTo>
                <a:lnTo>
                  <a:pt x="47" y="65978"/>
                </a:lnTo>
                <a:lnTo>
                  <a:pt x="1" y="66209"/>
                </a:lnTo>
                <a:lnTo>
                  <a:pt x="1" y="73427"/>
                </a:lnTo>
                <a:lnTo>
                  <a:pt x="47" y="73658"/>
                </a:lnTo>
                <a:lnTo>
                  <a:pt x="93" y="73889"/>
                </a:lnTo>
                <a:lnTo>
                  <a:pt x="232" y="74074"/>
                </a:lnTo>
                <a:lnTo>
                  <a:pt x="371" y="74259"/>
                </a:lnTo>
                <a:lnTo>
                  <a:pt x="510" y="74398"/>
                </a:lnTo>
                <a:lnTo>
                  <a:pt x="741" y="74491"/>
                </a:lnTo>
                <a:lnTo>
                  <a:pt x="973" y="74583"/>
                </a:lnTo>
                <a:lnTo>
                  <a:pt x="89159" y="74583"/>
                </a:lnTo>
                <a:lnTo>
                  <a:pt x="89529" y="74537"/>
                </a:lnTo>
                <a:lnTo>
                  <a:pt x="89899" y="74445"/>
                </a:lnTo>
                <a:lnTo>
                  <a:pt x="90223" y="74259"/>
                </a:lnTo>
                <a:lnTo>
                  <a:pt x="90501" y="74028"/>
                </a:lnTo>
                <a:lnTo>
                  <a:pt x="90732" y="73751"/>
                </a:lnTo>
                <a:lnTo>
                  <a:pt x="90917" y="73427"/>
                </a:lnTo>
                <a:lnTo>
                  <a:pt x="91010" y="73056"/>
                </a:lnTo>
                <a:lnTo>
                  <a:pt x="91056" y="72686"/>
                </a:lnTo>
                <a:lnTo>
                  <a:pt x="91056" y="1943"/>
                </a:lnTo>
                <a:lnTo>
                  <a:pt x="91010" y="1527"/>
                </a:lnTo>
                <a:lnTo>
                  <a:pt x="90917" y="1157"/>
                </a:lnTo>
                <a:lnTo>
                  <a:pt x="90732" y="833"/>
                </a:lnTo>
                <a:lnTo>
                  <a:pt x="90501" y="555"/>
                </a:lnTo>
                <a:lnTo>
                  <a:pt x="90223" y="324"/>
                </a:lnTo>
                <a:lnTo>
                  <a:pt x="89899" y="139"/>
                </a:lnTo>
                <a:lnTo>
                  <a:pt x="89529" y="46"/>
                </a:lnTo>
                <a:lnTo>
                  <a:pt x="891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8265F9BC-E7B8-4303-A2B9-ECEF36765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411" y="2963476"/>
            <a:ext cx="781939" cy="1287275"/>
          </a:xfrm>
          <a:prstGeom prst="rect">
            <a:avLst/>
          </a:prstGeom>
        </p:spPr>
      </p:pic>
      <p:sp>
        <p:nvSpPr>
          <p:cNvPr id="126" name="Google Shape;672;p51">
            <a:extLst>
              <a:ext uri="{FF2B5EF4-FFF2-40B4-BE49-F238E27FC236}">
                <a16:creationId xmlns:a16="http://schemas.microsoft.com/office/drawing/2014/main" xmlns="" id="{9DC15F78-47EB-4F3B-828F-125C4A27CD6B}"/>
              </a:ext>
            </a:extLst>
          </p:cNvPr>
          <p:cNvSpPr txBox="1">
            <a:spLocks/>
          </p:cNvSpPr>
          <p:nvPr/>
        </p:nvSpPr>
        <p:spPr>
          <a:xfrm>
            <a:off x="525914" y="2404905"/>
            <a:ext cx="192994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6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127" name="Google Shape;672;p51">
            <a:extLst>
              <a:ext uri="{FF2B5EF4-FFF2-40B4-BE49-F238E27FC236}">
                <a16:creationId xmlns:a16="http://schemas.microsoft.com/office/drawing/2014/main" xmlns="" id="{217104F3-AECC-40CE-8790-B86E44D95623}"/>
              </a:ext>
            </a:extLst>
          </p:cNvPr>
          <p:cNvSpPr txBox="1">
            <a:spLocks/>
          </p:cNvSpPr>
          <p:nvPr/>
        </p:nvSpPr>
        <p:spPr>
          <a:xfrm>
            <a:off x="3079355" y="2404905"/>
            <a:ext cx="192994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6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Review</a:t>
            </a:r>
          </a:p>
        </p:txBody>
      </p:sp>
      <p:sp>
        <p:nvSpPr>
          <p:cNvPr id="128" name="Google Shape;672;p51">
            <a:extLst>
              <a:ext uri="{FF2B5EF4-FFF2-40B4-BE49-F238E27FC236}">
                <a16:creationId xmlns:a16="http://schemas.microsoft.com/office/drawing/2014/main" xmlns="" id="{ECF1C16D-EC6D-4A00-943A-0033AD10D960}"/>
              </a:ext>
            </a:extLst>
          </p:cNvPr>
          <p:cNvSpPr txBox="1">
            <a:spLocks/>
          </p:cNvSpPr>
          <p:nvPr/>
        </p:nvSpPr>
        <p:spPr>
          <a:xfrm>
            <a:off x="5368432" y="2380559"/>
            <a:ext cx="192994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6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Review</a:t>
            </a:r>
          </a:p>
        </p:txBody>
      </p:sp>
      <p:sp>
        <p:nvSpPr>
          <p:cNvPr id="129" name="Google Shape;672;p51">
            <a:extLst>
              <a:ext uri="{FF2B5EF4-FFF2-40B4-BE49-F238E27FC236}">
                <a16:creationId xmlns:a16="http://schemas.microsoft.com/office/drawing/2014/main" xmlns="" id="{D1DFEE26-ADF6-4DBD-8489-470BF8872F5A}"/>
              </a:ext>
            </a:extLst>
          </p:cNvPr>
          <p:cNvSpPr txBox="1">
            <a:spLocks/>
          </p:cNvSpPr>
          <p:nvPr/>
        </p:nvSpPr>
        <p:spPr>
          <a:xfrm>
            <a:off x="7328051" y="2332033"/>
            <a:ext cx="192994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6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 b="1" i="0" u="none" strike="noStrike" cap="none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Activities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532D70F-CC76-44FC-BE7E-697353EE4B20}"/>
              </a:ext>
            </a:extLst>
          </p:cNvPr>
          <p:cNvSpPr/>
          <p:nvPr/>
        </p:nvSpPr>
        <p:spPr>
          <a:xfrm>
            <a:off x="226771" y="362102"/>
            <a:ext cx="8690458" cy="4638751"/>
          </a:xfrm>
          <a:prstGeom prst="round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493BE7-36C7-42A6-ACFD-09B237EA0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10" y="377206"/>
            <a:ext cx="3399232" cy="6832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CEC6129-7E3C-45F6-A185-E41BE8734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890" y="606297"/>
            <a:ext cx="3099590" cy="17667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5D4EB68-468B-4A5F-8833-BC28B77FE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62" y="2617257"/>
            <a:ext cx="7639050" cy="2200275"/>
          </a:xfrm>
          <a:prstGeom prst="rect">
            <a:avLst/>
          </a:prstGeom>
        </p:spPr>
      </p:pic>
      <p:grpSp>
        <p:nvGrpSpPr>
          <p:cNvPr id="6" name="Google Shape;2082;p83">
            <a:extLst>
              <a:ext uri="{FF2B5EF4-FFF2-40B4-BE49-F238E27FC236}">
                <a16:creationId xmlns:a16="http://schemas.microsoft.com/office/drawing/2014/main" xmlns="" id="{FF1EC187-067B-49B8-AC46-804948696F4F}"/>
              </a:ext>
            </a:extLst>
          </p:cNvPr>
          <p:cNvGrpSpPr/>
          <p:nvPr/>
        </p:nvGrpSpPr>
        <p:grpSpPr>
          <a:xfrm>
            <a:off x="-210772" y="2715139"/>
            <a:ext cx="1490519" cy="2428361"/>
            <a:chOff x="2092475" y="1947275"/>
            <a:chExt cx="1350475" cy="2200200"/>
          </a:xfrm>
        </p:grpSpPr>
        <p:sp>
          <p:nvSpPr>
            <p:cNvPr id="7" name="Google Shape;2083;p83">
              <a:extLst>
                <a:ext uri="{FF2B5EF4-FFF2-40B4-BE49-F238E27FC236}">
                  <a16:creationId xmlns:a16="http://schemas.microsoft.com/office/drawing/2014/main" xmlns="" id="{55364BEE-FE08-4DB4-BA32-2AA4F84C8509}"/>
                </a:ext>
              </a:extLst>
            </p:cNvPr>
            <p:cNvSpPr/>
            <p:nvPr/>
          </p:nvSpPr>
          <p:spPr>
            <a:xfrm>
              <a:off x="2433000" y="3741150"/>
              <a:ext cx="715050" cy="406325"/>
            </a:xfrm>
            <a:custGeom>
              <a:avLst/>
              <a:gdLst/>
              <a:ahLst/>
              <a:cxnLst/>
              <a:rect l="l" t="t" r="r" b="b"/>
              <a:pathLst>
                <a:path w="28602" h="16253" extrusionOk="0">
                  <a:moveTo>
                    <a:pt x="552" y="1"/>
                  </a:moveTo>
                  <a:lnTo>
                    <a:pt x="298" y="8360"/>
                  </a:lnTo>
                  <a:lnTo>
                    <a:pt x="1" y="16253"/>
                  </a:lnTo>
                  <a:lnTo>
                    <a:pt x="14386" y="16253"/>
                  </a:lnTo>
                  <a:lnTo>
                    <a:pt x="14895" y="14089"/>
                  </a:lnTo>
                  <a:lnTo>
                    <a:pt x="15065" y="13495"/>
                  </a:lnTo>
                  <a:lnTo>
                    <a:pt x="15107" y="13368"/>
                  </a:lnTo>
                  <a:lnTo>
                    <a:pt x="15150" y="13325"/>
                  </a:lnTo>
                  <a:lnTo>
                    <a:pt x="15447" y="16253"/>
                  </a:lnTo>
                  <a:lnTo>
                    <a:pt x="28601" y="16253"/>
                  </a:lnTo>
                  <a:lnTo>
                    <a:pt x="28474" y="12604"/>
                  </a:lnTo>
                  <a:lnTo>
                    <a:pt x="28304" y="9421"/>
                  </a:lnTo>
                  <a:lnTo>
                    <a:pt x="28134" y="6705"/>
                  </a:lnTo>
                  <a:lnTo>
                    <a:pt x="27965" y="4456"/>
                  </a:lnTo>
                  <a:lnTo>
                    <a:pt x="27710" y="1444"/>
                  </a:lnTo>
                  <a:lnTo>
                    <a:pt x="27583" y="425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002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84;p83">
              <a:extLst>
                <a:ext uri="{FF2B5EF4-FFF2-40B4-BE49-F238E27FC236}">
                  <a16:creationId xmlns:a16="http://schemas.microsoft.com/office/drawing/2014/main" xmlns="" id="{A24E9A8B-7107-4F1F-B3F2-793D77E790DC}"/>
                </a:ext>
              </a:extLst>
            </p:cNvPr>
            <p:cNvSpPr/>
            <p:nvPr/>
          </p:nvSpPr>
          <p:spPr>
            <a:xfrm>
              <a:off x="2436200" y="1947275"/>
              <a:ext cx="710775" cy="809450"/>
            </a:xfrm>
            <a:custGeom>
              <a:avLst/>
              <a:gdLst/>
              <a:ahLst/>
              <a:cxnLst/>
              <a:rect l="l" t="t" r="r" b="b"/>
              <a:pathLst>
                <a:path w="28431" h="32378" extrusionOk="0">
                  <a:moveTo>
                    <a:pt x="15446" y="0"/>
                  </a:moveTo>
                  <a:lnTo>
                    <a:pt x="14597" y="43"/>
                  </a:lnTo>
                  <a:lnTo>
                    <a:pt x="13706" y="128"/>
                  </a:lnTo>
                  <a:lnTo>
                    <a:pt x="12858" y="255"/>
                  </a:lnTo>
                  <a:lnTo>
                    <a:pt x="11966" y="467"/>
                  </a:lnTo>
                  <a:lnTo>
                    <a:pt x="11118" y="722"/>
                  </a:lnTo>
                  <a:lnTo>
                    <a:pt x="10269" y="1019"/>
                  </a:lnTo>
                  <a:lnTo>
                    <a:pt x="9590" y="1358"/>
                  </a:lnTo>
                  <a:lnTo>
                    <a:pt x="8869" y="1698"/>
                  </a:lnTo>
                  <a:lnTo>
                    <a:pt x="8232" y="2080"/>
                  </a:lnTo>
                  <a:lnTo>
                    <a:pt x="7596" y="2504"/>
                  </a:lnTo>
                  <a:lnTo>
                    <a:pt x="7002" y="2928"/>
                  </a:lnTo>
                  <a:lnTo>
                    <a:pt x="6450" y="3395"/>
                  </a:lnTo>
                  <a:lnTo>
                    <a:pt x="5983" y="3904"/>
                  </a:lnTo>
                  <a:lnTo>
                    <a:pt x="5516" y="4413"/>
                  </a:lnTo>
                  <a:lnTo>
                    <a:pt x="5177" y="4923"/>
                  </a:lnTo>
                  <a:lnTo>
                    <a:pt x="4922" y="5432"/>
                  </a:lnTo>
                  <a:lnTo>
                    <a:pt x="4668" y="5941"/>
                  </a:lnTo>
                  <a:lnTo>
                    <a:pt x="4498" y="6493"/>
                  </a:lnTo>
                  <a:lnTo>
                    <a:pt x="4328" y="7044"/>
                  </a:lnTo>
                  <a:lnTo>
                    <a:pt x="4243" y="7596"/>
                  </a:lnTo>
                  <a:lnTo>
                    <a:pt x="4074" y="8699"/>
                  </a:lnTo>
                  <a:lnTo>
                    <a:pt x="3946" y="9845"/>
                  </a:lnTo>
                  <a:lnTo>
                    <a:pt x="3819" y="11033"/>
                  </a:lnTo>
                  <a:lnTo>
                    <a:pt x="3649" y="12136"/>
                  </a:lnTo>
                  <a:lnTo>
                    <a:pt x="3522" y="12730"/>
                  </a:lnTo>
                  <a:lnTo>
                    <a:pt x="3352" y="13282"/>
                  </a:lnTo>
                  <a:lnTo>
                    <a:pt x="3183" y="13664"/>
                  </a:lnTo>
                  <a:lnTo>
                    <a:pt x="3013" y="14046"/>
                  </a:lnTo>
                  <a:lnTo>
                    <a:pt x="2589" y="14810"/>
                  </a:lnTo>
                  <a:lnTo>
                    <a:pt x="1613" y="16252"/>
                  </a:lnTo>
                  <a:lnTo>
                    <a:pt x="1188" y="16974"/>
                  </a:lnTo>
                  <a:lnTo>
                    <a:pt x="1018" y="17398"/>
                  </a:lnTo>
                  <a:lnTo>
                    <a:pt x="849" y="17780"/>
                  </a:lnTo>
                  <a:lnTo>
                    <a:pt x="721" y="18204"/>
                  </a:lnTo>
                  <a:lnTo>
                    <a:pt x="637" y="18629"/>
                  </a:lnTo>
                  <a:lnTo>
                    <a:pt x="594" y="19011"/>
                  </a:lnTo>
                  <a:lnTo>
                    <a:pt x="637" y="19435"/>
                  </a:lnTo>
                  <a:lnTo>
                    <a:pt x="764" y="19859"/>
                  </a:lnTo>
                  <a:lnTo>
                    <a:pt x="934" y="20284"/>
                  </a:lnTo>
                  <a:lnTo>
                    <a:pt x="1146" y="20623"/>
                  </a:lnTo>
                  <a:lnTo>
                    <a:pt x="1485" y="20963"/>
                  </a:lnTo>
                  <a:lnTo>
                    <a:pt x="1825" y="21175"/>
                  </a:lnTo>
                  <a:lnTo>
                    <a:pt x="2207" y="21345"/>
                  </a:lnTo>
                  <a:lnTo>
                    <a:pt x="2376" y="21429"/>
                  </a:lnTo>
                  <a:lnTo>
                    <a:pt x="2801" y="21429"/>
                  </a:lnTo>
                  <a:lnTo>
                    <a:pt x="3013" y="21387"/>
                  </a:lnTo>
                  <a:lnTo>
                    <a:pt x="2928" y="21811"/>
                  </a:lnTo>
                  <a:lnTo>
                    <a:pt x="2801" y="22236"/>
                  </a:lnTo>
                  <a:lnTo>
                    <a:pt x="2631" y="22618"/>
                  </a:lnTo>
                  <a:lnTo>
                    <a:pt x="2419" y="22999"/>
                  </a:lnTo>
                  <a:lnTo>
                    <a:pt x="2164" y="23339"/>
                  </a:lnTo>
                  <a:lnTo>
                    <a:pt x="1910" y="23678"/>
                  </a:lnTo>
                  <a:lnTo>
                    <a:pt x="1358" y="24357"/>
                  </a:lnTo>
                  <a:lnTo>
                    <a:pt x="764" y="25079"/>
                  </a:lnTo>
                  <a:lnTo>
                    <a:pt x="509" y="25461"/>
                  </a:lnTo>
                  <a:lnTo>
                    <a:pt x="297" y="25885"/>
                  </a:lnTo>
                  <a:lnTo>
                    <a:pt x="127" y="26267"/>
                  </a:lnTo>
                  <a:lnTo>
                    <a:pt x="43" y="26691"/>
                  </a:lnTo>
                  <a:lnTo>
                    <a:pt x="0" y="27158"/>
                  </a:lnTo>
                  <a:lnTo>
                    <a:pt x="43" y="27582"/>
                  </a:lnTo>
                  <a:lnTo>
                    <a:pt x="127" y="27837"/>
                  </a:lnTo>
                  <a:lnTo>
                    <a:pt x="212" y="28091"/>
                  </a:lnTo>
                  <a:lnTo>
                    <a:pt x="340" y="28304"/>
                  </a:lnTo>
                  <a:lnTo>
                    <a:pt x="509" y="28516"/>
                  </a:lnTo>
                  <a:lnTo>
                    <a:pt x="679" y="28728"/>
                  </a:lnTo>
                  <a:lnTo>
                    <a:pt x="891" y="28898"/>
                  </a:lnTo>
                  <a:lnTo>
                    <a:pt x="1103" y="29025"/>
                  </a:lnTo>
                  <a:lnTo>
                    <a:pt x="1316" y="29152"/>
                  </a:lnTo>
                  <a:lnTo>
                    <a:pt x="1570" y="29237"/>
                  </a:lnTo>
                  <a:lnTo>
                    <a:pt x="1825" y="29280"/>
                  </a:lnTo>
                  <a:lnTo>
                    <a:pt x="2122" y="29322"/>
                  </a:lnTo>
                  <a:lnTo>
                    <a:pt x="2376" y="29280"/>
                  </a:lnTo>
                  <a:lnTo>
                    <a:pt x="2631" y="29237"/>
                  </a:lnTo>
                  <a:lnTo>
                    <a:pt x="2886" y="29195"/>
                  </a:lnTo>
                  <a:lnTo>
                    <a:pt x="3140" y="29067"/>
                  </a:lnTo>
                  <a:lnTo>
                    <a:pt x="3352" y="28940"/>
                  </a:lnTo>
                  <a:lnTo>
                    <a:pt x="3352" y="28940"/>
                  </a:lnTo>
                  <a:lnTo>
                    <a:pt x="3310" y="29237"/>
                  </a:lnTo>
                  <a:lnTo>
                    <a:pt x="3310" y="29534"/>
                  </a:lnTo>
                  <a:lnTo>
                    <a:pt x="3395" y="29831"/>
                  </a:lnTo>
                  <a:lnTo>
                    <a:pt x="3522" y="30086"/>
                  </a:lnTo>
                  <a:lnTo>
                    <a:pt x="3692" y="30383"/>
                  </a:lnTo>
                  <a:lnTo>
                    <a:pt x="3862" y="30638"/>
                  </a:lnTo>
                  <a:lnTo>
                    <a:pt x="4074" y="30850"/>
                  </a:lnTo>
                  <a:lnTo>
                    <a:pt x="4286" y="31019"/>
                  </a:lnTo>
                  <a:lnTo>
                    <a:pt x="4541" y="31189"/>
                  </a:lnTo>
                  <a:lnTo>
                    <a:pt x="4795" y="31359"/>
                  </a:lnTo>
                  <a:lnTo>
                    <a:pt x="5347" y="31571"/>
                  </a:lnTo>
                  <a:lnTo>
                    <a:pt x="5941" y="31741"/>
                  </a:lnTo>
                  <a:lnTo>
                    <a:pt x="6535" y="31826"/>
                  </a:lnTo>
                  <a:lnTo>
                    <a:pt x="7341" y="31911"/>
                  </a:lnTo>
                  <a:lnTo>
                    <a:pt x="8147" y="31995"/>
                  </a:lnTo>
                  <a:lnTo>
                    <a:pt x="8996" y="31995"/>
                  </a:lnTo>
                  <a:lnTo>
                    <a:pt x="9802" y="31953"/>
                  </a:lnTo>
                  <a:lnTo>
                    <a:pt x="10651" y="31868"/>
                  </a:lnTo>
                  <a:lnTo>
                    <a:pt x="11457" y="31698"/>
                  </a:lnTo>
                  <a:lnTo>
                    <a:pt x="12263" y="31529"/>
                  </a:lnTo>
                  <a:lnTo>
                    <a:pt x="13070" y="31316"/>
                  </a:lnTo>
                  <a:lnTo>
                    <a:pt x="13452" y="31571"/>
                  </a:lnTo>
                  <a:lnTo>
                    <a:pt x="13876" y="31826"/>
                  </a:lnTo>
                  <a:lnTo>
                    <a:pt x="14343" y="31995"/>
                  </a:lnTo>
                  <a:lnTo>
                    <a:pt x="14810" y="32165"/>
                  </a:lnTo>
                  <a:lnTo>
                    <a:pt x="15276" y="32292"/>
                  </a:lnTo>
                  <a:lnTo>
                    <a:pt x="15743" y="32335"/>
                  </a:lnTo>
                  <a:lnTo>
                    <a:pt x="16252" y="32377"/>
                  </a:lnTo>
                  <a:lnTo>
                    <a:pt x="16719" y="32377"/>
                  </a:lnTo>
                  <a:lnTo>
                    <a:pt x="17228" y="32335"/>
                  </a:lnTo>
                  <a:lnTo>
                    <a:pt x="17695" y="32250"/>
                  </a:lnTo>
                  <a:lnTo>
                    <a:pt x="18162" y="32123"/>
                  </a:lnTo>
                  <a:lnTo>
                    <a:pt x="18629" y="31911"/>
                  </a:lnTo>
                  <a:lnTo>
                    <a:pt x="19053" y="31698"/>
                  </a:lnTo>
                  <a:lnTo>
                    <a:pt x="19477" y="31444"/>
                  </a:lnTo>
                  <a:lnTo>
                    <a:pt x="19902" y="31189"/>
                  </a:lnTo>
                  <a:lnTo>
                    <a:pt x="20241" y="30850"/>
                  </a:lnTo>
                  <a:lnTo>
                    <a:pt x="20623" y="31019"/>
                  </a:lnTo>
                  <a:lnTo>
                    <a:pt x="20962" y="31189"/>
                  </a:lnTo>
                  <a:lnTo>
                    <a:pt x="21387" y="31274"/>
                  </a:lnTo>
                  <a:lnTo>
                    <a:pt x="21769" y="31316"/>
                  </a:lnTo>
                  <a:lnTo>
                    <a:pt x="22193" y="31316"/>
                  </a:lnTo>
                  <a:lnTo>
                    <a:pt x="22617" y="31274"/>
                  </a:lnTo>
                  <a:lnTo>
                    <a:pt x="22999" y="31189"/>
                  </a:lnTo>
                  <a:lnTo>
                    <a:pt x="23381" y="31104"/>
                  </a:lnTo>
                  <a:lnTo>
                    <a:pt x="23721" y="30935"/>
                  </a:lnTo>
                  <a:lnTo>
                    <a:pt x="24060" y="30765"/>
                  </a:lnTo>
                  <a:lnTo>
                    <a:pt x="24400" y="30510"/>
                  </a:lnTo>
                  <a:lnTo>
                    <a:pt x="24654" y="30256"/>
                  </a:lnTo>
                  <a:lnTo>
                    <a:pt x="24909" y="29959"/>
                  </a:lnTo>
                  <a:lnTo>
                    <a:pt x="25163" y="29662"/>
                  </a:lnTo>
                  <a:lnTo>
                    <a:pt x="25333" y="29322"/>
                  </a:lnTo>
                  <a:lnTo>
                    <a:pt x="25460" y="28940"/>
                  </a:lnTo>
                  <a:lnTo>
                    <a:pt x="25630" y="29110"/>
                  </a:lnTo>
                  <a:lnTo>
                    <a:pt x="25800" y="29195"/>
                  </a:lnTo>
                  <a:lnTo>
                    <a:pt x="25970" y="29280"/>
                  </a:lnTo>
                  <a:lnTo>
                    <a:pt x="26182" y="29322"/>
                  </a:lnTo>
                  <a:lnTo>
                    <a:pt x="26606" y="29364"/>
                  </a:lnTo>
                  <a:lnTo>
                    <a:pt x="27030" y="29364"/>
                  </a:lnTo>
                  <a:lnTo>
                    <a:pt x="27412" y="29237"/>
                  </a:lnTo>
                  <a:lnTo>
                    <a:pt x="27752" y="29067"/>
                  </a:lnTo>
                  <a:lnTo>
                    <a:pt x="28049" y="28770"/>
                  </a:lnTo>
                  <a:lnTo>
                    <a:pt x="28261" y="28473"/>
                  </a:lnTo>
                  <a:lnTo>
                    <a:pt x="28346" y="28219"/>
                  </a:lnTo>
                  <a:lnTo>
                    <a:pt x="28431" y="28007"/>
                  </a:lnTo>
                  <a:lnTo>
                    <a:pt x="28431" y="27752"/>
                  </a:lnTo>
                  <a:lnTo>
                    <a:pt x="28431" y="27497"/>
                  </a:lnTo>
                  <a:lnTo>
                    <a:pt x="28388" y="27031"/>
                  </a:lnTo>
                  <a:lnTo>
                    <a:pt x="28219" y="26521"/>
                  </a:lnTo>
                  <a:lnTo>
                    <a:pt x="28006" y="26097"/>
                  </a:lnTo>
                  <a:lnTo>
                    <a:pt x="27752" y="25673"/>
                  </a:lnTo>
                  <a:lnTo>
                    <a:pt x="27200" y="24824"/>
                  </a:lnTo>
                  <a:lnTo>
                    <a:pt x="26649" y="23891"/>
                  </a:lnTo>
                  <a:lnTo>
                    <a:pt x="26224" y="22915"/>
                  </a:lnTo>
                  <a:lnTo>
                    <a:pt x="25842" y="21896"/>
                  </a:lnTo>
                  <a:lnTo>
                    <a:pt x="25588" y="20878"/>
                  </a:lnTo>
                  <a:lnTo>
                    <a:pt x="25588" y="20878"/>
                  </a:lnTo>
                  <a:lnTo>
                    <a:pt x="25757" y="21090"/>
                  </a:lnTo>
                  <a:lnTo>
                    <a:pt x="25970" y="21260"/>
                  </a:lnTo>
                  <a:lnTo>
                    <a:pt x="26224" y="21387"/>
                  </a:lnTo>
                  <a:lnTo>
                    <a:pt x="26521" y="21429"/>
                  </a:lnTo>
                  <a:lnTo>
                    <a:pt x="26861" y="21429"/>
                  </a:lnTo>
                  <a:lnTo>
                    <a:pt x="27158" y="21345"/>
                  </a:lnTo>
                  <a:lnTo>
                    <a:pt x="27412" y="21217"/>
                  </a:lnTo>
                  <a:lnTo>
                    <a:pt x="27667" y="21047"/>
                  </a:lnTo>
                  <a:lnTo>
                    <a:pt x="27879" y="20835"/>
                  </a:lnTo>
                  <a:lnTo>
                    <a:pt x="28006" y="20623"/>
                  </a:lnTo>
                  <a:lnTo>
                    <a:pt x="28134" y="20326"/>
                  </a:lnTo>
                  <a:lnTo>
                    <a:pt x="28176" y="20071"/>
                  </a:lnTo>
                  <a:lnTo>
                    <a:pt x="28219" y="19774"/>
                  </a:lnTo>
                  <a:lnTo>
                    <a:pt x="28219" y="19477"/>
                  </a:lnTo>
                  <a:lnTo>
                    <a:pt x="28176" y="19180"/>
                  </a:lnTo>
                  <a:lnTo>
                    <a:pt x="28134" y="18883"/>
                  </a:lnTo>
                  <a:lnTo>
                    <a:pt x="27922" y="18374"/>
                  </a:lnTo>
                  <a:lnTo>
                    <a:pt x="27667" y="17865"/>
                  </a:lnTo>
                  <a:lnTo>
                    <a:pt x="27370" y="17356"/>
                  </a:lnTo>
                  <a:lnTo>
                    <a:pt x="27030" y="16847"/>
                  </a:lnTo>
                  <a:lnTo>
                    <a:pt x="26394" y="15871"/>
                  </a:lnTo>
                  <a:lnTo>
                    <a:pt x="25800" y="14810"/>
                  </a:lnTo>
                  <a:lnTo>
                    <a:pt x="25206" y="13749"/>
                  </a:lnTo>
                  <a:lnTo>
                    <a:pt x="24697" y="12646"/>
                  </a:lnTo>
                  <a:lnTo>
                    <a:pt x="24230" y="11542"/>
                  </a:lnTo>
                  <a:lnTo>
                    <a:pt x="23806" y="10439"/>
                  </a:lnTo>
                  <a:lnTo>
                    <a:pt x="23424" y="9293"/>
                  </a:lnTo>
                  <a:lnTo>
                    <a:pt x="23127" y="8148"/>
                  </a:lnTo>
                  <a:lnTo>
                    <a:pt x="22617" y="6153"/>
                  </a:lnTo>
                  <a:lnTo>
                    <a:pt x="22363" y="5177"/>
                  </a:lnTo>
                  <a:lnTo>
                    <a:pt x="22023" y="4244"/>
                  </a:lnTo>
                  <a:lnTo>
                    <a:pt x="21854" y="3819"/>
                  </a:lnTo>
                  <a:lnTo>
                    <a:pt x="21641" y="3395"/>
                  </a:lnTo>
                  <a:lnTo>
                    <a:pt x="21429" y="3013"/>
                  </a:lnTo>
                  <a:lnTo>
                    <a:pt x="21175" y="2674"/>
                  </a:lnTo>
                  <a:lnTo>
                    <a:pt x="20920" y="2334"/>
                  </a:lnTo>
                  <a:lnTo>
                    <a:pt x="20623" y="2037"/>
                  </a:lnTo>
                  <a:lnTo>
                    <a:pt x="20326" y="1740"/>
                  </a:lnTo>
                  <a:lnTo>
                    <a:pt x="20029" y="1485"/>
                  </a:lnTo>
                  <a:lnTo>
                    <a:pt x="19732" y="1273"/>
                  </a:lnTo>
                  <a:lnTo>
                    <a:pt x="19392" y="1061"/>
                  </a:lnTo>
                  <a:lnTo>
                    <a:pt x="18671" y="679"/>
                  </a:lnTo>
                  <a:lnTo>
                    <a:pt x="17907" y="382"/>
                  </a:lnTo>
                  <a:lnTo>
                    <a:pt x="17101" y="212"/>
                  </a:lnTo>
                  <a:lnTo>
                    <a:pt x="16295" y="85"/>
                  </a:lnTo>
                  <a:lnTo>
                    <a:pt x="15446" y="0"/>
                  </a:lnTo>
                  <a:close/>
                </a:path>
              </a:pathLst>
            </a:custGeom>
            <a:solidFill>
              <a:srgbClr val="141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85;p83">
              <a:extLst>
                <a:ext uri="{FF2B5EF4-FFF2-40B4-BE49-F238E27FC236}">
                  <a16:creationId xmlns:a16="http://schemas.microsoft.com/office/drawing/2014/main" xmlns="" id="{53367EB9-3B54-4DE0-BB21-347315EB2269}"/>
                </a:ext>
              </a:extLst>
            </p:cNvPr>
            <p:cNvSpPr/>
            <p:nvPr/>
          </p:nvSpPr>
          <p:spPr>
            <a:xfrm>
              <a:off x="2451050" y="2627275"/>
              <a:ext cx="685325" cy="1243325"/>
            </a:xfrm>
            <a:custGeom>
              <a:avLst/>
              <a:gdLst/>
              <a:ahLst/>
              <a:cxnLst/>
              <a:rect l="l" t="t" r="r" b="b"/>
              <a:pathLst>
                <a:path w="27413" h="49733" extrusionOk="0">
                  <a:moveTo>
                    <a:pt x="13706" y="0"/>
                  </a:moveTo>
                  <a:lnTo>
                    <a:pt x="12730" y="43"/>
                  </a:lnTo>
                  <a:lnTo>
                    <a:pt x="11839" y="85"/>
                  </a:lnTo>
                  <a:lnTo>
                    <a:pt x="11075" y="128"/>
                  </a:lnTo>
                  <a:lnTo>
                    <a:pt x="10694" y="128"/>
                  </a:lnTo>
                  <a:lnTo>
                    <a:pt x="9845" y="170"/>
                  </a:lnTo>
                  <a:lnTo>
                    <a:pt x="8954" y="255"/>
                  </a:lnTo>
                  <a:lnTo>
                    <a:pt x="8063" y="425"/>
                  </a:lnTo>
                  <a:lnTo>
                    <a:pt x="7171" y="637"/>
                  </a:lnTo>
                  <a:lnTo>
                    <a:pt x="6365" y="934"/>
                  </a:lnTo>
                  <a:lnTo>
                    <a:pt x="5601" y="1231"/>
                  </a:lnTo>
                  <a:lnTo>
                    <a:pt x="4965" y="1613"/>
                  </a:lnTo>
                  <a:lnTo>
                    <a:pt x="4668" y="1825"/>
                  </a:lnTo>
                  <a:lnTo>
                    <a:pt x="4413" y="2037"/>
                  </a:lnTo>
                  <a:lnTo>
                    <a:pt x="4456" y="2249"/>
                  </a:lnTo>
                  <a:lnTo>
                    <a:pt x="4413" y="2843"/>
                  </a:lnTo>
                  <a:lnTo>
                    <a:pt x="4328" y="5050"/>
                  </a:lnTo>
                  <a:lnTo>
                    <a:pt x="4116" y="8402"/>
                  </a:lnTo>
                  <a:lnTo>
                    <a:pt x="3862" y="12646"/>
                  </a:lnTo>
                  <a:lnTo>
                    <a:pt x="4116" y="14640"/>
                  </a:lnTo>
                  <a:lnTo>
                    <a:pt x="4328" y="16719"/>
                  </a:lnTo>
                  <a:lnTo>
                    <a:pt x="4541" y="19223"/>
                  </a:lnTo>
                  <a:lnTo>
                    <a:pt x="4668" y="21217"/>
                  </a:lnTo>
                  <a:lnTo>
                    <a:pt x="4753" y="23169"/>
                  </a:lnTo>
                  <a:lnTo>
                    <a:pt x="4753" y="24103"/>
                  </a:lnTo>
                  <a:lnTo>
                    <a:pt x="4710" y="25036"/>
                  </a:lnTo>
                  <a:lnTo>
                    <a:pt x="4668" y="25885"/>
                  </a:lnTo>
                  <a:lnTo>
                    <a:pt x="4583" y="26691"/>
                  </a:lnTo>
                  <a:lnTo>
                    <a:pt x="4371" y="28219"/>
                  </a:lnTo>
                  <a:lnTo>
                    <a:pt x="4159" y="29662"/>
                  </a:lnTo>
                  <a:lnTo>
                    <a:pt x="3904" y="31019"/>
                  </a:lnTo>
                  <a:lnTo>
                    <a:pt x="3607" y="32335"/>
                  </a:lnTo>
                  <a:lnTo>
                    <a:pt x="3352" y="33523"/>
                  </a:lnTo>
                  <a:lnTo>
                    <a:pt x="3055" y="34669"/>
                  </a:lnTo>
                  <a:lnTo>
                    <a:pt x="2461" y="36748"/>
                  </a:lnTo>
                  <a:lnTo>
                    <a:pt x="1867" y="38615"/>
                  </a:lnTo>
                  <a:lnTo>
                    <a:pt x="1316" y="40270"/>
                  </a:lnTo>
                  <a:lnTo>
                    <a:pt x="849" y="41798"/>
                  </a:lnTo>
                  <a:lnTo>
                    <a:pt x="679" y="42477"/>
                  </a:lnTo>
                  <a:lnTo>
                    <a:pt x="509" y="43156"/>
                  </a:lnTo>
                  <a:lnTo>
                    <a:pt x="340" y="44174"/>
                  </a:lnTo>
                  <a:lnTo>
                    <a:pt x="170" y="45065"/>
                  </a:lnTo>
                  <a:lnTo>
                    <a:pt x="0" y="46550"/>
                  </a:lnTo>
                  <a:lnTo>
                    <a:pt x="806" y="46805"/>
                  </a:lnTo>
                  <a:lnTo>
                    <a:pt x="3013" y="47441"/>
                  </a:lnTo>
                  <a:lnTo>
                    <a:pt x="4541" y="47866"/>
                  </a:lnTo>
                  <a:lnTo>
                    <a:pt x="6280" y="48290"/>
                  </a:lnTo>
                  <a:lnTo>
                    <a:pt x="8232" y="48672"/>
                  </a:lnTo>
                  <a:lnTo>
                    <a:pt x="10312" y="49054"/>
                  </a:lnTo>
                  <a:lnTo>
                    <a:pt x="12518" y="49393"/>
                  </a:lnTo>
                  <a:lnTo>
                    <a:pt x="13621" y="49521"/>
                  </a:lnTo>
                  <a:lnTo>
                    <a:pt x="14767" y="49605"/>
                  </a:lnTo>
                  <a:lnTo>
                    <a:pt x="15913" y="49690"/>
                  </a:lnTo>
                  <a:lnTo>
                    <a:pt x="17016" y="49733"/>
                  </a:lnTo>
                  <a:lnTo>
                    <a:pt x="19308" y="49733"/>
                  </a:lnTo>
                  <a:lnTo>
                    <a:pt x="20411" y="49648"/>
                  </a:lnTo>
                  <a:lnTo>
                    <a:pt x="21514" y="49521"/>
                  </a:lnTo>
                  <a:lnTo>
                    <a:pt x="22575" y="49393"/>
                  </a:lnTo>
                  <a:lnTo>
                    <a:pt x="23636" y="49139"/>
                  </a:lnTo>
                  <a:lnTo>
                    <a:pt x="24654" y="48884"/>
                  </a:lnTo>
                  <a:lnTo>
                    <a:pt x="25630" y="48587"/>
                  </a:lnTo>
                  <a:lnTo>
                    <a:pt x="26521" y="48163"/>
                  </a:lnTo>
                  <a:lnTo>
                    <a:pt x="27412" y="47738"/>
                  </a:lnTo>
                  <a:lnTo>
                    <a:pt x="27370" y="46465"/>
                  </a:lnTo>
                  <a:lnTo>
                    <a:pt x="27243" y="45150"/>
                  </a:lnTo>
                  <a:lnTo>
                    <a:pt x="27031" y="43834"/>
                  </a:lnTo>
                  <a:lnTo>
                    <a:pt x="26776" y="42519"/>
                  </a:lnTo>
                  <a:lnTo>
                    <a:pt x="26479" y="41161"/>
                  </a:lnTo>
                  <a:lnTo>
                    <a:pt x="26139" y="39846"/>
                  </a:lnTo>
                  <a:lnTo>
                    <a:pt x="25418" y="37257"/>
                  </a:lnTo>
                  <a:lnTo>
                    <a:pt x="23975" y="32590"/>
                  </a:lnTo>
                  <a:lnTo>
                    <a:pt x="23678" y="31614"/>
                  </a:lnTo>
                  <a:lnTo>
                    <a:pt x="23424" y="30680"/>
                  </a:lnTo>
                  <a:lnTo>
                    <a:pt x="23254" y="29874"/>
                  </a:lnTo>
                  <a:lnTo>
                    <a:pt x="23169" y="29152"/>
                  </a:lnTo>
                  <a:lnTo>
                    <a:pt x="23084" y="28049"/>
                  </a:lnTo>
                  <a:lnTo>
                    <a:pt x="23084" y="26903"/>
                  </a:lnTo>
                  <a:lnTo>
                    <a:pt x="23084" y="25800"/>
                  </a:lnTo>
                  <a:lnTo>
                    <a:pt x="23169" y="24697"/>
                  </a:lnTo>
                  <a:lnTo>
                    <a:pt x="23339" y="22702"/>
                  </a:lnTo>
                  <a:lnTo>
                    <a:pt x="23509" y="21217"/>
                  </a:lnTo>
                  <a:lnTo>
                    <a:pt x="23593" y="20411"/>
                  </a:lnTo>
                  <a:lnTo>
                    <a:pt x="24103" y="19775"/>
                  </a:lnTo>
                  <a:lnTo>
                    <a:pt x="24485" y="19138"/>
                  </a:lnTo>
                  <a:lnTo>
                    <a:pt x="24782" y="18459"/>
                  </a:lnTo>
                  <a:lnTo>
                    <a:pt x="25036" y="17823"/>
                  </a:lnTo>
                  <a:lnTo>
                    <a:pt x="25206" y="17144"/>
                  </a:lnTo>
                  <a:lnTo>
                    <a:pt x="25333" y="16465"/>
                  </a:lnTo>
                  <a:lnTo>
                    <a:pt x="25418" y="15828"/>
                  </a:lnTo>
                  <a:lnTo>
                    <a:pt x="25418" y="15149"/>
                  </a:lnTo>
                  <a:lnTo>
                    <a:pt x="25376" y="14470"/>
                  </a:lnTo>
                  <a:lnTo>
                    <a:pt x="25291" y="13834"/>
                  </a:lnTo>
                  <a:lnTo>
                    <a:pt x="25206" y="13197"/>
                  </a:lnTo>
                  <a:lnTo>
                    <a:pt x="25036" y="12603"/>
                  </a:lnTo>
                  <a:lnTo>
                    <a:pt x="24909" y="11967"/>
                  </a:lnTo>
                  <a:lnTo>
                    <a:pt x="24697" y="11415"/>
                  </a:lnTo>
                  <a:lnTo>
                    <a:pt x="24272" y="10312"/>
                  </a:lnTo>
                  <a:lnTo>
                    <a:pt x="23848" y="9336"/>
                  </a:lnTo>
                  <a:lnTo>
                    <a:pt x="23636" y="6578"/>
                  </a:lnTo>
                  <a:lnTo>
                    <a:pt x="23509" y="5432"/>
                  </a:lnTo>
                  <a:lnTo>
                    <a:pt x="23381" y="4456"/>
                  </a:lnTo>
                  <a:lnTo>
                    <a:pt x="23254" y="3607"/>
                  </a:lnTo>
                  <a:lnTo>
                    <a:pt x="23084" y="2928"/>
                  </a:lnTo>
                  <a:lnTo>
                    <a:pt x="22914" y="2419"/>
                  </a:lnTo>
                  <a:lnTo>
                    <a:pt x="22745" y="2037"/>
                  </a:lnTo>
                  <a:lnTo>
                    <a:pt x="22617" y="1910"/>
                  </a:lnTo>
                  <a:lnTo>
                    <a:pt x="22448" y="1783"/>
                  </a:lnTo>
                  <a:lnTo>
                    <a:pt x="21938" y="1486"/>
                  </a:lnTo>
                  <a:lnTo>
                    <a:pt x="21302" y="1189"/>
                  </a:lnTo>
                  <a:lnTo>
                    <a:pt x="20538" y="934"/>
                  </a:lnTo>
                  <a:lnTo>
                    <a:pt x="19138" y="552"/>
                  </a:lnTo>
                  <a:lnTo>
                    <a:pt x="18416" y="425"/>
                  </a:lnTo>
                  <a:lnTo>
                    <a:pt x="17738" y="297"/>
                  </a:lnTo>
                  <a:lnTo>
                    <a:pt x="17186" y="213"/>
                  </a:lnTo>
                  <a:lnTo>
                    <a:pt x="16507" y="128"/>
                  </a:lnTo>
                  <a:lnTo>
                    <a:pt x="14682" y="43"/>
                  </a:lnTo>
                  <a:lnTo>
                    <a:pt x="13706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86;p83">
              <a:extLst>
                <a:ext uri="{FF2B5EF4-FFF2-40B4-BE49-F238E27FC236}">
                  <a16:creationId xmlns:a16="http://schemas.microsoft.com/office/drawing/2014/main" xmlns="" id="{46F33E98-FE2D-453D-BB72-67596218CDD7}"/>
                </a:ext>
              </a:extLst>
            </p:cNvPr>
            <p:cNvSpPr/>
            <p:nvPr/>
          </p:nvSpPr>
          <p:spPr>
            <a:xfrm>
              <a:off x="2092475" y="2685625"/>
              <a:ext cx="466800" cy="1003575"/>
            </a:xfrm>
            <a:custGeom>
              <a:avLst/>
              <a:gdLst/>
              <a:ahLst/>
              <a:cxnLst/>
              <a:rect l="l" t="t" r="r" b="b"/>
              <a:pathLst>
                <a:path w="18672" h="40143" extrusionOk="0">
                  <a:moveTo>
                    <a:pt x="18671" y="0"/>
                  </a:moveTo>
                  <a:lnTo>
                    <a:pt x="17865" y="637"/>
                  </a:lnTo>
                  <a:lnTo>
                    <a:pt x="15828" y="2377"/>
                  </a:lnTo>
                  <a:lnTo>
                    <a:pt x="12943" y="4880"/>
                  </a:lnTo>
                  <a:lnTo>
                    <a:pt x="11288" y="6323"/>
                  </a:lnTo>
                  <a:lnTo>
                    <a:pt x="9591" y="7850"/>
                  </a:lnTo>
                  <a:lnTo>
                    <a:pt x="7893" y="9463"/>
                  </a:lnTo>
                  <a:lnTo>
                    <a:pt x="6238" y="11075"/>
                  </a:lnTo>
                  <a:lnTo>
                    <a:pt x="4668" y="12688"/>
                  </a:lnTo>
                  <a:lnTo>
                    <a:pt x="3225" y="14216"/>
                  </a:lnTo>
                  <a:lnTo>
                    <a:pt x="1995" y="15658"/>
                  </a:lnTo>
                  <a:lnTo>
                    <a:pt x="1486" y="16337"/>
                  </a:lnTo>
                  <a:lnTo>
                    <a:pt x="1019" y="16974"/>
                  </a:lnTo>
                  <a:lnTo>
                    <a:pt x="637" y="17568"/>
                  </a:lnTo>
                  <a:lnTo>
                    <a:pt x="340" y="18119"/>
                  </a:lnTo>
                  <a:lnTo>
                    <a:pt x="128" y="18586"/>
                  </a:lnTo>
                  <a:lnTo>
                    <a:pt x="0" y="19053"/>
                  </a:lnTo>
                  <a:lnTo>
                    <a:pt x="0" y="19477"/>
                  </a:lnTo>
                  <a:lnTo>
                    <a:pt x="43" y="20029"/>
                  </a:lnTo>
                  <a:lnTo>
                    <a:pt x="170" y="20581"/>
                  </a:lnTo>
                  <a:lnTo>
                    <a:pt x="340" y="21217"/>
                  </a:lnTo>
                  <a:lnTo>
                    <a:pt x="637" y="21896"/>
                  </a:lnTo>
                  <a:lnTo>
                    <a:pt x="934" y="22660"/>
                  </a:lnTo>
                  <a:lnTo>
                    <a:pt x="1316" y="23424"/>
                  </a:lnTo>
                  <a:lnTo>
                    <a:pt x="1740" y="24230"/>
                  </a:lnTo>
                  <a:lnTo>
                    <a:pt x="2674" y="25885"/>
                  </a:lnTo>
                  <a:lnTo>
                    <a:pt x="3777" y="27667"/>
                  </a:lnTo>
                  <a:lnTo>
                    <a:pt x="4965" y="29449"/>
                  </a:lnTo>
                  <a:lnTo>
                    <a:pt x="6196" y="31232"/>
                  </a:lnTo>
                  <a:lnTo>
                    <a:pt x="7469" y="32971"/>
                  </a:lnTo>
                  <a:lnTo>
                    <a:pt x="8657" y="34626"/>
                  </a:lnTo>
                  <a:lnTo>
                    <a:pt x="10821" y="37469"/>
                  </a:lnTo>
                  <a:lnTo>
                    <a:pt x="12391" y="39379"/>
                  </a:lnTo>
                  <a:lnTo>
                    <a:pt x="12943" y="40143"/>
                  </a:lnTo>
                  <a:lnTo>
                    <a:pt x="16635" y="37597"/>
                  </a:lnTo>
                  <a:lnTo>
                    <a:pt x="6832" y="19944"/>
                  </a:lnTo>
                  <a:lnTo>
                    <a:pt x="8190" y="18416"/>
                  </a:lnTo>
                  <a:lnTo>
                    <a:pt x="9548" y="16974"/>
                  </a:lnTo>
                  <a:lnTo>
                    <a:pt x="10948" y="15573"/>
                  </a:lnTo>
                  <a:lnTo>
                    <a:pt x="12349" y="14216"/>
                  </a:lnTo>
                  <a:lnTo>
                    <a:pt x="13834" y="12943"/>
                  </a:lnTo>
                  <a:lnTo>
                    <a:pt x="15319" y="11670"/>
                  </a:lnTo>
                  <a:lnTo>
                    <a:pt x="16889" y="10439"/>
                  </a:lnTo>
                  <a:lnTo>
                    <a:pt x="18502" y="9251"/>
                  </a:lnTo>
                  <a:lnTo>
                    <a:pt x="18671" y="0"/>
                  </a:lnTo>
                  <a:close/>
                </a:path>
              </a:pathLst>
            </a:custGeom>
            <a:solidFill>
              <a:srgbClr val="FB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87;p83">
              <a:extLst>
                <a:ext uri="{FF2B5EF4-FFF2-40B4-BE49-F238E27FC236}">
                  <a16:creationId xmlns:a16="http://schemas.microsoft.com/office/drawing/2014/main" xmlns="" id="{A199D667-3600-4DCB-BBD4-787FE4A9F039}"/>
                </a:ext>
              </a:extLst>
            </p:cNvPr>
            <p:cNvSpPr/>
            <p:nvPr/>
          </p:nvSpPr>
          <p:spPr>
            <a:xfrm>
              <a:off x="2092475" y="2685625"/>
              <a:ext cx="466800" cy="1003575"/>
            </a:xfrm>
            <a:custGeom>
              <a:avLst/>
              <a:gdLst/>
              <a:ahLst/>
              <a:cxnLst/>
              <a:rect l="l" t="t" r="r" b="b"/>
              <a:pathLst>
                <a:path w="18672" h="40143" fill="none" extrusionOk="0">
                  <a:moveTo>
                    <a:pt x="18671" y="0"/>
                  </a:moveTo>
                  <a:lnTo>
                    <a:pt x="18502" y="9251"/>
                  </a:lnTo>
                  <a:lnTo>
                    <a:pt x="18502" y="9251"/>
                  </a:lnTo>
                  <a:lnTo>
                    <a:pt x="16889" y="10439"/>
                  </a:lnTo>
                  <a:lnTo>
                    <a:pt x="15319" y="11670"/>
                  </a:lnTo>
                  <a:lnTo>
                    <a:pt x="13834" y="12943"/>
                  </a:lnTo>
                  <a:lnTo>
                    <a:pt x="12349" y="14216"/>
                  </a:lnTo>
                  <a:lnTo>
                    <a:pt x="10948" y="15573"/>
                  </a:lnTo>
                  <a:lnTo>
                    <a:pt x="9548" y="16974"/>
                  </a:lnTo>
                  <a:lnTo>
                    <a:pt x="8190" y="18416"/>
                  </a:lnTo>
                  <a:lnTo>
                    <a:pt x="6832" y="19944"/>
                  </a:lnTo>
                  <a:lnTo>
                    <a:pt x="16635" y="37597"/>
                  </a:lnTo>
                  <a:lnTo>
                    <a:pt x="12943" y="40143"/>
                  </a:lnTo>
                  <a:lnTo>
                    <a:pt x="12943" y="40143"/>
                  </a:lnTo>
                  <a:lnTo>
                    <a:pt x="12391" y="39379"/>
                  </a:lnTo>
                  <a:lnTo>
                    <a:pt x="10821" y="37469"/>
                  </a:lnTo>
                  <a:lnTo>
                    <a:pt x="8657" y="34626"/>
                  </a:lnTo>
                  <a:lnTo>
                    <a:pt x="7469" y="32971"/>
                  </a:lnTo>
                  <a:lnTo>
                    <a:pt x="6196" y="31232"/>
                  </a:lnTo>
                  <a:lnTo>
                    <a:pt x="4965" y="29449"/>
                  </a:lnTo>
                  <a:lnTo>
                    <a:pt x="3777" y="27667"/>
                  </a:lnTo>
                  <a:lnTo>
                    <a:pt x="2674" y="25885"/>
                  </a:lnTo>
                  <a:lnTo>
                    <a:pt x="1740" y="24230"/>
                  </a:lnTo>
                  <a:lnTo>
                    <a:pt x="1316" y="23424"/>
                  </a:lnTo>
                  <a:lnTo>
                    <a:pt x="934" y="22660"/>
                  </a:lnTo>
                  <a:lnTo>
                    <a:pt x="637" y="21896"/>
                  </a:lnTo>
                  <a:lnTo>
                    <a:pt x="340" y="21217"/>
                  </a:lnTo>
                  <a:lnTo>
                    <a:pt x="170" y="20581"/>
                  </a:lnTo>
                  <a:lnTo>
                    <a:pt x="43" y="20029"/>
                  </a:lnTo>
                  <a:lnTo>
                    <a:pt x="0" y="19477"/>
                  </a:lnTo>
                  <a:lnTo>
                    <a:pt x="0" y="19053"/>
                  </a:lnTo>
                  <a:lnTo>
                    <a:pt x="0" y="19053"/>
                  </a:lnTo>
                  <a:lnTo>
                    <a:pt x="128" y="18586"/>
                  </a:lnTo>
                  <a:lnTo>
                    <a:pt x="340" y="18119"/>
                  </a:lnTo>
                  <a:lnTo>
                    <a:pt x="637" y="17568"/>
                  </a:lnTo>
                  <a:lnTo>
                    <a:pt x="1019" y="16974"/>
                  </a:lnTo>
                  <a:lnTo>
                    <a:pt x="1486" y="16337"/>
                  </a:lnTo>
                  <a:lnTo>
                    <a:pt x="1995" y="15658"/>
                  </a:lnTo>
                  <a:lnTo>
                    <a:pt x="3225" y="14216"/>
                  </a:lnTo>
                  <a:lnTo>
                    <a:pt x="4668" y="12688"/>
                  </a:lnTo>
                  <a:lnTo>
                    <a:pt x="6238" y="11075"/>
                  </a:lnTo>
                  <a:lnTo>
                    <a:pt x="7893" y="9463"/>
                  </a:lnTo>
                  <a:lnTo>
                    <a:pt x="9591" y="7850"/>
                  </a:lnTo>
                  <a:lnTo>
                    <a:pt x="11288" y="6323"/>
                  </a:lnTo>
                  <a:lnTo>
                    <a:pt x="12943" y="4880"/>
                  </a:lnTo>
                  <a:lnTo>
                    <a:pt x="15828" y="2377"/>
                  </a:lnTo>
                  <a:lnTo>
                    <a:pt x="17865" y="637"/>
                  </a:lnTo>
                  <a:lnTo>
                    <a:pt x="18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88;p83">
              <a:extLst>
                <a:ext uri="{FF2B5EF4-FFF2-40B4-BE49-F238E27FC236}">
                  <a16:creationId xmlns:a16="http://schemas.microsoft.com/office/drawing/2014/main" xmlns="" id="{1D5FB7C2-7D4D-4D7D-A006-7704E591DF4E}"/>
                </a:ext>
              </a:extLst>
            </p:cNvPr>
            <p:cNvSpPr/>
            <p:nvPr/>
          </p:nvSpPr>
          <p:spPr>
            <a:xfrm>
              <a:off x="2410725" y="3596875"/>
              <a:ext cx="187800" cy="213275"/>
            </a:xfrm>
            <a:custGeom>
              <a:avLst/>
              <a:gdLst/>
              <a:ahLst/>
              <a:cxnLst/>
              <a:rect l="l" t="t" r="r" b="b"/>
              <a:pathLst>
                <a:path w="7512" h="8531" extrusionOk="0">
                  <a:moveTo>
                    <a:pt x="2801" y="1"/>
                  </a:moveTo>
                  <a:lnTo>
                    <a:pt x="2632" y="86"/>
                  </a:lnTo>
                  <a:lnTo>
                    <a:pt x="2419" y="213"/>
                  </a:lnTo>
                  <a:lnTo>
                    <a:pt x="1953" y="637"/>
                  </a:lnTo>
                  <a:lnTo>
                    <a:pt x="1443" y="1189"/>
                  </a:lnTo>
                  <a:lnTo>
                    <a:pt x="977" y="1868"/>
                  </a:lnTo>
                  <a:lnTo>
                    <a:pt x="510" y="2589"/>
                  </a:lnTo>
                  <a:lnTo>
                    <a:pt x="340" y="2971"/>
                  </a:lnTo>
                  <a:lnTo>
                    <a:pt x="213" y="3311"/>
                  </a:lnTo>
                  <a:lnTo>
                    <a:pt x="86" y="3650"/>
                  </a:lnTo>
                  <a:lnTo>
                    <a:pt x="43" y="3947"/>
                  </a:lnTo>
                  <a:lnTo>
                    <a:pt x="1" y="4202"/>
                  </a:lnTo>
                  <a:lnTo>
                    <a:pt x="43" y="4456"/>
                  </a:lnTo>
                  <a:lnTo>
                    <a:pt x="170" y="4669"/>
                  </a:lnTo>
                  <a:lnTo>
                    <a:pt x="298" y="4881"/>
                  </a:lnTo>
                  <a:lnTo>
                    <a:pt x="510" y="5135"/>
                  </a:lnTo>
                  <a:lnTo>
                    <a:pt x="722" y="5348"/>
                  </a:lnTo>
                  <a:lnTo>
                    <a:pt x="1231" y="5814"/>
                  </a:lnTo>
                  <a:lnTo>
                    <a:pt x="1825" y="6239"/>
                  </a:lnTo>
                  <a:lnTo>
                    <a:pt x="2759" y="6918"/>
                  </a:lnTo>
                  <a:lnTo>
                    <a:pt x="3056" y="7130"/>
                  </a:lnTo>
                  <a:lnTo>
                    <a:pt x="3098" y="7172"/>
                  </a:lnTo>
                  <a:lnTo>
                    <a:pt x="3056" y="7215"/>
                  </a:lnTo>
                  <a:lnTo>
                    <a:pt x="2716" y="7215"/>
                  </a:lnTo>
                  <a:lnTo>
                    <a:pt x="2504" y="7257"/>
                  </a:lnTo>
                  <a:lnTo>
                    <a:pt x="2250" y="7299"/>
                  </a:lnTo>
                  <a:lnTo>
                    <a:pt x="2122" y="7427"/>
                  </a:lnTo>
                  <a:lnTo>
                    <a:pt x="2080" y="7469"/>
                  </a:lnTo>
                  <a:lnTo>
                    <a:pt x="2080" y="7597"/>
                  </a:lnTo>
                  <a:lnTo>
                    <a:pt x="2122" y="7681"/>
                  </a:lnTo>
                  <a:lnTo>
                    <a:pt x="2207" y="7809"/>
                  </a:lnTo>
                  <a:lnTo>
                    <a:pt x="2504" y="8148"/>
                  </a:lnTo>
                  <a:lnTo>
                    <a:pt x="2716" y="8275"/>
                  </a:lnTo>
                  <a:lnTo>
                    <a:pt x="2971" y="8403"/>
                  </a:lnTo>
                  <a:lnTo>
                    <a:pt x="3268" y="8488"/>
                  </a:lnTo>
                  <a:lnTo>
                    <a:pt x="3565" y="8530"/>
                  </a:lnTo>
                  <a:lnTo>
                    <a:pt x="3862" y="8488"/>
                  </a:lnTo>
                  <a:lnTo>
                    <a:pt x="4159" y="8445"/>
                  </a:lnTo>
                  <a:lnTo>
                    <a:pt x="4499" y="8318"/>
                  </a:lnTo>
                  <a:lnTo>
                    <a:pt x="4838" y="8148"/>
                  </a:lnTo>
                  <a:lnTo>
                    <a:pt x="5178" y="7936"/>
                  </a:lnTo>
                  <a:lnTo>
                    <a:pt x="5517" y="7681"/>
                  </a:lnTo>
                  <a:lnTo>
                    <a:pt x="5857" y="7384"/>
                  </a:lnTo>
                  <a:lnTo>
                    <a:pt x="6154" y="7045"/>
                  </a:lnTo>
                  <a:lnTo>
                    <a:pt x="6493" y="6621"/>
                  </a:lnTo>
                  <a:lnTo>
                    <a:pt x="6790" y="6196"/>
                  </a:lnTo>
                  <a:lnTo>
                    <a:pt x="7045" y="5687"/>
                  </a:lnTo>
                  <a:lnTo>
                    <a:pt x="7299" y="5135"/>
                  </a:lnTo>
                  <a:lnTo>
                    <a:pt x="7427" y="4838"/>
                  </a:lnTo>
                  <a:lnTo>
                    <a:pt x="7469" y="4541"/>
                  </a:lnTo>
                  <a:lnTo>
                    <a:pt x="7511" y="4287"/>
                  </a:lnTo>
                  <a:lnTo>
                    <a:pt x="7469" y="4032"/>
                  </a:lnTo>
                  <a:lnTo>
                    <a:pt x="7427" y="3735"/>
                  </a:lnTo>
                  <a:lnTo>
                    <a:pt x="7384" y="3480"/>
                  </a:lnTo>
                  <a:lnTo>
                    <a:pt x="7257" y="3268"/>
                  </a:lnTo>
                  <a:lnTo>
                    <a:pt x="7130" y="3014"/>
                  </a:lnTo>
                  <a:lnTo>
                    <a:pt x="6833" y="2547"/>
                  </a:lnTo>
                  <a:lnTo>
                    <a:pt x="6451" y="2123"/>
                  </a:lnTo>
                  <a:lnTo>
                    <a:pt x="6026" y="1741"/>
                  </a:lnTo>
                  <a:lnTo>
                    <a:pt x="5560" y="1401"/>
                  </a:lnTo>
                  <a:lnTo>
                    <a:pt x="5050" y="1062"/>
                  </a:lnTo>
                  <a:lnTo>
                    <a:pt x="4584" y="807"/>
                  </a:lnTo>
                  <a:lnTo>
                    <a:pt x="3692" y="340"/>
                  </a:lnTo>
                  <a:lnTo>
                    <a:pt x="3056" y="86"/>
                  </a:lnTo>
                  <a:lnTo>
                    <a:pt x="2801" y="1"/>
                  </a:lnTo>
                  <a:close/>
                </a:path>
              </a:pathLst>
            </a:custGeom>
            <a:solidFill>
              <a:srgbClr val="FB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89;p83">
              <a:extLst>
                <a:ext uri="{FF2B5EF4-FFF2-40B4-BE49-F238E27FC236}">
                  <a16:creationId xmlns:a16="http://schemas.microsoft.com/office/drawing/2014/main" xmlns="" id="{00CF1BFC-E7ED-46A2-B3C6-D92B72F71110}"/>
                </a:ext>
              </a:extLst>
            </p:cNvPr>
            <p:cNvSpPr/>
            <p:nvPr/>
          </p:nvSpPr>
          <p:spPr>
            <a:xfrm>
              <a:off x="2325850" y="2667575"/>
              <a:ext cx="250400" cy="359650"/>
            </a:xfrm>
            <a:custGeom>
              <a:avLst/>
              <a:gdLst/>
              <a:ahLst/>
              <a:cxnLst/>
              <a:rect l="l" t="t" r="r" b="b"/>
              <a:pathLst>
                <a:path w="10016" h="14386" extrusionOk="0">
                  <a:moveTo>
                    <a:pt x="9973" y="1"/>
                  </a:moveTo>
                  <a:lnTo>
                    <a:pt x="9124" y="595"/>
                  </a:lnTo>
                  <a:lnTo>
                    <a:pt x="6918" y="2250"/>
                  </a:lnTo>
                  <a:lnTo>
                    <a:pt x="5390" y="3438"/>
                  </a:lnTo>
                  <a:lnTo>
                    <a:pt x="3693" y="4796"/>
                  </a:lnTo>
                  <a:lnTo>
                    <a:pt x="1868" y="6323"/>
                  </a:lnTo>
                  <a:lnTo>
                    <a:pt x="1" y="7978"/>
                  </a:lnTo>
                  <a:lnTo>
                    <a:pt x="4838" y="14386"/>
                  </a:lnTo>
                  <a:lnTo>
                    <a:pt x="10015" y="10567"/>
                  </a:lnTo>
                  <a:lnTo>
                    <a:pt x="9973" y="1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90;p83">
              <a:extLst>
                <a:ext uri="{FF2B5EF4-FFF2-40B4-BE49-F238E27FC236}">
                  <a16:creationId xmlns:a16="http://schemas.microsoft.com/office/drawing/2014/main" xmlns="" id="{95B7422C-4B30-4FAF-9367-ED75C18BAF04}"/>
                </a:ext>
              </a:extLst>
            </p:cNvPr>
            <p:cNvSpPr/>
            <p:nvPr/>
          </p:nvSpPr>
          <p:spPr>
            <a:xfrm>
              <a:off x="2692925" y="2970975"/>
              <a:ext cx="350100" cy="497575"/>
            </a:xfrm>
            <a:custGeom>
              <a:avLst/>
              <a:gdLst/>
              <a:ahLst/>
              <a:cxnLst/>
              <a:rect l="l" t="t" r="r" b="b"/>
              <a:pathLst>
                <a:path w="14004" h="19903" extrusionOk="0">
                  <a:moveTo>
                    <a:pt x="0" y="1"/>
                  </a:moveTo>
                  <a:lnTo>
                    <a:pt x="0" y="19902"/>
                  </a:lnTo>
                  <a:lnTo>
                    <a:pt x="14003" y="19902"/>
                  </a:lnTo>
                  <a:lnTo>
                    <a:pt x="14003" y="1"/>
                  </a:lnTo>
                  <a:close/>
                </a:path>
              </a:pathLst>
            </a:custGeom>
            <a:solidFill>
              <a:srgbClr val="BCC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91;p83">
              <a:extLst>
                <a:ext uri="{FF2B5EF4-FFF2-40B4-BE49-F238E27FC236}">
                  <a16:creationId xmlns:a16="http://schemas.microsoft.com/office/drawing/2014/main" xmlns="" id="{C92223E2-DFFA-4890-8C2D-A795E502CDB9}"/>
                </a:ext>
              </a:extLst>
            </p:cNvPr>
            <p:cNvSpPr/>
            <p:nvPr/>
          </p:nvSpPr>
          <p:spPr>
            <a:xfrm>
              <a:off x="2767175" y="2691975"/>
              <a:ext cx="675775" cy="625925"/>
            </a:xfrm>
            <a:custGeom>
              <a:avLst/>
              <a:gdLst/>
              <a:ahLst/>
              <a:cxnLst/>
              <a:rect l="l" t="t" r="r" b="b"/>
              <a:pathLst>
                <a:path w="27031" h="25037" extrusionOk="0">
                  <a:moveTo>
                    <a:pt x="10312" y="1"/>
                  </a:moveTo>
                  <a:lnTo>
                    <a:pt x="10312" y="255"/>
                  </a:lnTo>
                  <a:lnTo>
                    <a:pt x="10368" y="306"/>
                  </a:lnTo>
                  <a:lnTo>
                    <a:pt x="10368" y="306"/>
                  </a:lnTo>
                  <a:lnTo>
                    <a:pt x="10312" y="1"/>
                  </a:lnTo>
                  <a:close/>
                  <a:moveTo>
                    <a:pt x="10368" y="306"/>
                  </a:moveTo>
                  <a:lnTo>
                    <a:pt x="12434" y="11585"/>
                  </a:lnTo>
                  <a:lnTo>
                    <a:pt x="13240" y="12392"/>
                  </a:lnTo>
                  <a:lnTo>
                    <a:pt x="14089" y="13283"/>
                  </a:lnTo>
                  <a:lnTo>
                    <a:pt x="14937" y="14259"/>
                  </a:lnTo>
                  <a:lnTo>
                    <a:pt x="15828" y="15235"/>
                  </a:lnTo>
                  <a:lnTo>
                    <a:pt x="16677" y="16253"/>
                  </a:lnTo>
                  <a:lnTo>
                    <a:pt x="17526" y="17314"/>
                  </a:lnTo>
                  <a:lnTo>
                    <a:pt x="18289" y="18332"/>
                  </a:lnTo>
                  <a:lnTo>
                    <a:pt x="19011" y="19308"/>
                  </a:lnTo>
                  <a:lnTo>
                    <a:pt x="0" y="19648"/>
                  </a:lnTo>
                  <a:lnTo>
                    <a:pt x="0" y="23891"/>
                  </a:lnTo>
                  <a:lnTo>
                    <a:pt x="1061" y="23976"/>
                  </a:lnTo>
                  <a:lnTo>
                    <a:pt x="3820" y="24273"/>
                  </a:lnTo>
                  <a:lnTo>
                    <a:pt x="7808" y="24612"/>
                  </a:lnTo>
                  <a:lnTo>
                    <a:pt x="10057" y="24740"/>
                  </a:lnTo>
                  <a:lnTo>
                    <a:pt x="12391" y="24867"/>
                  </a:lnTo>
                  <a:lnTo>
                    <a:pt x="14767" y="24994"/>
                  </a:lnTo>
                  <a:lnTo>
                    <a:pt x="17101" y="25037"/>
                  </a:lnTo>
                  <a:lnTo>
                    <a:pt x="19350" y="24994"/>
                  </a:lnTo>
                  <a:lnTo>
                    <a:pt x="21387" y="24909"/>
                  </a:lnTo>
                  <a:lnTo>
                    <a:pt x="22321" y="24867"/>
                  </a:lnTo>
                  <a:lnTo>
                    <a:pt x="23212" y="24740"/>
                  </a:lnTo>
                  <a:lnTo>
                    <a:pt x="24018" y="24612"/>
                  </a:lnTo>
                  <a:lnTo>
                    <a:pt x="24697" y="24485"/>
                  </a:lnTo>
                  <a:lnTo>
                    <a:pt x="25334" y="24315"/>
                  </a:lnTo>
                  <a:lnTo>
                    <a:pt x="25843" y="24103"/>
                  </a:lnTo>
                  <a:lnTo>
                    <a:pt x="26225" y="23849"/>
                  </a:lnTo>
                  <a:lnTo>
                    <a:pt x="26352" y="23721"/>
                  </a:lnTo>
                  <a:lnTo>
                    <a:pt x="26479" y="23594"/>
                  </a:lnTo>
                  <a:lnTo>
                    <a:pt x="26649" y="23297"/>
                  </a:lnTo>
                  <a:lnTo>
                    <a:pt x="26819" y="23042"/>
                  </a:lnTo>
                  <a:lnTo>
                    <a:pt x="26904" y="22745"/>
                  </a:lnTo>
                  <a:lnTo>
                    <a:pt x="26988" y="22406"/>
                  </a:lnTo>
                  <a:lnTo>
                    <a:pt x="27031" y="22066"/>
                  </a:lnTo>
                  <a:lnTo>
                    <a:pt x="27031" y="21727"/>
                  </a:lnTo>
                  <a:lnTo>
                    <a:pt x="26988" y="21387"/>
                  </a:lnTo>
                  <a:lnTo>
                    <a:pt x="26946" y="21006"/>
                  </a:lnTo>
                  <a:lnTo>
                    <a:pt x="26776" y="20199"/>
                  </a:lnTo>
                  <a:lnTo>
                    <a:pt x="26479" y="19393"/>
                  </a:lnTo>
                  <a:lnTo>
                    <a:pt x="26097" y="18502"/>
                  </a:lnTo>
                  <a:lnTo>
                    <a:pt x="25673" y="17611"/>
                  </a:lnTo>
                  <a:lnTo>
                    <a:pt x="25121" y="16677"/>
                  </a:lnTo>
                  <a:lnTo>
                    <a:pt x="24527" y="15744"/>
                  </a:lnTo>
                  <a:lnTo>
                    <a:pt x="23848" y="14768"/>
                  </a:lnTo>
                  <a:lnTo>
                    <a:pt x="23127" y="13792"/>
                  </a:lnTo>
                  <a:lnTo>
                    <a:pt x="22363" y="12816"/>
                  </a:lnTo>
                  <a:lnTo>
                    <a:pt x="21557" y="11797"/>
                  </a:lnTo>
                  <a:lnTo>
                    <a:pt x="19902" y="9845"/>
                  </a:lnTo>
                  <a:lnTo>
                    <a:pt x="18205" y="7978"/>
                  </a:lnTo>
                  <a:lnTo>
                    <a:pt x="16465" y="6196"/>
                  </a:lnTo>
                  <a:lnTo>
                    <a:pt x="14852" y="4541"/>
                  </a:lnTo>
                  <a:lnTo>
                    <a:pt x="13410" y="3141"/>
                  </a:lnTo>
                  <a:lnTo>
                    <a:pt x="11161" y="1019"/>
                  </a:lnTo>
                  <a:lnTo>
                    <a:pt x="10368" y="306"/>
                  </a:lnTo>
                  <a:close/>
                </a:path>
              </a:pathLst>
            </a:custGeom>
            <a:solidFill>
              <a:srgbClr val="FB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92;p83">
              <a:extLst>
                <a:ext uri="{FF2B5EF4-FFF2-40B4-BE49-F238E27FC236}">
                  <a16:creationId xmlns:a16="http://schemas.microsoft.com/office/drawing/2014/main" xmlns="" id="{D4F57DC3-266D-4EDB-AE4C-2F1995E5DB7A}"/>
                </a:ext>
              </a:extLst>
            </p:cNvPr>
            <p:cNvSpPr/>
            <p:nvPr/>
          </p:nvSpPr>
          <p:spPr>
            <a:xfrm>
              <a:off x="2767175" y="2691975"/>
              <a:ext cx="675775" cy="625925"/>
            </a:xfrm>
            <a:custGeom>
              <a:avLst/>
              <a:gdLst/>
              <a:ahLst/>
              <a:cxnLst/>
              <a:rect l="l" t="t" r="r" b="b"/>
              <a:pathLst>
                <a:path w="27031" h="25037" fill="none" extrusionOk="0">
                  <a:moveTo>
                    <a:pt x="10312" y="1"/>
                  </a:moveTo>
                  <a:lnTo>
                    <a:pt x="12434" y="11585"/>
                  </a:lnTo>
                  <a:lnTo>
                    <a:pt x="12434" y="11585"/>
                  </a:lnTo>
                  <a:lnTo>
                    <a:pt x="13240" y="12392"/>
                  </a:lnTo>
                  <a:lnTo>
                    <a:pt x="14089" y="13283"/>
                  </a:lnTo>
                  <a:lnTo>
                    <a:pt x="14937" y="14259"/>
                  </a:lnTo>
                  <a:lnTo>
                    <a:pt x="15828" y="15235"/>
                  </a:lnTo>
                  <a:lnTo>
                    <a:pt x="16677" y="16253"/>
                  </a:lnTo>
                  <a:lnTo>
                    <a:pt x="17526" y="17314"/>
                  </a:lnTo>
                  <a:lnTo>
                    <a:pt x="18289" y="18332"/>
                  </a:lnTo>
                  <a:lnTo>
                    <a:pt x="19011" y="19308"/>
                  </a:lnTo>
                  <a:lnTo>
                    <a:pt x="0" y="19648"/>
                  </a:lnTo>
                  <a:lnTo>
                    <a:pt x="0" y="23891"/>
                  </a:lnTo>
                  <a:lnTo>
                    <a:pt x="0" y="23891"/>
                  </a:lnTo>
                  <a:lnTo>
                    <a:pt x="1061" y="23976"/>
                  </a:lnTo>
                  <a:lnTo>
                    <a:pt x="3820" y="24273"/>
                  </a:lnTo>
                  <a:lnTo>
                    <a:pt x="7808" y="24612"/>
                  </a:lnTo>
                  <a:lnTo>
                    <a:pt x="10057" y="24740"/>
                  </a:lnTo>
                  <a:lnTo>
                    <a:pt x="12391" y="24867"/>
                  </a:lnTo>
                  <a:lnTo>
                    <a:pt x="14767" y="24994"/>
                  </a:lnTo>
                  <a:lnTo>
                    <a:pt x="17101" y="25037"/>
                  </a:lnTo>
                  <a:lnTo>
                    <a:pt x="19350" y="24994"/>
                  </a:lnTo>
                  <a:lnTo>
                    <a:pt x="21387" y="24909"/>
                  </a:lnTo>
                  <a:lnTo>
                    <a:pt x="22321" y="24867"/>
                  </a:lnTo>
                  <a:lnTo>
                    <a:pt x="23212" y="24740"/>
                  </a:lnTo>
                  <a:lnTo>
                    <a:pt x="24018" y="24612"/>
                  </a:lnTo>
                  <a:lnTo>
                    <a:pt x="24697" y="24485"/>
                  </a:lnTo>
                  <a:lnTo>
                    <a:pt x="25334" y="24315"/>
                  </a:lnTo>
                  <a:lnTo>
                    <a:pt x="25843" y="24103"/>
                  </a:lnTo>
                  <a:lnTo>
                    <a:pt x="26225" y="23849"/>
                  </a:lnTo>
                  <a:lnTo>
                    <a:pt x="26352" y="23721"/>
                  </a:lnTo>
                  <a:lnTo>
                    <a:pt x="26479" y="23594"/>
                  </a:lnTo>
                  <a:lnTo>
                    <a:pt x="26479" y="23594"/>
                  </a:lnTo>
                  <a:lnTo>
                    <a:pt x="26649" y="23297"/>
                  </a:lnTo>
                  <a:lnTo>
                    <a:pt x="26819" y="23042"/>
                  </a:lnTo>
                  <a:lnTo>
                    <a:pt x="26904" y="22745"/>
                  </a:lnTo>
                  <a:lnTo>
                    <a:pt x="26988" y="22406"/>
                  </a:lnTo>
                  <a:lnTo>
                    <a:pt x="27031" y="22066"/>
                  </a:lnTo>
                  <a:lnTo>
                    <a:pt x="27031" y="21727"/>
                  </a:lnTo>
                  <a:lnTo>
                    <a:pt x="26988" y="21387"/>
                  </a:lnTo>
                  <a:lnTo>
                    <a:pt x="26946" y="21006"/>
                  </a:lnTo>
                  <a:lnTo>
                    <a:pt x="26776" y="20199"/>
                  </a:lnTo>
                  <a:lnTo>
                    <a:pt x="26479" y="19393"/>
                  </a:lnTo>
                  <a:lnTo>
                    <a:pt x="26097" y="18502"/>
                  </a:lnTo>
                  <a:lnTo>
                    <a:pt x="25673" y="17611"/>
                  </a:lnTo>
                  <a:lnTo>
                    <a:pt x="25121" y="16677"/>
                  </a:lnTo>
                  <a:lnTo>
                    <a:pt x="24527" y="15744"/>
                  </a:lnTo>
                  <a:lnTo>
                    <a:pt x="23848" y="14768"/>
                  </a:lnTo>
                  <a:lnTo>
                    <a:pt x="23127" y="13792"/>
                  </a:lnTo>
                  <a:lnTo>
                    <a:pt x="22363" y="12816"/>
                  </a:lnTo>
                  <a:lnTo>
                    <a:pt x="21557" y="11797"/>
                  </a:lnTo>
                  <a:lnTo>
                    <a:pt x="19902" y="9845"/>
                  </a:lnTo>
                  <a:lnTo>
                    <a:pt x="18205" y="7978"/>
                  </a:lnTo>
                  <a:lnTo>
                    <a:pt x="16465" y="6196"/>
                  </a:lnTo>
                  <a:lnTo>
                    <a:pt x="14852" y="4541"/>
                  </a:lnTo>
                  <a:lnTo>
                    <a:pt x="13410" y="3141"/>
                  </a:lnTo>
                  <a:lnTo>
                    <a:pt x="11161" y="1019"/>
                  </a:lnTo>
                  <a:lnTo>
                    <a:pt x="10312" y="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93;p83">
              <a:extLst>
                <a:ext uri="{FF2B5EF4-FFF2-40B4-BE49-F238E27FC236}">
                  <a16:creationId xmlns:a16="http://schemas.microsoft.com/office/drawing/2014/main" xmlns="" id="{455C3529-9E79-45B7-92AC-AC09F219F640}"/>
                </a:ext>
              </a:extLst>
            </p:cNvPr>
            <p:cNvSpPr/>
            <p:nvPr/>
          </p:nvSpPr>
          <p:spPr>
            <a:xfrm>
              <a:off x="2639875" y="3106775"/>
              <a:ext cx="190975" cy="217500"/>
            </a:xfrm>
            <a:custGeom>
              <a:avLst/>
              <a:gdLst/>
              <a:ahLst/>
              <a:cxnLst/>
              <a:rect l="l" t="t" r="r" b="b"/>
              <a:pathLst>
                <a:path w="7639" h="8700" extrusionOk="0">
                  <a:moveTo>
                    <a:pt x="3565" y="0"/>
                  </a:moveTo>
                  <a:lnTo>
                    <a:pt x="3438" y="85"/>
                  </a:lnTo>
                  <a:lnTo>
                    <a:pt x="3395" y="213"/>
                  </a:lnTo>
                  <a:lnTo>
                    <a:pt x="3353" y="340"/>
                  </a:lnTo>
                  <a:lnTo>
                    <a:pt x="3310" y="552"/>
                  </a:lnTo>
                  <a:lnTo>
                    <a:pt x="3353" y="976"/>
                  </a:lnTo>
                  <a:lnTo>
                    <a:pt x="3438" y="1443"/>
                  </a:lnTo>
                  <a:lnTo>
                    <a:pt x="3692" y="2249"/>
                  </a:lnTo>
                  <a:lnTo>
                    <a:pt x="3819" y="2589"/>
                  </a:lnTo>
                  <a:lnTo>
                    <a:pt x="3225" y="2674"/>
                  </a:lnTo>
                  <a:lnTo>
                    <a:pt x="2589" y="2716"/>
                  </a:lnTo>
                  <a:lnTo>
                    <a:pt x="1867" y="2844"/>
                  </a:lnTo>
                  <a:lnTo>
                    <a:pt x="1146" y="3013"/>
                  </a:lnTo>
                  <a:lnTo>
                    <a:pt x="849" y="3098"/>
                  </a:lnTo>
                  <a:lnTo>
                    <a:pt x="552" y="3225"/>
                  </a:lnTo>
                  <a:lnTo>
                    <a:pt x="297" y="3353"/>
                  </a:lnTo>
                  <a:lnTo>
                    <a:pt x="128" y="3480"/>
                  </a:lnTo>
                  <a:lnTo>
                    <a:pt x="43" y="3650"/>
                  </a:lnTo>
                  <a:lnTo>
                    <a:pt x="0" y="3862"/>
                  </a:lnTo>
                  <a:lnTo>
                    <a:pt x="43" y="4032"/>
                  </a:lnTo>
                  <a:lnTo>
                    <a:pt x="85" y="4201"/>
                  </a:lnTo>
                  <a:lnTo>
                    <a:pt x="170" y="4329"/>
                  </a:lnTo>
                  <a:lnTo>
                    <a:pt x="255" y="4414"/>
                  </a:lnTo>
                  <a:lnTo>
                    <a:pt x="510" y="4583"/>
                  </a:lnTo>
                  <a:lnTo>
                    <a:pt x="764" y="4668"/>
                  </a:lnTo>
                  <a:lnTo>
                    <a:pt x="1443" y="4668"/>
                  </a:lnTo>
                  <a:lnTo>
                    <a:pt x="1273" y="4711"/>
                  </a:lnTo>
                  <a:lnTo>
                    <a:pt x="934" y="4838"/>
                  </a:lnTo>
                  <a:lnTo>
                    <a:pt x="764" y="4965"/>
                  </a:lnTo>
                  <a:lnTo>
                    <a:pt x="637" y="5093"/>
                  </a:lnTo>
                  <a:lnTo>
                    <a:pt x="552" y="5262"/>
                  </a:lnTo>
                  <a:lnTo>
                    <a:pt x="552" y="5390"/>
                  </a:lnTo>
                  <a:lnTo>
                    <a:pt x="552" y="5474"/>
                  </a:lnTo>
                  <a:lnTo>
                    <a:pt x="679" y="5687"/>
                  </a:lnTo>
                  <a:lnTo>
                    <a:pt x="807" y="5856"/>
                  </a:lnTo>
                  <a:lnTo>
                    <a:pt x="1019" y="5984"/>
                  </a:lnTo>
                  <a:lnTo>
                    <a:pt x="1231" y="6068"/>
                  </a:lnTo>
                  <a:lnTo>
                    <a:pt x="1613" y="6153"/>
                  </a:lnTo>
                  <a:lnTo>
                    <a:pt x="1740" y="6196"/>
                  </a:lnTo>
                  <a:lnTo>
                    <a:pt x="1613" y="6238"/>
                  </a:lnTo>
                  <a:lnTo>
                    <a:pt x="1316" y="6366"/>
                  </a:lnTo>
                  <a:lnTo>
                    <a:pt x="1189" y="6493"/>
                  </a:lnTo>
                  <a:lnTo>
                    <a:pt x="1061" y="6663"/>
                  </a:lnTo>
                  <a:lnTo>
                    <a:pt x="976" y="6832"/>
                  </a:lnTo>
                  <a:lnTo>
                    <a:pt x="976" y="7044"/>
                  </a:lnTo>
                  <a:lnTo>
                    <a:pt x="976" y="7129"/>
                  </a:lnTo>
                  <a:lnTo>
                    <a:pt x="1019" y="7214"/>
                  </a:lnTo>
                  <a:lnTo>
                    <a:pt x="1189" y="7341"/>
                  </a:lnTo>
                  <a:lnTo>
                    <a:pt x="1358" y="7426"/>
                  </a:lnTo>
                  <a:lnTo>
                    <a:pt x="1570" y="7511"/>
                  </a:lnTo>
                  <a:lnTo>
                    <a:pt x="2122" y="7511"/>
                  </a:lnTo>
                  <a:lnTo>
                    <a:pt x="1952" y="7554"/>
                  </a:lnTo>
                  <a:lnTo>
                    <a:pt x="1613" y="7681"/>
                  </a:lnTo>
                  <a:lnTo>
                    <a:pt x="1443" y="7808"/>
                  </a:lnTo>
                  <a:lnTo>
                    <a:pt x="1273" y="7936"/>
                  </a:lnTo>
                  <a:lnTo>
                    <a:pt x="1189" y="8063"/>
                  </a:lnTo>
                  <a:lnTo>
                    <a:pt x="1146" y="8148"/>
                  </a:lnTo>
                  <a:lnTo>
                    <a:pt x="1146" y="8233"/>
                  </a:lnTo>
                  <a:lnTo>
                    <a:pt x="1231" y="8360"/>
                  </a:lnTo>
                  <a:lnTo>
                    <a:pt x="1401" y="8487"/>
                  </a:lnTo>
                  <a:lnTo>
                    <a:pt x="1655" y="8572"/>
                  </a:lnTo>
                  <a:lnTo>
                    <a:pt x="1952" y="8615"/>
                  </a:lnTo>
                  <a:lnTo>
                    <a:pt x="2674" y="8699"/>
                  </a:lnTo>
                  <a:lnTo>
                    <a:pt x="3565" y="8699"/>
                  </a:lnTo>
                  <a:lnTo>
                    <a:pt x="4498" y="8615"/>
                  </a:lnTo>
                  <a:lnTo>
                    <a:pt x="5347" y="8487"/>
                  </a:lnTo>
                  <a:lnTo>
                    <a:pt x="6026" y="8317"/>
                  </a:lnTo>
                  <a:lnTo>
                    <a:pt x="6281" y="8190"/>
                  </a:lnTo>
                  <a:lnTo>
                    <a:pt x="6493" y="8063"/>
                  </a:lnTo>
                  <a:lnTo>
                    <a:pt x="6705" y="7851"/>
                  </a:lnTo>
                  <a:lnTo>
                    <a:pt x="6960" y="7554"/>
                  </a:lnTo>
                  <a:lnTo>
                    <a:pt x="7257" y="7129"/>
                  </a:lnTo>
                  <a:lnTo>
                    <a:pt x="7469" y="6663"/>
                  </a:lnTo>
                  <a:lnTo>
                    <a:pt x="7596" y="6153"/>
                  </a:lnTo>
                  <a:lnTo>
                    <a:pt x="7638" y="5687"/>
                  </a:lnTo>
                  <a:lnTo>
                    <a:pt x="7596" y="5177"/>
                  </a:lnTo>
                  <a:lnTo>
                    <a:pt x="7469" y="4668"/>
                  </a:lnTo>
                  <a:lnTo>
                    <a:pt x="7299" y="4201"/>
                  </a:lnTo>
                  <a:lnTo>
                    <a:pt x="7002" y="3735"/>
                  </a:lnTo>
                  <a:lnTo>
                    <a:pt x="6026" y="2419"/>
                  </a:lnTo>
                  <a:lnTo>
                    <a:pt x="4965" y="1146"/>
                  </a:lnTo>
                  <a:lnTo>
                    <a:pt x="4498" y="637"/>
                  </a:lnTo>
                  <a:lnTo>
                    <a:pt x="4116" y="255"/>
                  </a:lnTo>
                  <a:lnTo>
                    <a:pt x="3777" y="43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FB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94;p83">
              <a:extLst>
                <a:ext uri="{FF2B5EF4-FFF2-40B4-BE49-F238E27FC236}">
                  <a16:creationId xmlns:a16="http://schemas.microsoft.com/office/drawing/2014/main" xmlns="" id="{BC2926D7-B507-490D-B3A1-522E43565719}"/>
                </a:ext>
              </a:extLst>
            </p:cNvPr>
            <p:cNvSpPr/>
            <p:nvPr/>
          </p:nvSpPr>
          <p:spPr>
            <a:xfrm>
              <a:off x="3005875" y="2667575"/>
              <a:ext cx="246125" cy="375575"/>
            </a:xfrm>
            <a:custGeom>
              <a:avLst/>
              <a:gdLst/>
              <a:ahLst/>
              <a:cxnLst/>
              <a:rect l="l" t="t" r="r" b="b"/>
              <a:pathLst>
                <a:path w="9845" h="15023" extrusionOk="0">
                  <a:moveTo>
                    <a:pt x="0" y="1"/>
                  </a:moveTo>
                  <a:lnTo>
                    <a:pt x="594" y="11331"/>
                  </a:lnTo>
                  <a:lnTo>
                    <a:pt x="1443" y="11925"/>
                  </a:lnTo>
                  <a:lnTo>
                    <a:pt x="2249" y="12561"/>
                  </a:lnTo>
                  <a:lnTo>
                    <a:pt x="3013" y="13198"/>
                  </a:lnTo>
                  <a:lnTo>
                    <a:pt x="3649" y="13792"/>
                  </a:lnTo>
                  <a:lnTo>
                    <a:pt x="4583" y="14683"/>
                  </a:lnTo>
                  <a:lnTo>
                    <a:pt x="4922" y="15022"/>
                  </a:lnTo>
                  <a:lnTo>
                    <a:pt x="9845" y="9209"/>
                  </a:lnTo>
                  <a:lnTo>
                    <a:pt x="8996" y="8233"/>
                  </a:lnTo>
                  <a:lnTo>
                    <a:pt x="8105" y="7299"/>
                  </a:lnTo>
                  <a:lnTo>
                    <a:pt x="7256" y="6366"/>
                  </a:lnTo>
                  <a:lnTo>
                    <a:pt x="6408" y="5517"/>
                  </a:lnTo>
                  <a:lnTo>
                    <a:pt x="4753" y="3947"/>
                  </a:lnTo>
                  <a:lnTo>
                    <a:pt x="3225" y="2632"/>
                  </a:lnTo>
                  <a:lnTo>
                    <a:pt x="1910" y="1528"/>
                  </a:lnTo>
                  <a:lnTo>
                    <a:pt x="891" y="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95;p83">
              <a:extLst>
                <a:ext uri="{FF2B5EF4-FFF2-40B4-BE49-F238E27FC236}">
                  <a16:creationId xmlns:a16="http://schemas.microsoft.com/office/drawing/2014/main" xmlns="" id="{572D4FCA-8DAE-4C16-885F-E38C3F43A4ED}"/>
                </a:ext>
              </a:extLst>
            </p:cNvPr>
            <p:cNvSpPr/>
            <p:nvPr/>
          </p:nvSpPr>
          <p:spPr>
            <a:xfrm>
              <a:off x="2634575" y="2020475"/>
              <a:ext cx="373425" cy="682150"/>
            </a:xfrm>
            <a:custGeom>
              <a:avLst/>
              <a:gdLst/>
              <a:ahLst/>
              <a:cxnLst/>
              <a:rect l="l" t="t" r="r" b="b"/>
              <a:pathLst>
                <a:path w="14937" h="27286" extrusionOk="0">
                  <a:moveTo>
                    <a:pt x="6832" y="0"/>
                  </a:moveTo>
                  <a:lnTo>
                    <a:pt x="6323" y="43"/>
                  </a:lnTo>
                  <a:lnTo>
                    <a:pt x="5771" y="128"/>
                  </a:lnTo>
                  <a:lnTo>
                    <a:pt x="5262" y="212"/>
                  </a:lnTo>
                  <a:lnTo>
                    <a:pt x="4753" y="340"/>
                  </a:lnTo>
                  <a:lnTo>
                    <a:pt x="4244" y="509"/>
                  </a:lnTo>
                  <a:lnTo>
                    <a:pt x="3734" y="679"/>
                  </a:lnTo>
                  <a:lnTo>
                    <a:pt x="3268" y="891"/>
                  </a:lnTo>
                  <a:lnTo>
                    <a:pt x="2843" y="1146"/>
                  </a:lnTo>
                  <a:lnTo>
                    <a:pt x="2419" y="1401"/>
                  </a:lnTo>
                  <a:lnTo>
                    <a:pt x="1995" y="1740"/>
                  </a:lnTo>
                  <a:lnTo>
                    <a:pt x="1613" y="2079"/>
                  </a:lnTo>
                  <a:lnTo>
                    <a:pt x="1273" y="2419"/>
                  </a:lnTo>
                  <a:lnTo>
                    <a:pt x="976" y="2843"/>
                  </a:lnTo>
                  <a:lnTo>
                    <a:pt x="722" y="3268"/>
                  </a:lnTo>
                  <a:lnTo>
                    <a:pt x="467" y="3734"/>
                  </a:lnTo>
                  <a:lnTo>
                    <a:pt x="340" y="4201"/>
                  </a:lnTo>
                  <a:lnTo>
                    <a:pt x="212" y="4795"/>
                  </a:lnTo>
                  <a:lnTo>
                    <a:pt x="128" y="5474"/>
                  </a:lnTo>
                  <a:lnTo>
                    <a:pt x="43" y="6196"/>
                  </a:lnTo>
                  <a:lnTo>
                    <a:pt x="0" y="7850"/>
                  </a:lnTo>
                  <a:lnTo>
                    <a:pt x="0" y="9505"/>
                  </a:lnTo>
                  <a:lnTo>
                    <a:pt x="85" y="11075"/>
                  </a:lnTo>
                  <a:lnTo>
                    <a:pt x="128" y="12433"/>
                  </a:lnTo>
                  <a:lnTo>
                    <a:pt x="212" y="13664"/>
                  </a:lnTo>
                  <a:lnTo>
                    <a:pt x="637" y="14470"/>
                  </a:lnTo>
                  <a:lnTo>
                    <a:pt x="1104" y="15446"/>
                  </a:lnTo>
                  <a:lnTo>
                    <a:pt x="1613" y="16719"/>
                  </a:lnTo>
                  <a:lnTo>
                    <a:pt x="2164" y="18289"/>
                  </a:lnTo>
                  <a:lnTo>
                    <a:pt x="2419" y="19180"/>
                  </a:lnTo>
                  <a:lnTo>
                    <a:pt x="2674" y="20114"/>
                  </a:lnTo>
                  <a:lnTo>
                    <a:pt x="2928" y="21132"/>
                  </a:lnTo>
                  <a:lnTo>
                    <a:pt x="3098" y="22193"/>
                  </a:lnTo>
                  <a:lnTo>
                    <a:pt x="3268" y="23296"/>
                  </a:lnTo>
                  <a:lnTo>
                    <a:pt x="3437" y="24400"/>
                  </a:lnTo>
                  <a:lnTo>
                    <a:pt x="3989" y="25163"/>
                  </a:lnTo>
                  <a:lnTo>
                    <a:pt x="4583" y="25758"/>
                  </a:lnTo>
                  <a:lnTo>
                    <a:pt x="5177" y="26267"/>
                  </a:lnTo>
                  <a:lnTo>
                    <a:pt x="5729" y="26649"/>
                  </a:lnTo>
                  <a:lnTo>
                    <a:pt x="6238" y="26946"/>
                  </a:lnTo>
                  <a:lnTo>
                    <a:pt x="6747" y="27158"/>
                  </a:lnTo>
                  <a:lnTo>
                    <a:pt x="7214" y="27243"/>
                  </a:lnTo>
                  <a:lnTo>
                    <a:pt x="7681" y="27285"/>
                  </a:lnTo>
                  <a:lnTo>
                    <a:pt x="8063" y="27200"/>
                  </a:lnTo>
                  <a:lnTo>
                    <a:pt x="8445" y="27031"/>
                  </a:lnTo>
                  <a:lnTo>
                    <a:pt x="8742" y="26776"/>
                  </a:lnTo>
                  <a:lnTo>
                    <a:pt x="8996" y="26436"/>
                  </a:lnTo>
                  <a:lnTo>
                    <a:pt x="9166" y="26055"/>
                  </a:lnTo>
                  <a:lnTo>
                    <a:pt x="9336" y="25545"/>
                  </a:lnTo>
                  <a:lnTo>
                    <a:pt x="9378" y="25036"/>
                  </a:lnTo>
                  <a:lnTo>
                    <a:pt x="9378" y="24442"/>
                  </a:lnTo>
                  <a:lnTo>
                    <a:pt x="9293" y="23466"/>
                  </a:lnTo>
                  <a:lnTo>
                    <a:pt x="9251" y="22617"/>
                  </a:lnTo>
                  <a:lnTo>
                    <a:pt x="9251" y="21896"/>
                  </a:lnTo>
                  <a:lnTo>
                    <a:pt x="9336" y="21260"/>
                  </a:lnTo>
                  <a:lnTo>
                    <a:pt x="9463" y="20708"/>
                  </a:lnTo>
                  <a:lnTo>
                    <a:pt x="9633" y="20241"/>
                  </a:lnTo>
                  <a:lnTo>
                    <a:pt x="9802" y="19817"/>
                  </a:lnTo>
                  <a:lnTo>
                    <a:pt x="10057" y="19435"/>
                  </a:lnTo>
                  <a:lnTo>
                    <a:pt x="10354" y="19095"/>
                  </a:lnTo>
                  <a:lnTo>
                    <a:pt x="10651" y="18756"/>
                  </a:lnTo>
                  <a:lnTo>
                    <a:pt x="11330" y="18119"/>
                  </a:lnTo>
                  <a:lnTo>
                    <a:pt x="12136" y="17441"/>
                  </a:lnTo>
                  <a:lnTo>
                    <a:pt x="12561" y="17059"/>
                  </a:lnTo>
                  <a:lnTo>
                    <a:pt x="13027" y="16634"/>
                  </a:lnTo>
                  <a:lnTo>
                    <a:pt x="13367" y="16210"/>
                  </a:lnTo>
                  <a:lnTo>
                    <a:pt x="13706" y="15743"/>
                  </a:lnTo>
                  <a:lnTo>
                    <a:pt x="14003" y="15276"/>
                  </a:lnTo>
                  <a:lnTo>
                    <a:pt x="14300" y="14725"/>
                  </a:lnTo>
                  <a:lnTo>
                    <a:pt x="14513" y="14131"/>
                  </a:lnTo>
                  <a:lnTo>
                    <a:pt x="14682" y="13494"/>
                  </a:lnTo>
                  <a:lnTo>
                    <a:pt x="14810" y="12773"/>
                  </a:lnTo>
                  <a:lnTo>
                    <a:pt x="14895" y="12009"/>
                  </a:lnTo>
                  <a:lnTo>
                    <a:pt x="14937" y="11203"/>
                  </a:lnTo>
                  <a:lnTo>
                    <a:pt x="14937" y="10312"/>
                  </a:lnTo>
                  <a:lnTo>
                    <a:pt x="14852" y="9293"/>
                  </a:lnTo>
                  <a:lnTo>
                    <a:pt x="14725" y="8232"/>
                  </a:lnTo>
                  <a:lnTo>
                    <a:pt x="14513" y="7087"/>
                  </a:lnTo>
                  <a:lnTo>
                    <a:pt x="14258" y="5856"/>
                  </a:lnTo>
                  <a:lnTo>
                    <a:pt x="13919" y="4498"/>
                  </a:lnTo>
                  <a:lnTo>
                    <a:pt x="13494" y="3098"/>
                  </a:lnTo>
                  <a:lnTo>
                    <a:pt x="13367" y="2716"/>
                  </a:lnTo>
                  <a:lnTo>
                    <a:pt x="13197" y="2377"/>
                  </a:lnTo>
                  <a:lnTo>
                    <a:pt x="12985" y="2079"/>
                  </a:lnTo>
                  <a:lnTo>
                    <a:pt x="12688" y="1782"/>
                  </a:lnTo>
                  <a:lnTo>
                    <a:pt x="12391" y="1528"/>
                  </a:lnTo>
                  <a:lnTo>
                    <a:pt x="12051" y="1273"/>
                  </a:lnTo>
                  <a:lnTo>
                    <a:pt x="11712" y="1019"/>
                  </a:lnTo>
                  <a:lnTo>
                    <a:pt x="11288" y="806"/>
                  </a:lnTo>
                  <a:lnTo>
                    <a:pt x="10863" y="637"/>
                  </a:lnTo>
                  <a:lnTo>
                    <a:pt x="10439" y="467"/>
                  </a:lnTo>
                  <a:lnTo>
                    <a:pt x="9930" y="340"/>
                  </a:lnTo>
                  <a:lnTo>
                    <a:pt x="9463" y="212"/>
                  </a:lnTo>
                  <a:lnTo>
                    <a:pt x="8954" y="128"/>
                  </a:lnTo>
                  <a:lnTo>
                    <a:pt x="8445" y="43"/>
                  </a:lnTo>
                  <a:lnTo>
                    <a:pt x="7935" y="0"/>
                  </a:lnTo>
                  <a:close/>
                </a:path>
              </a:pathLst>
            </a:custGeom>
            <a:solidFill>
              <a:srgbClr val="FB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96;p83">
              <a:extLst>
                <a:ext uri="{FF2B5EF4-FFF2-40B4-BE49-F238E27FC236}">
                  <a16:creationId xmlns:a16="http://schemas.microsoft.com/office/drawing/2014/main" xmlns="" id="{AD636DCB-C34B-441C-8B94-0BBCDD5FEE77}"/>
                </a:ext>
              </a:extLst>
            </p:cNvPr>
            <p:cNvSpPr/>
            <p:nvPr/>
          </p:nvSpPr>
          <p:spPr>
            <a:xfrm>
              <a:off x="2602750" y="2004550"/>
              <a:ext cx="392525" cy="307675"/>
            </a:xfrm>
            <a:custGeom>
              <a:avLst/>
              <a:gdLst/>
              <a:ahLst/>
              <a:cxnLst/>
              <a:rect l="l" t="t" r="r" b="b"/>
              <a:pathLst>
                <a:path w="15701" h="12307" extrusionOk="0">
                  <a:moveTo>
                    <a:pt x="9208" y="1"/>
                  </a:moveTo>
                  <a:lnTo>
                    <a:pt x="8572" y="43"/>
                  </a:lnTo>
                  <a:lnTo>
                    <a:pt x="7893" y="86"/>
                  </a:lnTo>
                  <a:lnTo>
                    <a:pt x="7256" y="128"/>
                  </a:lnTo>
                  <a:lnTo>
                    <a:pt x="6577" y="213"/>
                  </a:lnTo>
                  <a:lnTo>
                    <a:pt x="5899" y="340"/>
                  </a:lnTo>
                  <a:lnTo>
                    <a:pt x="5262" y="510"/>
                  </a:lnTo>
                  <a:lnTo>
                    <a:pt x="4626" y="680"/>
                  </a:lnTo>
                  <a:lnTo>
                    <a:pt x="3989" y="892"/>
                  </a:lnTo>
                  <a:lnTo>
                    <a:pt x="3437" y="1062"/>
                  </a:lnTo>
                  <a:lnTo>
                    <a:pt x="2928" y="1316"/>
                  </a:lnTo>
                  <a:lnTo>
                    <a:pt x="2461" y="1571"/>
                  </a:lnTo>
                  <a:lnTo>
                    <a:pt x="2037" y="1825"/>
                  </a:lnTo>
                  <a:lnTo>
                    <a:pt x="1655" y="2080"/>
                  </a:lnTo>
                  <a:lnTo>
                    <a:pt x="1316" y="2377"/>
                  </a:lnTo>
                  <a:lnTo>
                    <a:pt x="976" y="2674"/>
                  </a:lnTo>
                  <a:lnTo>
                    <a:pt x="722" y="3014"/>
                  </a:lnTo>
                  <a:lnTo>
                    <a:pt x="509" y="3353"/>
                  </a:lnTo>
                  <a:lnTo>
                    <a:pt x="340" y="3735"/>
                  </a:lnTo>
                  <a:lnTo>
                    <a:pt x="212" y="4117"/>
                  </a:lnTo>
                  <a:lnTo>
                    <a:pt x="128" y="4499"/>
                  </a:lnTo>
                  <a:lnTo>
                    <a:pt x="43" y="4923"/>
                  </a:lnTo>
                  <a:lnTo>
                    <a:pt x="0" y="5347"/>
                  </a:lnTo>
                  <a:lnTo>
                    <a:pt x="43" y="5814"/>
                  </a:lnTo>
                  <a:lnTo>
                    <a:pt x="128" y="7766"/>
                  </a:lnTo>
                  <a:lnTo>
                    <a:pt x="170" y="9548"/>
                  </a:lnTo>
                  <a:lnTo>
                    <a:pt x="255" y="11415"/>
                  </a:lnTo>
                  <a:lnTo>
                    <a:pt x="1698" y="12307"/>
                  </a:lnTo>
                  <a:lnTo>
                    <a:pt x="2037" y="11967"/>
                  </a:lnTo>
                  <a:lnTo>
                    <a:pt x="2292" y="11543"/>
                  </a:lnTo>
                  <a:lnTo>
                    <a:pt x="2546" y="11076"/>
                  </a:lnTo>
                  <a:lnTo>
                    <a:pt x="2716" y="10567"/>
                  </a:lnTo>
                  <a:lnTo>
                    <a:pt x="2843" y="9973"/>
                  </a:lnTo>
                  <a:lnTo>
                    <a:pt x="2928" y="9421"/>
                  </a:lnTo>
                  <a:lnTo>
                    <a:pt x="2971" y="8827"/>
                  </a:lnTo>
                  <a:lnTo>
                    <a:pt x="3013" y="8233"/>
                  </a:lnTo>
                  <a:lnTo>
                    <a:pt x="3013" y="7130"/>
                  </a:lnTo>
                  <a:lnTo>
                    <a:pt x="2971" y="6238"/>
                  </a:lnTo>
                  <a:lnTo>
                    <a:pt x="2886" y="5390"/>
                  </a:lnTo>
                  <a:lnTo>
                    <a:pt x="3055" y="5644"/>
                  </a:lnTo>
                  <a:lnTo>
                    <a:pt x="3268" y="5899"/>
                  </a:lnTo>
                  <a:lnTo>
                    <a:pt x="3522" y="6111"/>
                  </a:lnTo>
                  <a:lnTo>
                    <a:pt x="3777" y="6323"/>
                  </a:lnTo>
                  <a:lnTo>
                    <a:pt x="4031" y="6536"/>
                  </a:lnTo>
                  <a:lnTo>
                    <a:pt x="4328" y="6663"/>
                  </a:lnTo>
                  <a:lnTo>
                    <a:pt x="4626" y="6833"/>
                  </a:lnTo>
                  <a:lnTo>
                    <a:pt x="4923" y="6917"/>
                  </a:lnTo>
                  <a:lnTo>
                    <a:pt x="5220" y="7002"/>
                  </a:lnTo>
                  <a:lnTo>
                    <a:pt x="5559" y="7002"/>
                  </a:lnTo>
                  <a:lnTo>
                    <a:pt x="5856" y="6960"/>
                  </a:lnTo>
                  <a:lnTo>
                    <a:pt x="5983" y="6917"/>
                  </a:lnTo>
                  <a:lnTo>
                    <a:pt x="6111" y="6833"/>
                  </a:lnTo>
                  <a:lnTo>
                    <a:pt x="6196" y="6705"/>
                  </a:lnTo>
                  <a:lnTo>
                    <a:pt x="6280" y="6578"/>
                  </a:lnTo>
                  <a:lnTo>
                    <a:pt x="6408" y="6323"/>
                  </a:lnTo>
                  <a:lnTo>
                    <a:pt x="6450" y="6026"/>
                  </a:lnTo>
                  <a:lnTo>
                    <a:pt x="6450" y="5729"/>
                  </a:lnTo>
                  <a:lnTo>
                    <a:pt x="6747" y="5984"/>
                  </a:lnTo>
                  <a:lnTo>
                    <a:pt x="7044" y="6196"/>
                  </a:lnTo>
                  <a:lnTo>
                    <a:pt x="7723" y="6620"/>
                  </a:lnTo>
                  <a:lnTo>
                    <a:pt x="8063" y="6790"/>
                  </a:lnTo>
                  <a:lnTo>
                    <a:pt x="8445" y="6875"/>
                  </a:lnTo>
                  <a:lnTo>
                    <a:pt x="9039" y="6875"/>
                  </a:lnTo>
                  <a:lnTo>
                    <a:pt x="9251" y="6833"/>
                  </a:lnTo>
                  <a:lnTo>
                    <a:pt x="9421" y="6748"/>
                  </a:lnTo>
                  <a:lnTo>
                    <a:pt x="9590" y="6620"/>
                  </a:lnTo>
                  <a:lnTo>
                    <a:pt x="9718" y="6493"/>
                  </a:lnTo>
                  <a:lnTo>
                    <a:pt x="9845" y="6323"/>
                  </a:lnTo>
                  <a:lnTo>
                    <a:pt x="9972" y="6154"/>
                  </a:lnTo>
                  <a:lnTo>
                    <a:pt x="10015" y="5984"/>
                  </a:lnTo>
                  <a:lnTo>
                    <a:pt x="10057" y="5814"/>
                  </a:lnTo>
                  <a:lnTo>
                    <a:pt x="10057" y="5602"/>
                  </a:lnTo>
                  <a:lnTo>
                    <a:pt x="10566" y="6069"/>
                  </a:lnTo>
                  <a:lnTo>
                    <a:pt x="10863" y="6281"/>
                  </a:lnTo>
                  <a:lnTo>
                    <a:pt x="11160" y="6451"/>
                  </a:lnTo>
                  <a:lnTo>
                    <a:pt x="11457" y="6620"/>
                  </a:lnTo>
                  <a:lnTo>
                    <a:pt x="11797" y="6705"/>
                  </a:lnTo>
                  <a:lnTo>
                    <a:pt x="12179" y="6748"/>
                  </a:lnTo>
                  <a:lnTo>
                    <a:pt x="12518" y="6705"/>
                  </a:lnTo>
                  <a:lnTo>
                    <a:pt x="12688" y="6620"/>
                  </a:lnTo>
                  <a:lnTo>
                    <a:pt x="12815" y="6536"/>
                  </a:lnTo>
                  <a:lnTo>
                    <a:pt x="13112" y="6323"/>
                  </a:lnTo>
                  <a:lnTo>
                    <a:pt x="13197" y="6196"/>
                  </a:lnTo>
                  <a:lnTo>
                    <a:pt x="13282" y="6026"/>
                  </a:lnTo>
                  <a:lnTo>
                    <a:pt x="13367" y="5857"/>
                  </a:lnTo>
                  <a:lnTo>
                    <a:pt x="13367" y="5687"/>
                  </a:lnTo>
                  <a:lnTo>
                    <a:pt x="13494" y="5899"/>
                  </a:lnTo>
                  <a:lnTo>
                    <a:pt x="13664" y="6111"/>
                  </a:lnTo>
                  <a:lnTo>
                    <a:pt x="13834" y="6281"/>
                  </a:lnTo>
                  <a:lnTo>
                    <a:pt x="14046" y="6408"/>
                  </a:lnTo>
                  <a:lnTo>
                    <a:pt x="14258" y="6536"/>
                  </a:lnTo>
                  <a:lnTo>
                    <a:pt x="14470" y="6620"/>
                  </a:lnTo>
                  <a:lnTo>
                    <a:pt x="14725" y="6663"/>
                  </a:lnTo>
                  <a:lnTo>
                    <a:pt x="14979" y="6663"/>
                  </a:lnTo>
                  <a:lnTo>
                    <a:pt x="15192" y="6578"/>
                  </a:lnTo>
                  <a:lnTo>
                    <a:pt x="15404" y="6451"/>
                  </a:lnTo>
                  <a:lnTo>
                    <a:pt x="15531" y="6281"/>
                  </a:lnTo>
                  <a:lnTo>
                    <a:pt x="15658" y="6069"/>
                  </a:lnTo>
                  <a:lnTo>
                    <a:pt x="15658" y="5984"/>
                  </a:lnTo>
                  <a:lnTo>
                    <a:pt x="15701" y="5729"/>
                  </a:lnTo>
                  <a:lnTo>
                    <a:pt x="15701" y="5347"/>
                  </a:lnTo>
                  <a:lnTo>
                    <a:pt x="15616" y="4796"/>
                  </a:lnTo>
                  <a:lnTo>
                    <a:pt x="15531" y="4499"/>
                  </a:lnTo>
                  <a:lnTo>
                    <a:pt x="15404" y="4117"/>
                  </a:lnTo>
                  <a:lnTo>
                    <a:pt x="15234" y="3777"/>
                  </a:lnTo>
                  <a:lnTo>
                    <a:pt x="15064" y="3353"/>
                  </a:lnTo>
                  <a:lnTo>
                    <a:pt x="14810" y="2929"/>
                  </a:lnTo>
                  <a:lnTo>
                    <a:pt x="14513" y="2462"/>
                  </a:lnTo>
                  <a:lnTo>
                    <a:pt x="14131" y="1995"/>
                  </a:lnTo>
                  <a:lnTo>
                    <a:pt x="13706" y="1486"/>
                  </a:lnTo>
                  <a:lnTo>
                    <a:pt x="13367" y="1189"/>
                  </a:lnTo>
                  <a:lnTo>
                    <a:pt x="12985" y="892"/>
                  </a:lnTo>
                  <a:lnTo>
                    <a:pt x="12561" y="680"/>
                  </a:lnTo>
                  <a:lnTo>
                    <a:pt x="12094" y="468"/>
                  </a:lnTo>
                  <a:lnTo>
                    <a:pt x="11585" y="298"/>
                  </a:lnTo>
                  <a:lnTo>
                    <a:pt x="11033" y="170"/>
                  </a:lnTo>
                  <a:lnTo>
                    <a:pt x="10439" y="86"/>
                  </a:lnTo>
                  <a:lnTo>
                    <a:pt x="9845" y="43"/>
                  </a:lnTo>
                  <a:lnTo>
                    <a:pt x="9208" y="1"/>
                  </a:lnTo>
                  <a:close/>
                </a:path>
              </a:pathLst>
            </a:custGeom>
            <a:solidFill>
              <a:srgbClr val="141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97;p83">
              <a:extLst>
                <a:ext uri="{FF2B5EF4-FFF2-40B4-BE49-F238E27FC236}">
                  <a16:creationId xmlns:a16="http://schemas.microsoft.com/office/drawing/2014/main" xmlns="" id="{34382CF9-6BFC-4E97-BE0F-2DF68B10BF4D}"/>
                </a:ext>
              </a:extLst>
            </p:cNvPr>
            <p:cNvSpPr/>
            <p:nvPr/>
          </p:nvSpPr>
          <p:spPr>
            <a:xfrm>
              <a:off x="2811725" y="2272950"/>
              <a:ext cx="30800" cy="30800"/>
            </a:xfrm>
            <a:custGeom>
              <a:avLst/>
              <a:gdLst/>
              <a:ahLst/>
              <a:cxnLst/>
              <a:rect l="l" t="t" r="r" b="b"/>
              <a:pathLst>
                <a:path w="1232" h="1232" extrusionOk="0">
                  <a:moveTo>
                    <a:pt x="552" y="0"/>
                  </a:moveTo>
                  <a:lnTo>
                    <a:pt x="298" y="85"/>
                  </a:lnTo>
                  <a:lnTo>
                    <a:pt x="128" y="255"/>
                  </a:lnTo>
                  <a:lnTo>
                    <a:pt x="43" y="467"/>
                  </a:lnTo>
                  <a:lnTo>
                    <a:pt x="1" y="679"/>
                  </a:lnTo>
                  <a:lnTo>
                    <a:pt x="86" y="934"/>
                  </a:lnTo>
                  <a:lnTo>
                    <a:pt x="213" y="1104"/>
                  </a:lnTo>
                  <a:lnTo>
                    <a:pt x="425" y="1231"/>
                  </a:lnTo>
                  <a:lnTo>
                    <a:pt x="680" y="1231"/>
                  </a:lnTo>
                  <a:lnTo>
                    <a:pt x="892" y="1146"/>
                  </a:lnTo>
                  <a:lnTo>
                    <a:pt x="1104" y="1019"/>
                  </a:lnTo>
                  <a:lnTo>
                    <a:pt x="1189" y="807"/>
                  </a:lnTo>
                  <a:lnTo>
                    <a:pt x="1231" y="552"/>
                  </a:lnTo>
                  <a:lnTo>
                    <a:pt x="1146" y="340"/>
                  </a:lnTo>
                  <a:lnTo>
                    <a:pt x="1019" y="170"/>
                  </a:lnTo>
                  <a:lnTo>
                    <a:pt x="807" y="43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98;p83">
              <a:extLst>
                <a:ext uri="{FF2B5EF4-FFF2-40B4-BE49-F238E27FC236}">
                  <a16:creationId xmlns:a16="http://schemas.microsoft.com/office/drawing/2014/main" xmlns="" id="{1B45EDDB-3088-41C8-8618-BBE6FBA813FB}"/>
                </a:ext>
              </a:extLst>
            </p:cNvPr>
            <p:cNvSpPr/>
            <p:nvPr/>
          </p:nvSpPr>
          <p:spPr>
            <a:xfrm>
              <a:off x="2826575" y="2278250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13" y="1"/>
                  </a:moveTo>
                  <a:lnTo>
                    <a:pt x="128" y="43"/>
                  </a:lnTo>
                  <a:lnTo>
                    <a:pt x="43" y="86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43" y="340"/>
                  </a:lnTo>
                  <a:lnTo>
                    <a:pt x="86" y="383"/>
                  </a:lnTo>
                  <a:lnTo>
                    <a:pt x="170" y="425"/>
                  </a:lnTo>
                  <a:lnTo>
                    <a:pt x="255" y="467"/>
                  </a:lnTo>
                  <a:lnTo>
                    <a:pt x="340" y="425"/>
                  </a:lnTo>
                  <a:lnTo>
                    <a:pt x="383" y="383"/>
                  </a:lnTo>
                  <a:lnTo>
                    <a:pt x="425" y="298"/>
                  </a:lnTo>
                  <a:lnTo>
                    <a:pt x="468" y="213"/>
                  </a:lnTo>
                  <a:lnTo>
                    <a:pt x="425" y="128"/>
                  </a:lnTo>
                  <a:lnTo>
                    <a:pt x="383" y="43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99;p83">
              <a:extLst>
                <a:ext uri="{FF2B5EF4-FFF2-40B4-BE49-F238E27FC236}">
                  <a16:creationId xmlns:a16="http://schemas.microsoft.com/office/drawing/2014/main" xmlns="" id="{51B4F2EF-F5A4-4105-83C2-2FCB0D751E25}"/>
                </a:ext>
              </a:extLst>
            </p:cNvPr>
            <p:cNvSpPr/>
            <p:nvPr/>
          </p:nvSpPr>
          <p:spPr>
            <a:xfrm>
              <a:off x="2929475" y="2261275"/>
              <a:ext cx="30800" cy="30800"/>
            </a:xfrm>
            <a:custGeom>
              <a:avLst/>
              <a:gdLst/>
              <a:ahLst/>
              <a:cxnLst/>
              <a:rect l="l" t="t" r="r" b="b"/>
              <a:pathLst>
                <a:path w="1232" h="1232" extrusionOk="0">
                  <a:moveTo>
                    <a:pt x="552" y="1"/>
                  </a:moveTo>
                  <a:lnTo>
                    <a:pt x="340" y="86"/>
                  </a:lnTo>
                  <a:lnTo>
                    <a:pt x="128" y="213"/>
                  </a:lnTo>
                  <a:lnTo>
                    <a:pt x="43" y="425"/>
                  </a:lnTo>
                  <a:lnTo>
                    <a:pt x="1" y="680"/>
                  </a:lnTo>
                  <a:lnTo>
                    <a:pt x="86" y="892"/>
                  </a:lnTo>
                  <a:lnTo>
                    <a:pt x="213" y="1062"/>
                  </a:lnTo>
                  <a:lnTo>
                    <a:pt x="425" y="1189"/>
                  </a:lnTo>
                  <a:lnTo>
                    <a:pt x="680" y="1231"/>
                  </a:lnTo>
                  <a:lnTo>
                    <a:pt x="934" y="1146"/>
                  </a:lnTo>
                  <a:lnTo>
                    <a:pt x="1104" y="977"/>
                  </a:lnTo>
                  <a:lnTo>
                    <a:pt x="1189" y="765"/>
                  </a:lnTo>
                  <a:lnTo>
                    <a:pt x="1231" y="552"/>
                  </a:lnTo>
                  <a:lnTo>
                    <a:pt x="1147" y="298"/>
                  </a:lnTo>
                  <a:lnTo>
                    <a:pt x="1019" y="128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00;p83">
              <a:extLst>
                <a:ext uri="{FF2B5EF4-FFF2-40B4-BE49-F238E27FC236}">
                  <a16:creationId xmlns:a16="http://schemas.microsoft.com/office/drawing/2014/main" xmlns="" id="{D2910E9D-8221-4B2E-9205-4A3B239D7FD0}"/>
                </a:ext>
              </a:extLst>
            </p:cNvPr>
            <p:cNvSpPr/>
            <p:nvPr/>
          </p:nvSpPr>
          <p:spPr>
            <a:xfrm>
              <a:off x="2944325" y="2265525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13" y="0"/>
                  </a:moveTo>
                  <a:lnTo>
                    <a:pt x="128" y="43"/>
                  </a:lnTo>
                  <a:lnTo>
                    <a:pt x="43" y="85"/>
                  </a:lnTo>
                  <a:lnTo>
                    <a:pt x="1" y="170"/>
                  </a:lnTo>
                  <a:lnTo>
                    <a:pt x="1" y="255"/>
                  </a:lnTo>
                  <a:lnTo>
                    <a:pt x="43" y="340"/>
                  </a:lnTo>
                  <a:lnTo>
                    <a:pt x="86" y="425"/>
                  </a:lnTo>
                  <a:lnTo>
                    <a:pt x="171" y="467"/>
                  </a:lnTo>
                  <a:lnTo>
                    <a:pt x="256" y="467"/>
                  </a:lnTo>
                  <a:lnTo>
                    <a:pt x="340" y="425"/>
                  </a:lnTo>
                  <a:lnTo>
                    <a:pt x="425" y="382"/>
                  </a:lnTo>
                  <a:lnTo>
                    <a:pt x="425" y="297"/>
                  </a:lnTo>
                  <a:lnTo>
                    <a:pt x="468" y="213"/>
                  </a:lnTo>
                  <a:lnTo>
                    <a:pt x="425" y="128"/>
                  </a:lnTo>
                  <a:lnTo>
                    <a:pt x="383" y="85"/>
                  </a:lnTo>
                  <a:lnTo>
                    <a:pt x="298" y="4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01;p83">
              <a:extLst>
                <a:ext uri="{FF2B5EF4-FFF2-40B4-BE49-F238E27FC236}">
                  <a16:creationId xmlns:a16="http://schemas.microsoft.com/office/drawing/2014/main" xmlns="" id="{EBE27FFA-2230-48FD-B972-3ED78970E78E}"/>
                </a:ext>
              </a:extLst>
            </p:cNvPr>
            <p:cNvSpPr/>
            <p:nvPr/>
          </p:nvSpPr>
          <p:spPr>
            <a:xfrm>
              <a:off x="2911450" y="2207175"/>
              <a:ext cx="67925" cy="27600"/>
            </a:xfrm>
            <a:custGeom>
              <a:avLst/>
              <a:gdLst/>
              <a:ahLst/>
              <a:cxnLst/>
              <a:rect l="l" t="t" r="r" b="b"/>
              <a:pathLst>
                <a:path w="2717" h="1104" extrusionOk="0">
                  <a:moveTo>
                    <a:pt x="1273" y="1"/>
                  </a:moveTo>
                  <a:lnTo>
                    <a:pt x="976" y="43"/>
                  </a:lnTo>
                  <a:lnTo>
                    <a:pt x="637" y="128"/>
                  </a:lnTo>
                  <a:lnTo>
                    <a:pt x="340" y="298"/>
                  </a:lnTo>
                  <a:lnTo>
                    <a:pt x="85" y="467"/>
                  </a:lnTo>
                  <a:lnTo>
                    <a:pt x="0" y="595"/>
                  </a:lnTo>
                  <a:lnTo>
                    <a:pt x="0" y="722"/>
                  </a:lnTo>
                  <a:lnTo>
                    <a:pt x="0" y="892"/>
                  </a:lnTo>
                  <a:lnTo>
                    <a:pt x="85" y="977"/>
                  </a:lnTo>
                  <a:lnTo>
                    <a:pt x="170" y="1104"/>
                  </a:lnTo>
                  <a:lnTo>
                    <a:pt x="298" y="1104"/>
                  </a:lnTo>
                  <a:lnTo>
                    <a:pt x="425" y="1061"/>
                  </a:lnTo>
                  <a:lnTo>
                    <a:pt x="637" y="934"/>
                  </a:lnTo>
                  <a:lnTo>
                    <a:pt x="892" y="807"/>
                  </a:lnTo>
                  <a:lnTo>
                    <a:pt x="1146" y="722"/>
                  </a:lnTo>
                  <a:lnTo>
                    <a:pt x="1443" y="680"/>
                  </a:lnTo>
                  <a:lnTo>
                    <a:pt x="1740" y="722"/>
                  </a:lnTo>
                  <a:lnTo>
                    <a:pt x="1995" y="807"/>
                  </a:lnTo>
                  <a:lnTo>
                    <a:pt x="2249" y="977"/>
                  </a:lnTo>
                  <a:lnTo>
                    <a:pt x="2377" y="1019"/>
                  </a:lnTo>
                  <a:lnTo>
                    <a:pt x="2504" y="1019"/>
                  </a:lnTo>
                  <a:lnTo>
                    <a:pt x="2589" y="934"/>
                  </a:lnTo>
                  <a:lnTo>
                    <a:pt x="2674" y="849"/>
                  </a:lnTo>
                  <a:lnTo>
                    <a:pt x="2716" y="722"/>
                  </a:lnTo>
                  <a:lnTo>
                    <a:pt x="2716" y="595"/>
                  </a:lnTo>
                  <a:lnTo>
                    <a:pt x="2674" y="467"/>
                  </a:lnTo>
                  <a:lnTo>
                    <a:pt x="2589" y="340"/>
                  </a:lnTo>
                  <a:lnTo>
                    <a:pt x="2249" y="170"/>
                  </a:lnTo>
                  <a:lnTo>
                    <a:pt x="1952" y="43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141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02;p83">
              <a:extLst>
                <a:ext uri="{FF2B5EF4-FFF2-40B4-BE49-F238E27FC236}">
                  <a16:creationId xmlns:a16="http://schemas.microsoft.com/office/drawing/2014/main" xmlns="" id="{AA09574A-9E87-4365-BD8E-67CFB948D589}"/>
                </a:ext>
              </a:extLst>
            </p:cNvPr>
            <p:cNvSpPr/>
            <p:nvPr/>
          </p:nvSpPr>
          <p:spPr>
            <a:xfrm>
              <a:off x="2779900" y="2218850"/>
              <a:ext cx="78525" cy="32900"/>
            </a:xfrm>
            <a:custGeom>
              <a:avLst/>
              <a:gdLst/>
              <a:ahLst/>
              <a:cxnLst/>
              <a:rect l="l" t="t" r="r" b="b"/>
              <a:pathLst>
                <a:path w="3141" h="1316" extrusionOk="0">
                  <a:moveTo>
                    <a:pt x="1868" y="0"/>
                  </a:moveTo>
                  <a:lnTo>
                    <a:pt x="1486" y="43"/>
                  </a:lnTo>
                  <a:lnTo>
                    <a:pt x="1104" y="128"/>
                  </a:lnTo>
                  <a:lnTo>
                    <a:pt x="764" y="255"/>
                  </a:lnTo>
                  <a:lnTo>
                    <a:pt x="425" y="425"/>
                  </a:lnTo>
                  <a:lnTo>
                    <a:pt x="128" y="679"/>
                  </a:lnTo>
                  <a:lnTo>
                    <a:pt x="43" y="807"/>
                  </a:lnTo>
                  <a:lnTo>
                    <a:pt x="1" y="934"/>
                  </a:lnTo>
                  <a:lnTo>
                    <a:pt x="43" y="1061"/>
                  </a:lnTo>
                  <a:lnTo>
                    <a:pt x="128" y="1189"/>
                  </a:lnTo>
                  <a:lnTo>
                    <a:pt x="213" y="1273"/>
                  </a:lnTo>
                  <a:lnTo>
                    <a:pt x="383" y="1316"/>
                  </a:lnTo>
                  <a:lnTo>
                    <a:pt x="510" y="1273"/>
                  </a:lnTo>
                  <a:lnTo>
                    <a:pt x="637" y="1189"/>
                  </a:lnTo>
                  <a:lnTo>
                    <a:pt x="892" y="1019"/>
                  </a:lnTo>
                  <a:lnTo>
                    <a:pt x="1146" y="891"/>
                  </a:lnTo>
                  <a:lnTo>
                    <a:pt x="1486" y="764"/>
                  </a:lnTo>
                  <a:lnTo>
                    <a:pt x="1783" y="722"/>
                  </a:lnTo>
                  <a:lnTo>
                    <a:pt x="2122" y="764"/>
                  </a:lnTo>
                  <a:lnTo>
                    <a:pt x="2419" y="807"/>
                  </a:lnTo>
                  <a:lnTo>
                    <a:pt x="2674" y="934"/>
                  </a:lnTo>
                  <a:lnTo>
                    <a:pt x="2844" y="934"/>
                  </a:lnTo>
                  <a:lnTo>
                    <a:pt x="2971" y="891"/>
                  </a:lnTo>
                  <a:lnTo>
                    <a:pt x="3056" y="764"/>
                  </a:lnTo>
                  <a:lnTo>
                    <a:pt x="3141" y="637"/>
                  </a:lnTo>
                  <a:lnTo>
                    <a:pt x="3098" y="510"/>
                  </a:lnTo>
                  <a:lnTo>
                    <a:pt x="3056" y="340"/>
                  </a:lnTo>
                  <a:lnTo>
                    <a:pt x="2971" y="255"/>
                  </a:lnTo>
                  <a:lnTo>
                    <a:pt x="2589" y="128"/>
                  </a:lnTo>
                  <a:lnTo>
                    <a:pt x="2250" y="43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141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03;p83">
              <a:extLst>
                <a:ext uri="{FF2B5EF4-FFF2-40B4-BE49-F238E27FC236}">
                  <a16:creationId xmlns:a16="http://schemas.microsoft.com/office/drawing/2014/main" xmlns="" id="{62CD9BED-D8DA-48B5-9402-37748A2A2A4E}"/>
                </a:ext>
              </a:extLst>
            </p:cNvPr>
            <p:cNvSpPr/>
            <p:nvPr/>
          </p:nvSpPr>
          <p:spPr>
            <a:xfrm>
              <a:off x="2853100" y="2339775"/>
              <a:ext cx="76400" cy="28675"/>
            </a:xfrm>
            <a:custGeom>
              <a:avLst/>
              <a:gdLst/>
              <a:ahLst/>
              <a:cxnLst/>
              <a:rect l="l" t="t" r="r" b="b"/>
              <a:pathLst>
                <a:path w="3056" h="1147" extrusionOk="0">
                  <a:moveTo>
                    <a:pt x="213" y="1"/>
                  </a:moveTo>
                  <a:lnTo>
                    <a:pt x="85" y="86"/>
                  </a:lnTo>
                  <a:lnTo>
                    <a:pt x="1" y="171"/>
                  </a:lnTo>
                  <a:lnTo>
                    <a:pt x="1" y="298"/>
                  </a:lnTo>
                  <a:lnTo>
                    <a:pt x="1" y="425"/>
                  </a:lnTo>
                  <a:lnTo>
                    <a:pt x="85" y="552"/>
                  </a:lnTo>
                  <a:lnTo>
                    <a:pt x="213" y="680"/>
                  </a:lnTo>
                  <a:lnTo>
                    <a:pt x="383" y="807"/>
                  </a:lnTo>
                  <a:lnTo>
                    <a:pt x="595" y="934"/>
                  </a:lnTo>
                  <a:lnTo>
                    <a:pt x="849" y="1019"/>
                  </a:lnTo>
                  <a:lnTo>
                    <a:pt x="1104" y="1104"/>
                  </a:lnTo>
                  <a:lnTo>
                    <a:pt x="1358" y="1147"/>
                  </a:lnTo>
                  <a:lnTo>
                    <a:pt x="1910" y="1147"/>
                  </a:lnTo>
                  <a:lnTo>
                    <a:pt x="2165" y="1104"/>
                  </a:lnTo>
                  <a:lnTo>
                    <a:pt x="2419" y="1019"/>
                  </a:lnTo>
                  <a:lnTo>
                    <a:pt x="2674" y="934"/>
                  </a:lnTo>
                  <a:lnTo>
                    <a:pt x="2886" y="807"/>
                  </a:lnTo>
                  <a:lnTo>
                    <a:pt x="2971" y="722"/>
                  </a:lnTo>
                  <a:lnTo>
                    <a:pt x="3056" y="595"/>
                  </a:lnTo>
                  <a:lnTo>
                    <a:pt x="3056" y="468"/>
                  </a:lnTo>
                  <a:lnTo>
                    <a:pt x="2971" y="340"/>
                  </a:lnTo>
                  <a:lnTo>
                    <a:pt x="2886" y="255"/>
                  </a:lnTo>
                  <a:lnTo>
                    <a:pt x="2801" y="213"/>
                  </a:lnTo>
                  <a:lnTo>
                    <a:pt x="2674" y="213"/>
                  </a:lnTo>
                  <a:lnTo>
                    <a:pt x="2547" y="255"/>
                  </a:lnTo>
                  <a:lnTo>
                    <a:pt x="2250" y="425"/>
                  </a:lnTo>
                  <a:lnTo>
                    <a:pt x="1953" y="510"/>
                  </a:lnTo>
                  <a:lnTo>
                    <a:pt x="1358" y="510"/>
                  </a:lnTo>
                  <a:lnTo>
                    <a:pt x="1104" y="425"/>
                  </a:lnTo>
                  <a:lnTo>
                    <a:pt x="892" y="340"/>
                  </a:lnTo>
                  <a:lnTo>
                    <a:pt x="680" y="213"/>
                  </a:lnTo>
                  <a:lnTo>
                    <a:pt x="552" y="86"/>
                  </a:lnTo>
                  <a:lnTo>
                    <a:pt x="425" y="43"/>
                  </a:lnTo>
                  <a:lnTo>
                    <a:pt x="340" y="1"/>
                  </a:lnTo>
                  <a:close/>
                </a:path>
              </a:pathLst>
            </a:custGeom>
            <a:solidFill>
              <a:srgbClr val="DC8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04;p83">
              <a:extLst>
                <a:ext uri="{FF2B5EF4-FFF2-40B4-BE49-F238E27FC236}">
                  <a16:creationId xmlns:a16="http://schemas.microsoft.com/office/drawing/2014/main" xmlns="" id="{9748EF18-248A-4B01-A0B3-03DB5909A4AE}"/>
                </a:ext>
              </a:extLst>
            </p:cNvPr>
            <p:cNvSpPr/>
            <p:nvPr/>
          </p:nvSpPr>
          <p:spPr>
            <a:xfrm>
              <a:off x="2893425" y="2300525"/>
              <a:ext cx="24425" cy="21250"/>
            </a:xfrm>
            <a:custGeom>
              <a:avLst/>
              <a:gdLst/>
              <a:ahLst/>
              <a:cxnLst/>
              <a:rect l="l" t="t" r="r" b="b"/>
              <a:pathLst>
                <a:path w="977" h="850" extrusionOk="0">
                  <a:moveTo>
                    <a:pt x="509" y="1"/>
                  </a:moveTo>
                  <a:lnTo>
                    <a:pt x="382" y="43"/>
                  </a:lnTo>
                  <a:lnTo>
                    <a:pt x="212" y="128"/>
                  </a:lnTo>
                  <a:lnTo>
                    <a:pt x="43" y="255"/>
                  </a:lnTo>
                  <a:lnTo>
                    <a:pt x="0" y="298"/>
                  </a:lnTo>
                  <a:lnTo>
                    <a:pt x="43" y="340"/>
                  </a:lnTo>
                  <a:lnTo>
                    <a:pt x="85" y="383"/>
                  </a:lnTo>
                  <a:lnTo>
                    <a:pt x="127" y="340"/>
                  </a:lnTo>
                  <a:lnTo>
                    <a:pt x="382" y="213"/>
                  </a:lnTo>
                  <a:lnTo>
                    <a:pt x="509" y="170"/>
                  </a:lnTo>
                  <a:lnTo>
                    <a:pt x="637" y="170"/>
                  </a:lnTo>
                  <a:lnTo>
                    <a:pt x="721" y="255"/>
                  </a:lnTo>
                  <a:lnTo>
                    <a:pt x="764" y="340"/>
                  </a:lnTo>
                  <a:lnTo>
                    <a:pt x="806" y="510"/>
                  </a:lnTo>
                  <a:lnTo>
                    <a:pt x="764" y="722"/>
                  </a:lnTo>
                  <a:lnTo>
                    <a:pt x="806" y="807"/>
                  </a:lnTo>
                  <a:lnTo>
                    <a:pt x="849" y="807"/>
                  </a:lnTo>
                  <a:lnTo>
                    <a:pt x="849" y="849"/>
                  </a:lnTo>
                  <a:lnTo>
                    <a:pt x="891" y="807"/>
                  </a:lnTo>
                  <a:lnTo>
                    <a:pt x="934" y="765"/>
                  </a:lnTo>
                  <a:lnTo>
                    <a:pt x="976" y="425"/>
                  </a:lnTo>
                  <a:lnTo>
                    <a:pt x="891" y="213"/>
                  </a:lnTo>
                  <a:lnTo>
                    <a:pt x="806" y="86"/>
                  </a:lnTo>
                  <a:lnTo>
                    <a:pt x="637" y="43"/>
                  </a:lnTo>
                  <a:lnTo>
                    <a:pt x="509" y="1"/>
                  </a:lnTo>
                  <a:close/>
                </a:path>
              </a:pathLst>
            </a:custGeom>
            <a:solidFill>
              <a:srgbClr val="DC8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05;p83">
              <a:extLst>
                <a:ext uri="{FF2B5EF4-FFF2-40B4-BE49-F238E27FC236}">
                  <a16:creationId xmlns:a16="http://schemas.microsoft.com/office/drawing/2014/main" xmlns="" id="{968F7C2C-7201-4C93-A709-61B6BAD35876}"/>
                </a:ext>
              </a:extLst>
            </p:cNvPr>
            <p:cNvSpPr/>
            <p:nvPr/>
          </p:nvSpPr>
          <p:spPr>
            <a:xfrm>
              <a:off x="2568800" y="2286750"/>
              <a:ext cx="103975" cy="103975"/>
            </a:xfrm>
            <a:custGeom>
              <a:avLst/>
              <a:gdLst/>
              <a:ahLst/>
              <a:cxnLst/>
              <a:rect l="l" t="t" r="r" b="b"/>
              <a:pathLst>
                <a:path w="4159" h="4159" extrusionOk="0">
                  <a:moveTo>
                    <a:pt x="1401" y="0"/>
                  </a:moveTo>
                  <a:lnTo>
                    <a:pt x="1019" y="85"/>
                  </a:lnTo>
                  <a:lnTo>
                    <a:pt x="679" y="255"/>
                  </a:lnTo>
                  <a:lnTo>
                    <a:pt x="425" y="467"/>
                  </a:lnTo>
                  <a:lnTo>
                    <a:pt x="170" y="764"/>
                  </a:lnTo>
                  <a:lnTo>
                    <a:pt x="43" y="1103"/>
                  </a:lnTo>
                  <a:lnTo>
                    <a:pt x="0" y="1485"/>
                  </a:lnTo>
                  <a:lnTo>
                    <a:pt x="0" y="1867"/>
                  </a:lnTo>
                  <a:lnTo>
                    <a:pt x="85" y="2292"/>
                  </a:lnTo>
                  <a:lnTo>
                    <a:pt x="255" y="2673"/>
                  </a:lnTo>
                  <a:lnTo>
                    <a:pt x="467" y="3055"/>
                  </a:lnTo>
                  <a:lnTo>
                    <a:pt x="807" y="3395"/>
                  </a:lnTo>
                  <a:lnTo>
                    <a:pt x="1146" y="3692"/>
                  </a:lnTo>
                  <a:lnTo>
                    <a:pt x="1528" y="3904"/>
                  </a:lnTo>
                  <a:lnTo>
                    <a:pt x="1952" y="4074"/>
                  </a:lnTo>
                  <a:lnTo>
                    <a:pt x="2334" y="4159"/>
                  </a:lnTo>
                  <a:lnTo>
                    <a:pt x="2716" y="4159"/>
                  </a:lnTo>
                  <a:lnTo>
                    <a:pt x="3098" y="4074"/>
                  </a:lnTo>
                  <a:lnTo>
                    <a:pt x="3437" y="3904"/>
                  </a:lnTo>
                  <a:lnTo>
                    <a:pt x="3735" y="3692"/>
                  </a:lnTo>
                  <a:lnTo>
                    <a:pt x="3947" y="3395"/>
                  </a:lnTo>
                  <a:lnTo>
                    <a:pt x="4074" y="3055"/>
                  </a:lnTo>
                  <a:lnTo>
                    <a:pt x="4159" y="2673"/>
                  </a:lnTo>
                  <a:lnTo>
                    <a:pt x="4159" y="2292"/>
                  </a:lnTo>
                  <a:lnTo>
                    <a:pt x="4074" y="1910"/>
                  </a:lnTo>
                  <a:lnTo>
                    <a:pt x="3904" y="1485"/>
                  </a:lnTo>
                  <a:lnTo>
                    <a:pt x="3650" y="1103"/>
                  </a:lnTo>
                  <a:lnTo>
                    <a:pt x="3353" y="764"/>
                  </a:lnTo>
                  <a:lnTo>
                    <a:pt x="2971" y="467"/>
                  </a:lnTo>
                  <a:lnTo>
                    <a:pt x="2589" y="255"/>
                  </a:lnTo>
                  <a:lnTo>
                    <a:pt x="2207" y="85"/>
                  </a:lnTo>
                  <a:lnTo>
                    <a:pt x="1783" y="0"/>
                  </a:lnTo>
                  <a:close/>
                </a:path>
              </a:pathLst>
            </a:custGeom>
            <a:solidFill>
              <a:srgbClr val="FB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06;p83">
              <a:extLst>
                <a:ext uri="{FF2B5EF4-FFF2-40B4-BE49-F238E27FC236}">
                  <a16:creationId xmlns:a16="http://schemas.microsoft.com/office/drawing/2014/main" xmlns="" id="{1EFCE51F-6F55-45E9-A98C-9C2B623340BE}"/>
                </a:ext>
              </a:extLst>
            </p:cNvPr>
            <p:cNvSpPr/>
            <p:nvPr/>
          </p:nvSpPr>
          <p:spPr>
            <a:xfrm>
              <a:off x="2582575" y="2304775"/>
              <a:ext cx="64750" cy="63675"/>
            </a:xfrm>
            <a:custGeom>
              <a:avLst/>
              <a:gdLst/>
              <a:ahLst/>
              <a:cxnLst/>
              <a:rect l="l" t="t" r="r" b="b"/>
              <a:pathLst>
                <a:path w="2590" h="2547" extrusionOk="0">
                  <a:moveTo>
                    <a:pt x="1019" y="0"/>
                  </a:moveTo>
                  <a:lnTo>
                    <a:pt x="722" y="43"/>
                  </a:lnTo>
                  <a:lnTo>
                    <a:pt x="425" y="170"/>
                  </a:lnTo>
                  <a:lnTo>
                    <a:pt x="298" y="298"/>
                  </a:lnTo>
                  <a:lnTo>
                    <a:pt x="171" y="425"/>
                  </a:lnTo>
                  <a:lnTo>
                    <a:pt x="86" y="595"/>
                  </a:lnTo>
                  <a:lnTo>
                    <a:pt x="43" y="722"/>
                  </a:lnTo>
                  <a:lnTo>
                    <a:pt x="1" y="892"/>
                  </a:lnTo>
                  <a:lnTo>
                    <a:pt x="1" y="1061"/>
                  </a:lnTo>
                  <a:lnTo>
                    <a:pt x="43" y="1231"/>
                  </a:lnTo>
                  <a:lnTo>
                    <a:pt x="128" y="1401"/>
                  </a:lnTo>
                  <a:lnTo>
                    <a:pt x="213" y="1443"/>
                  </a:lnTo>
                  <a:lnTo>
                    <a:pt x="340" y="1443"/>
                  </a:lnTo>
                  <a:lnTo>
                    <a:pt x="383" y="1358"/>
                  </a:lnTo>
                  <a:lnTo>
                    <a:pt x="383" y="1231"/>
                  </a:lnTo>
                  <a:lnTo>
                    <a:pt x="340" y="1104"/>
                  </a:lnTo>
                  <a:lnTo>
                    <a:pt x="340" y="1019"/>
                  </a:lnTo>
                  <a:lnTo>
                    <a:pt x="340" y="807"/>
                  </a:lnTo>
                  <a:lnTo>
                    <a:pt x="468" y="595"/>
                  </a:lnTo>
                  <a:lnTo>
                    <a:pt x="637" y="425"/>
                  </a:lnTo>
                  <a:lnTo>
                    <a:pt x="765" y="382"/>
                  </a:lnTo>
                  <a:lnTo>
                    <a:pt x="935" y="298"/>
                  </a:lnTo>
                  <a:lnTo>
                    <a:pt x="1359" y="298"/>
                  </a:lnTo>
                  <a:lnTo>
                    <a:pt x="1232" y="382"/>
                  </a:lnTo>
                  <a:lnTo>
                    <a:pt x="1104" y="510"/>
                  </a:lnTo>
                  <a:lnTo>
                    <a:pt x="1019" y="679"/>
                  </a:lnTo>
                  <a:lnTo>
                    <a:pt x="977" y="849"/>
                  </a:lnTo>
                  <a:lnTo>
                    <a:pt x="935" y="1061"/>
                  </a:lnTo>
                  <a:lnTo>
                    <a:pt x="977" y="1274"/>
                  </a:lnTo>
                  <a:lnTo>
                    <a:pt x="1019" y="1358"/>
                  </a:lnTo>
                  <a:lnTo>
                    <a:pt x="1189" y="1358"/>
                  </a:lnTo>
                  <a:lnTo>
                    <a:pt x="1274" y="1316"/>
                  </a:lnTo>
                  <a:lnTo>
                    <a:pt x="1274" y="1189"/>
                  </a:lnTo>
                  <a:lnTo>
                    <a:pt x="1274" y="1061"/>
                  </a:lnTo>
                  <a:lnTo>
                    <a:pt x="1274" y="934"/>
                  </a:lnTo>
                  <a:lnTo>
                    <a:pt x="1316" y="807"/>
                  </a:lnTo>
                  <a:lnTo>
                    <a:pt x="1359" y="679"/>
                  </a:lnTo>
                  <a:lnTo>
                    <a:pt x="1444" y="595"/>
                  </a:lnTo>
                  <a:lnTo>
                    <a:pt x="1571" y="552"/>
                  </a:lnTo>
                  <a:lnTo>
                    <a:pt x="1826" y="510"/>
                  </a:lnTo>
                  <a:lnTo>
                    <a:pt x="1953" y="595"/>
                  </a:lnTo>
                  <a:lnTo>
                    <a:pt x="2038" y="764"/>
                  </a:lnTo>
                  <a:lnTo>
                    <a:pt x="2038" y="934"/>
                  </a:lnTo>
                  <a:lnTo>
                    <a:pt x="1953" y="1104"/>
                  </a:lnTo>
                  <a:lnTo>
                    <a:pt x="1826" y="1231"/>
                  </a:lnTo>
                  <a:lnTo>
                    <a:pt x="1698" y="1401"/>
                  </a:lnTo>
                  <a:lnTo>
                    <a:pt x="1571" y="1571"/>
                  </a:lnTo>
                  <a:lnTo>
                    <a:pt x="1529" y="1783"/>
                  </a:lnTo>
                  <a:lnTo>
                    <a:pt x="1529" y="1995"/>
                  </a:lnTo>
                  <a:lnTo>
                    <a:pt x="1613" y="2207"/>
                  </a:lnTo>
                  <a:lnTo>
                    <a:pt x="1741" y="2377"/>
                  </a:lnTo>
                  <a:lnTo>
                    <a:pt x="1826" y="2462"/>
                  </a:lnTo>
                  <a:lnTo>
                    <a:pt x="1995" y="2504"/>
                  </a:lnTo>
                  <a:lnTo>
                    <a:pt x="2123" y="2547"/>
                  </a:lnTo>
                  <a:lnTo>
                    <a:pt x="2250" y="2547"/>
                  </a:lnTo>
                  <a:lnTo>
                    <a:pt x="2420" y="2504"/>
                  </a:lnTo>
                  <a:lnTo>
                    <a:pt x="2547" y="2462"/>
                  </a:lnTo>
                  <a:lnTo>
                    <a:pt x="2589" y="2419"/>
                  </a:lnTo>
                  <a:lnTo>
                    <a:pt x="2589" y="2334"/>
                  </a:lnTo>
                  <a:lnTo>
                    <a:pt x="2589" y="2207"/>
                  </a:lnTo>
                  <a:lnTo>
                    <a:pt x="2505" y="2165"/>
                  </a:lnTo>
                  <a:lnTo>
                    <a:pt x="2377" y="2165"/>
                  </a:lnTo>
                  <a:lnTo>
                    <a:pt x="2250" y="2207"/>
                  </a:lnTo>
                  <a:lnTo>
                    <a:pt x="2038" y="2207"/>
                  </a:lnTo>
                  <a:lnTo>
                    <a:pt x="1953" y="2122"/>
                  </a:lnTo>
                  <a:lnTo>
                    <a:pt x="1868" y="2037"/>
                  </a:lnTo>
                  <a:lnTo>
                    <a:pt x="1826" y="1952"/>
                  </a:lnTo>
                  <a:lnTo>
                    <a:pt x="1826" y="1825"/>
                  </a:lnTo>
                  <a:lnTo>
                    <a:pt x="1868" y="1698"/>
                  </a:lnTo>
                  <a:lnTo>
                    <a:pt x="1953" y="1571"/>
                  </a:lnTo>
                  <a:lnTo>
                    <a:pt x="2038" y="1443"/>
                  </a:lnTo>
                  <a:lnTo>
                    <a:pt x="2250" y="1274"/>
                  </a:lnTo>
                  <a:lnTo>
                    <a:pt x="2292" y="1146"/>
                  </a:lnTo>
                  <a:lnTo>
                    <a:pt x="2377" y="1019"/>
                  </a:lnTo>
                  <a:lnTo>
                    <a:pt x="2377" y="849"/>
                  </a:lnTo>
                  <a:lnTo>
                    <a:pt x="2335" y="679"/>
                  </a:lnTo>
                  <a:lnTo>
                    <a:pt x="2292" y="552"/>
                  </a:lnTo>
                  <a:lnTo>
                    <a:pt x="2208" y="382"/>
                  </a:lnTo>
                  <a:lnTo>
                    <a:pt x="1953" y="213"/>
                  </a:lnTo>
                  <a:lnTo>
                    <a:pt x="1698" y="85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DC8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D04AFB2-E565-45C7-BB2D-E4703CF5E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362" y="2975907"/>
            <a:ext cx="457336" cy="4573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685BD1F-635D-4F93-B486-6C351E111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961" y="3320151"/>
            <a:ext cx="457336" cy="4573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4CC2D37-53E5-4CBF-A55C-BB053696C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60" y="3717394"/>
            <a:ext cx="457336" cy="4573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19000F-462A-4755-958F-41C1CA746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159" y="4108371"/>
            <a:ext cx="457336" cy="4573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010BF09-7D29-42BC-9B53-6E54544E135F}"/>
              </a:ext>
            </a:extLst>
          </p:cNvPr>
          <p:cNvSpPr txBox="1"/>
          <p:nvPr/>
        </p:nvSpPr>
        <p:spPr>
          <a:xfrm>
            <a:off x="1548429" y="1525988"/>
            <a:ext cx="593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2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CE80E9D-A508-4556-A8BA-10CDCA34D846}"/>
              </a:ext>
            </a:extLst>
          </p:cNvPr>
          <p:cNvSpPr/>
          <p:nvPr/>
        </p:nvSpPr>
        <p:spPr>
          <a:xfrm>
            <a:off x="1121462" y="770453"/>
            <a:ext cx="6666937" cy="2907608"/>
          </a:xfrm>
          <a:prstGeom prst="cloud">
            <a:avLst/>
          </a:prstGeom>
          <a:solidFill>
            <a:srgbClr val="7030A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87" name="Google Shape;1887;p79"/>
          <p:cNvGrpSpPr/>
          <p:nvPr/>
        </p:nvGrpSpPr>
        <p:grpSpPr>
          <a:xfrm rot="21312518">
            <a:off x="7213418" y="627865"/>
            <a:ext cx="1712998" cy="3887770"/>
            <a:chOff x="6881450" y="1133825"/>
            <a:chExt cx="500425" cy="1135750"/>
          </a:xfrm>
        </p:grpSpPr>
        <p:sp>
          <p:nvSpPr>
            <p:cNvPr id="1888" name="Google Shape;1888;p79"/>
            <p:cNvSpPr/>
            <p:nvPr/>
          </p:nvSpPr>
          <p:spPr>
            <a:xfrm>
              <a:off x="7042075" y="2223200"/>
              <a:ext cx="140050" cy="46375"/>
            </a:xfrm>
            <a:custGeom>
              <a:avLst/>
              <a:gdLst/>
              <a:ahLst/>
              <a:cxnLst/>
              <a:rect l="l" t="t" r="r" b="b"/>
              <a:pathLst>
                <a:path w="5602" h="1855" extrusionOk="0">
                  <a:moveTo>
                    <a:pt x="5231" y="1"/>
                  </a:moveTo>
                  <a:lnTo>
                    <a:pt x="3213" y="42"/>
                  </a:lnTo>
                  <a:lnTo>
                    <a:pt x="2595" y="207"/>
                  </a:lnTo>
                  <a:lnTo>
                    <a:pt x="1442" y="536"/>
                  </a:lnTo>
                  <a:lnTo>
                    <a:pt x="824" y="742"/>
                  </a:lnTo>
                  <a:lnTo>
                    <a:pt x="412" y="907"/>
                  </a:lnTo>
                  <a:lnTo>
                    <a:pt x="248" y="1030"/>
                  </a:lnTo>
                  <a:lnTo>
                    <a:pt x="124" y="1195"/>
                  </a:lnTo>
                  <a:lnTo>
                    <a:pt x="83" y="1360"/>
                  </a:lnTo>
                  <a:lnTo>
                    <a:pt x="42" y="1525"/>
                  </a:lnTo>
                  <a:lnTo>
                    <a:pt x="1" y="1772"/>
                  </a:lnTo>
                  <a:lnTo>
                    <a:pt x="1" y="1854"/>
                  </a:lnTo>
                  <a:lnTo>
                    <a:pt x="5561" y="1772"/>
                  </a:lnTo>
                  <a:lnTo>
                    <a:pt x="5602" y="1360"/>
                  </a:lnTo>
                  <a:lnTo>
                    <a:pt x="5602" y="1072"/>
                  </a:lnTo>
                  <a:lnTo>
                    <a:pt x="5520" y="783"/>
                  </a:lnTo>
                  <a:lnTo>
                    <a:pt x="5396" y="372"/>
                  </a:lnTo>
                  <a:lnTo>
                    <a:pt x="5272" y="83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9"/>
            <p:cNvSpPr/>
            <p:nvPr/>
          </p:nvSpPr>
          <p:spPr>
            <a:xfrm>
              <a:off x="7042075" y="2257175"/>
              <a:ext cx="140050" cy="12400"/>
            </a:xfrm>
            <a:custGeom>
              <a:avLst/>
              <a:gdLst/>
              <a:ahLst/>
              <a:cxnLst/>
              <a:rect l="l" t="t" r="r" b="b"/>
              <a:pathLst>
                <a:path w="5602" h="496" extrusionOk="0">
                  <a:moveTo>
                    <a:pt x="5602" y="1"/>
                  </a:moveTo>
                  <a:lnTo>
                    <a:pt x="1689" y="83"/>
                  </a:lnTo>
                  <a:lnTo>
                    <a:pt x="42" y="166"/>
                  </a:lnTo>
                  <a:lnTo>
                    <a:pt x="1" y="413"/>
                  </a:lnTo>
                  <a:lnTo>
                    <a:pt x="1" y="495"/>
                  </a:lnTo>
                  <a:lnTo>
                    <a:pt x="5561" y="413"/>
                  </a:lnTo>
                  <a:lnTo>
                    <a:pt x="56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9"/>
            <p:cNvSpPr/>
            <p:nvPr/>
          </p:nvSpPr>
          <p:spPr>
            <a:xfrm>
              <a:off x="7042075" y="2236600"/>
              <a:ext cx="42250" cy="32975"/>
            </a:xfrm>
            <a:custGeom>
              <a:avLst/>
              <a:gdLst/>
              <a:ahLst/>
              <a:cxnLst/>
              <a:rect l="l" t="t" r="r" b="b"/>
              <a:pathLst>
                <a:path w="1690" h="1319" extrusionOk="0">
                  <a:moveTo>
                    <a:pt x="1442" y="0"/>
                  </a:moveTo>
                  <a:lnTo>
                    <a:pt x="824" y="206"/>
                  </a:lnTo>
                  <a:lnTo>
                    <a:pt x="412" y="371"/>
                  </a:lnTo>
                  <a:lnTo>
                    <a:pt x="248" y="494"/>
                  </a:lnTo>
                  <a:lnTo>
                    <a:pt x="124" y="659"/>
                  </a:lnTo>
                  <a:lnTo>
                    <a:pt x="83" y="824"/>
                  </a:lnTo>
                  <a:lnTo>
                    <a:pt x="42" y="989"/>
                  </a:lnTo>
                  <a:lnTo>
                    <a:pt x="1" y="1236"/>
                  </a:lnTo>
                  <a:lnTo>
                    <a:pt x="1" y="1318"/>
                  </a:lnTo>
                  <a:lnTo>
                    <a:pt x="1607" y="1318"/>
                  </a:lnTo>
                  <a:lnTo>
                    <a:pt x="1648" y="1112"/>
                  </a:lnTo>
                  <a:lnTo>
                    <a:pt x="1689" y="906"/>
                  </a:lnTo>
                  <a:lnTo>
                    <a:pt x="1689" y="618"/>
                  </a:lnTo>
                  <a:lnTo>
                    <a:pt x="1566" y="289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9"/>
            <p:cNvSpPr/>
            <p:nvPr/>
          </p:nvSpPr>
          <p:spPr>
            <a:xfrm>
              <a:off x="7088400" y="2228350"/>
              <a:ext cx="10325" cy="13425"/>
            </a:xfrm>
            <a:custGeom>
              <a:avLst/>
              <a:gdLst/>
              <a:ahLst/>
              <a:cxnLst/>
              <a:rect l="l" t="t" r="r" b="b"/>
              <a:pathLst>
                <a:path w="413" h="537" extrusionOk="0">
                  <a:moveTo>
                    <a:pt x="125" y="1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7"/>
                  </a:lnTo>
                  <a:lnTo>
                    <a:pt x="125" y="289"/>
                  </a:lnTo>
                  <a:lnTo>
                    <a:pt x="166" y="413"/>
                  </a:lnTo>
                  <a:lnTo>
                    <a:pt x="207" y="454"/>
                  </a:lnTo>
                  <a:lnTo>
                    <a:pt x="248" y="536"/>
                  </a:lnTo>
                  <a:lnTo>
                    <a:pt x="372" y="536"/>
                  </a:lnTo>
                  <a:lnTo>
                    <a:pt x="413" y="495"/>
                  </a:lnTo>
                  <a:lnTo>
                    <a:pt x="413" y="413"/>
                  </a:lnTo>
                  <a:lnTo>
                    <a:pt x="330" y="207"/>
                  </a:lnTo>
                  <a:lnTo>
                    <a:pt x="207" y="4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9"/>
            <p:cNvSpPr/>
            <p:nvPr/>
          </p:nvSpPr>
          <p:spPr>
            <a:xfrm>
              <a:off x="7098700" y="2224250"/>
              <a:ext cx="11350" cy="15450"/>
            </a:xfrm>
            <a:custGeom>
              <a:avLst/>
              <a:gdLst/>
              <a:ahLst/>
              <a:cxnLst/>
              <a:rect l="l" t="t" r="r" b="b"/>
              <a:pathLst>
                <a:path w="454" h="618" extrusionOk="0">
                  <a:moveTo>
                    <a:pt x="124" y="0"/>
                  </a:moveTo>
                  <a:lnTo>
                    <a:pt x="42" y="41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88"/>
                  </a:lnTo>
                  <a:lnTo>
                    <a:pt x="207" y="453"/>
                  </a:lnTo>
                  <a:lnTo>
                    <a:pt x="207" y="535"/>
                  </a:lnTo>
                  <a:lnTo>
                    <a:pt x="289" y="618"/>
                  </a:lnTo>
                  <a:lnTo>
                    <a:pt x="371" y="618"/>
                  </a:lnTo>
                  <a:lnTo>
                    <a:pt x="454" y="535"/>
                  </a:lnTo>
                  <a:lnTo>
                    <a:pt x="454" y="453"/>
                  </a:lnTo>
                  <a:lnTo>
                    <a:pt x="330" y="247"/>
                  </a:lnTo>
                  <a:lnTo>
                    <a:pt x="207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9"/>
            <p:cNvSpPr/>
            <p:nvPr/>
          </p:nvSpPr>
          <p:spPr>
            <a:xfrm>
              <a:off x="7109000" y="2221150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12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48"/>
                  </a:lnTo>
                  <a:lnTo>
                    <a:pt x="124" y="330"/>
                  </a:lnTo>
                  <a:lnTo>
                    <a:pt x="207" y="454"/>
                  </a:lnTo>
                  <a:lnTo>
                    <a:pt x="248" y="536"/>
                  </a:lnTo>
                  <a:lnTo>
                    <a:pt x="289" y="618"/>
                  </a:lnTo>
                  <a:lnTo>
                    <a:pt x="371" y="618"/>
                  </a:lnTo>
                  <a:lnTo>
                    <a:pt x="454" y="577"/>
                  </a:lnTo>
                  <a:lnTo>
                    <a:pt x="454" y="495"/>
                  </a:lnTo>
                  <a:lnTo>
                    <a:pt x="371" y="248"/>
                  </a:lnTo>
                  <a:lnTo>
                    <a:pt x="207" y="4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9"/>
            <p:cNvSpPr/>
            <p:nvPr/>
          </p:nvSpPr>
          <p:spPr>
            <a:xfrm>
              <a:off x="7093550" y="1808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1" y="1"/>
                  </a:moveTo>
                  <a:lnTo>
                    <a:pt x="83" y="2760"/>
                  </a:lnTo>
                  <a:lnTo>
                    <a:pt x="248" y="5602"/>
                  </a:lnTo>
                  <a:lnTo>
                    <a:pt x="454" y="8362"/>
                  </a:lnTo>
                  <a:lnTo>
                    <a:pt x="660" y="10956"/>
                  </a:lnTo>
                  <a:lnTo>
                    <a:pt x="989" y="15034"/>
                  </a:lnTo>
                  <a:lnTo>
                    <a:pt x="1154" y="16640"/>
                  </a:lnTo>
                  <a:lnTo>
                    <a:pt x="1525" y="16681"/>
                  </a:lnTo>
                  <a:lnTo>
                    <a:pt x="1854" y="16722"/>
                  </a:lnTo>
                  <a:lnTo>
                    <a:pt x="2513" y="16681"/>
                  </a:lnTo>
                  <a:lnTo>
                    <a:pt x="2966" y="16640"/>
                  </a:lnTo>
                  <a:lnTo>
                    <a:pt x="3172" y="16599"/>
                  </a:lnTo>
                  <a:lnTo>
                    <a:pt x="3461" y="13386"/>
                  </a:lnTo>
                  <a:lnTo>
                    <a:pt x="3831" y="10380"/>
                  </a:lnTo>
                  <a:lnTo>
                    <a:pt x="4161" y="7620"/>
                  </a:lnTo>
                  <a:lnTo>
                    <a:pt x="4531" y="5190"/>
                  </a:lnTo>
                  <a:lnTo>
                    <a:pt x="5067" y="1607"/>
                  </a:lnTo>
                  <a:lnTo>
                    <a:pt x="5314" y="2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9"/>
            <p:cNvSpPr/>
            <p:nvPr/>
          </p:nvSpPr>
          <p:spPr>
            <a:xfrm>
              <a:off x="7241825" y="2223200"/>
              <a:ext cx="140050" cy="46375"/>
            </a:xfrm>
            <a:custGeom>
              <a:avLst/>
              <a:gdLst/>
              <a:ahLst/>
              <a:cxnLst/>
              <a:rect l="l" t="t" r="r" b="b"/>
              <a:pathLst>
                <a:path w="5602" h="1855" extrusionOk="0">
                  <a:moveTo>
                    <a:pt x="371" y="1"/>
                  </a:moveTo>
                  <a:lnTo>
                    <a:pt x="330" y="83"/>
                  </a:lnTo>
                  <a:lnTo>
                    <a:pt x="207" y="372"/>
                  </a:lnTo>
                  <a:lnTo>
                    <a:pt x="83" y="783"/>
                  </a:lnTo>
                  <a:lnTo>
                    <a:pt x="42" y="1072"/>
                  </a:lnTo>
                  <a:lnTo>
                    <a:pt x="1" y="1360"/>
                  </a:lnTo>
                  <a:lnTo>
                    <a:pt x="42" y="1772"/>
                  </a:lnTo>
                  <a:lnTo>
                    <a:pt x="5602" y="1854"/>
                  </a:lnTo>
                  <a:lnTo>
                    <a:pt x="5602" y="1772"/>
                  </a:lnTo>
                  <a:lnTo>
                    <a:pt x="5602" y="1525"/>
                  </a:lnTo>
                  <a:lnTo>
                    <a:pt x="5561" y="1360"/>
                  </a:lnTo>
                  <a:lnTo>
                    <a:pt x="5478" y="1195"/>
                  </a:lnTo>
                  <a:lnTo>
                    <a:pt x="5355" y="1030"/>
                  </a:lnTo>
                  <a:lnTo>
                    <a:pt x="5190" y="907"/>
                  </a:lnTo>
                  <a:lnTo>
                    <a:pt x="4778" y="742"/>
                  </a:lnTo>
                  <a:lnTo>
                    <a:pt x="4202" y="536"/>
                  </a:lnTo>
                  <a:lnTo>
                    <a:pt x="3007" y="207"/>
                  </a:lnTo>
                  <a:lnTo>
                    <a:pt x="2431" y="42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9"/>
            <p:cNvSpPr/>
            <p:nvPr/>
          </p:nvSpPr>
          <p:spPr>
            <a:xfrm>
              <a:off x="7241825" y="2257175"/>
              <a:ext cx="140050" cy="12400"/>
            </a:xfrm>
            <a:custGeom>
              <a:avLst/>
              <a:gdLst/>
              <a:ahLst/>
              <a:cxnLst/>
              <a:rect l="l" t="t" r="r" b="b"/>
              <a:pathLst>
                <a:path w="5602" h="496" extrusionOk="0">
                  <a:moveTo>
                    <a:pt x="1" y="1"/>
                  </a:moveTo>
                  <a:lnTo>
                    <a:pt x="42" y="413"/>
                  </a:lnTo>
                  <a:lnTo>
                    <a:pt x="5602" y="495"/>
                  </a:lnTo>
                  <a:lnTo>
                    <a:pt x="5602" y="413"/>
                  </a:lnTo>
                  <a:lnTo>
                    <a:pt x="5602" y="166"/>
                  </a:lnTo>
                  <a:lnTo>
                    <a:pt x="5561" y="166"/>
                  </a:lnTo>
                  <a:lnTo>
                    <a:pt x="3913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79"/>
            <p:cNvSpPr/>
            <p:nvPr/>
          </p:nvSpPr>
          <p:spPr>
            <a:xfrm>
              <a:off x="7339650" y="2236600"/>
              <a:ext cx="42225" cy="32975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89" y="0"/>
                  </a:moveTo>
                  <a:lnTo>
                    <a:pt x="124" y="289"/>
                  </a:lnTo>
                  <a:lnTo>
                    <a:pt x="0" y="618"/>
                  </a:lnTo>
                  <a:lnTo>
                    <a:pt x="0" y="906"/>
                  </a:lnTo>
                  <a:lnTo>
                    <a:pt x="42" y="1112"/>
                  </a:lnTo>
                  <a:lnTo>
                    <a:pt x="124" y="1318"/>
                  </a:lnTo>
                  <a:lnTo>
                    <a:pt x="1689" y="1318"/>
                  </a:lnTo>
                  <a:lnTo>
                    <a:pt x="1689" y="1236"/>
                  </a:lnTo>
                  <a:lnTo>
                    <a:pt x="1689" y="989"/>
                  </a:lnTo>
                  <a:lnTo>
                    <a:pt x="1648" y="824"/>
                  </a:lnTo>
                  <a:lnTo>
                    <a:pt x="1565" y="659"/>
                  </a:lnTo>
                  <a:lnTo>
                    <a:pt x="1442" y="494"/>
                  </a:lnTo>
                  <a:lnTo>
                    <a:pt x="1277" y="371"/>
                  </a:lnTo>
                  <a:lnTo>
                    <a:pt x="865" y="206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79"/>
            <p:cNvSpPr/>
            <p:nvPr/>
          </p:nvSpPr>
          <p:spPr>
            <a:xfrm>
              <a:off x="7325225" y="2228350"/>
              <a:ext cx="10325" cy="13425"/>
            </a:xfrm>
            <a:custGeom>
              <a:avLst/>
              <a:gdLst/>
              <a:ahLst/>
              <a:cxnLst/>
              <a:rect l="l" t="t" r="r" b="b"/>
              <a:pathLst>
                <a:path w="413" h="537" extrusionOk="0">
                  <a:moveTo>
                    <a:pt x="330" y="1"/>
                  </a:moveTo>
                  <a:lnTo>
                    <a:pt x="248" y="42"/>
                  </a:lnTo>
                  <a:lnTo>
                    <a:pt x="83" y="207"/>
                  </a:lnTo>
                  <a:lnTo>
                    <a:pt x="1" y="413"/>
                  </a:lnTo>
                  <a:lnTo>
                    <a:pt x="1" y="495"/>
                  </a:lnTo>
                  <a:lnTo>
                    <a:pt x="83" y="536"/>
                  </a:lnTo>
                  <a:lnTo>
                    <a:pt x="166" y="536"/>
                  </a:lnTo>
                  <a:lnTo>
                    <a:pt x="207" y="454"/>
                  </a:lnTo>
                  <a:lnTo>
                    <a:pt x="248" y="413"/>
                  </a:lnTo>
                  <a:lnTo>
                    <a:pt x="289" y="289"/>
                  </a:lnTo>
                  <a:lnTo>
                    <a:pt x="413" y="207"/>
                  </a:lnTo>
                  <a:lnTo>
                    <a:pt x="413" y="124"/>
                  </a:lnTo>
                  <a:lnTo>
                    <a:pt x="413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79"/>
            <p:cNvSpPr/>
            <p:nvPr/>
          </p:nvSpPr>
          <p:spPr>
            <a:xfrm>
              <a:off x="7313900" y="2224250"/>
              <a:ext cx="11350" cy="15450"/>
            </a:xfrm>
            <a:custGeom>
              <a:avLst/>
              <a:gdLst/>
              <a:ahLst/>
              <a:cxnLst/>
              <a:rect l="l" t="t" r="r" b="b"/>
              <a:pathLst>
                <a:path w="454" h="618" extrusionOk="0">
                  <a:moveTo>
                    <a:pt x="371" y="0"/>
                  </a:moveTo>
                  <a:lnTo>
                    <a:pt x="289" y="41"/>
                  </a:lnTo>
                  <a:lnTo>
                    <a:pt x="124" y="247"/>
                  </a:lnTo>
                  <a:lnTo>
                    <a:pt x="1" y="453"/>
                  </a:lnTo>
                  <a:lnTo>
                    <a:pt x="42" y="535"/>
                  </a:lnTo>
                  <a:lnTo>
                    <a:pt x="83" y="618"/>
                  </a:lnTo>
                  <a:lnTo>
                    <a:pt x="207" y="618"/>
                  </a:lnTo>
                  <a:lnTo>
                    <a:pt x="248" y="535"/>
                  </a:lnTo>
                  <a:lnTo>
                    <a:pt x="289" y="453"/>
                  </a:lnTo>
                  <a:lnTo>
                    <a:pt x="371" y="288"/>
                  </a:lnTo>
                  <a:lnTo>
                    <a:pt x="454" y="206"/>
                  </a:lnTo>
                  <a:lnTo>
                    <a:pt x="454" y="124"/>
                  </a:lnTo>
                  <a:lnTo>
                    <a:pt x="454" y="4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79"/>
            <p:cNvSpPr/>
            <p:nvPr/>
          </p:nvSpPr>
          <p:spPr>
            <a:xfrm>
              <a:off x="7303600" y="2221150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330" y="0"/>
                  </a:moveTo>
                  <a:lnTo>
                    <a:pt x="248" y="42"/>
                  </a:lnTo>
                  <a:lnTo>
                    <a:pt x="83" y="248"/>
                  </a:lnTo>
                  <a:lnTo>
                    <a:pt x="1" y="495"/>
                  </a:lnTo>
                  <a:lnTo>
                    <a:pt x="1" y="577"/>
                  </a:lnTo>
                  <a:lnTo>
                    <a:pt x="83" y="618"/>
                  </a:lnTo>
                  <a:lnTo>
                    <a:pt x="166" y="618"/>
                  </a:lnTo>
                  <a:lnTo>
                    <a:pt x="248" y="536"/>
                  </a:lnTo>
                  <a:lnTo>
                    <a:pt x="289" y="454"/>
                  </a:lnTo>
                  <a:lnTo>
                    <a:pt x="330" y="330"/>
                  </a:lnTo>
                  <a:lnTo>
                    <a:pt x="372" y="248"/>
                  </a:lnTo>
                  <a:lnTo>
                    <a:pt x="413" y="206"/>
                  </a:lnTo>
                  <a:lnTo>
                    <a:pt x="454" y="124"/>
                  </a:lnTo>
                  <a:lnTo>
                    <a:pt x="413" y="4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79"/>
            <p:cNvSpPr/>
            <p:nvPr/>
          </p:nvSpPr>
          <p:spPr>
            <a:xfrm>
              <a:off x="7197550" y="1808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5314" y="1"/>
                  </a:moveTo>
                  <a:lnTo>
                    <a:pt x="1" y="289"/>
                  </a:lnTo>
                  <a:lnTo>
                    <a:pt x="248" y="1607"/>
                  </a:lnTo>
                  <a:lnTo>
                    <a:pt x="783" y="5190"/>
                  </a:lnTo>
                  <a:lnTo>
                    <a:pt x="1154" y="7620"/>
                  </a:lnTo>
                  <a:lnTo>
                    <a:pt x="1525" y="10380"/>
                  </a:lnTo>
                  <a:lnTo>
                    <a:pt x="1854" y="13386"/>
                  </a:lnTo>
                  <a:lnTo>
                    <a:pt x="2142" y="16599"/>
                  </a:lnTo>
                  <a:lnTo>
                    <a:pt x="2348" y="16640"/>
                  </a:lnTo>
                  <a:lnTo>
                    <a:pt x="2801" y="16681"/>
                  </a:lnTo>
                  <a:lnTo>
                    <a:pt x="3460" y="16722"/>
                  </a:lnTo>
                  <a:lnTo>
                    <a:pt x="3831" y="16681"/>
                  </a:lnTo>
                  <a:lnTo>
                    <a:pt x="4202" y="16640"/>
                  </a:lnTo>
                  <a:lnTo>
                    <a:pt x="4325" y="15034"/>
                  </a:lnTo>
                  <a:lnTo>
                    <a:pt x="4696" y="10956"/>
                  </a:lnTo>
                  <a:lnTo>
                    <a:pt x="4861" y="8362"/>
                  </a:lnTo>
                  <a:lnTo>
                    <a:pt x="5067" y="5602"/>
                  </a:lnTo>
                  <a:lnTo>
                    <a:pt x="5231" y="2760"/>
                  </a:lnTo>
                  <a:lnTo>
                    <a:pt x="5314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79"/>
            <p:cNvSpPr/>
            <p:nvPr/>
          </p:nvSpPr>
          <p:spPr>
            <a:xfrm>
              <a:off x="7091500" y="1805175"/>
              <a:ext cx="240975" cy="401575"/>
            </a:xfrm>
            <a:custGeom>
              <a:avLst/>
              <a:gdLst/>
              <a:ahLst/>
              <a:cxnLst/>
              <a:rect l="l" t="t" r="r" b="b"/>
              <a:pathLst>
                <a:path w="9639" h="16063" extrusionOk="0">
                  <a:moveTo>
                    <a:pt x="83" y="0"/>
                  </a:moveTo>
                  <a:lnTo>
                    <a:pt x="42" y="659"/>
                  </a:lnTo>
                  <a:lnTo>
                    <a:pt x="1" y="1524"/>
                  </a:lnTo>
                  <a:lnTo>
                    <a:pt x="42" y="3707"/>
                  </a:lnTo>
                  <a:lnTo>
                    <a:pt x="124" y="6302"/>
                  </a:lnTo>
                  <a:lnTo>
                    <a:pt x="289" y="8979"/>
                  </a:lnTo>
                  <a:lnTo>
                    <a:pt x="454" y="11574"/>
                  </a:lnTo>
                  <a:lnTo>
                    <a:pt x="618" y="13756"/>
                  </a:lnTo>
                  <a:lnTo>
                    <a:pt x="783" y="15280"/>
                  </a:lnTo>
                  <a:lnTo>
                    <a:pt x="865" y="15733"/>
                  </a:lnTo>
                  <a:lnTo>
                    <a:pt x="948" y="15898"/>
                  </a:lnTo>
                  <a:lnTo>
                    <a:pt x="1154" y="15980"/>
                  </a:lnTo>
                  <a:lnTo>
                    <a:pt x="1483" y="16022"/>
                  </a:lnTo>
                  <a:lnTo>
                    <a:pt x="2348" y="16063"/>
                  </a:lnTo>
                  <a:lnTo>
                    <a:pt x="3172" y="16063"/>
                  </a:lnTo>
                  <a:lnTo>
                    <a:pt x="3419" y="16022"/>
                  </a:lnTo>
                  <a:lnTo>
                    <a:pt x="3543" y="15980"/>
                  </a:lnTo>
                  <a:lnTo>
                    <a:pt x="3790" y="14045"/>
                  </a:lnTo>
                  <a:lnTo>
                    <a:pt x="4201" y="10009"/>
                  </a:lnTo>
                  <a:lnTo>
                    <a:pt x="4819" y="4201"/>
                  </a:lnTo>
                  <a:lnTo>
                    <a:pt x="5437" y="10009"/>
                  </a:lnTo>
                  <a:lnTo>
                    <a:pt x="5849" y="14045"/>
                  </a:lnTo>
                  <a:lnTo>
                    <a:pt x="6055" y="15404"/>
                  </a:lnTo>
                  <a:lnTo>
                    <a:pt x="6096" y="15775"/>
                  </a:lnTo>
                  <a:lnTo>
                    <a:pt x="6137" y="15939"/>
                  </a:lnTo>
                  <a:lnTo>
                    <a:pt x="6302" y="15980"/>
                  </a:lnTo>
                  <a:lnTo>
                    <a:pt x="6631" y="15980"/>
                  </a:lnTo>
                  <a:lnTo>
                    <a:pt x="7455" y="16022"/>
                  </a:lnTo>
                  <a:lnTo>
                    <a:pt x="8238" y="16022"/>
                  </a:lnTo>
                  <a:lnTo>
                    <a:pt x="8526" y="15980"/>
                  </a:lnTo>
                  <a:lnTo>
                    <a:pt x="8650" y="15939"/>
                  </a:lnTo>
                  <a:lnTo>
                    <a:pt x="8856" y="13674"/>
                  </a:lnTo>
                  <a:lnTo>
                    <a:pt x="9267" y="8649"/>
                  </a:lnTo>
                  <a:lnTo>
                    <a:pt x="9432" y="5849"/>
                  </a:lnTo>
                  <a:lnTo>
                    <a:pt x="9556" y="3295"/>
                  </a:lnTo>
                  <a:lnTo>
                    <a:pt x="9638" y="1277"/>
                  </a:lnTo>
                  <a:lnTo>
                    <a:pt x="9597" y="577"/>
                  </a:lnTo>
                  <a:lnTo>
                    <a:pt x="9556" y="12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79"/>
            <p:cNvSpPr/>
            <p:nvPr/>
          </p:nvSpPr>
          <p:spPr>
            <a:xfrm>
              <a:off x="6944250" y="1516875"/>
              <a:ext cx="257450" cy="132850"/>
            </a:xfrm>
            <a:custGeom>
              <a:avLst/>
              <a:gdLst/>
              <a:ahLst/>
              <a:cxnLst/>
              <a:rect l="l" t="t" r="r" b="b"/>
              <a:pathLst>
                <a:path w="10298" h="5314" extrusionOk="0">
                  <a:moveTo>
                    <a:pt x="1031" y="0"/>
                  </a:moveTo>
                  <a:lnTo>
                    <a:pt x="1" y="989"/>
                  </a:lnTo>
                  <a:lnTo>
                    <a:pt x="495" y="1606"/>
                  </a:lnTo>
                  <a:lnTo>
                    <a:pt x="1072" y="2224"/>
                  </a:lnTo>
                  <a:lnTo>
                    <a:pt x="1772" y="2966"/>
                  </a:lnTo>
                  <a:lnTo>
                    <a:pt x="2513" y="3748"/>
                  </a:lnTo>
                  <a:lnTo>
                    <a:pt x="3296" y="4448"/>
                  </a:lnTo>
                  <a:lnTo>
                    <a:pt x="3708" y="4737"/>
                  </a:lnTo>
                  <a:lnTo>
                    <a:pt x="4078" y="4984"/>
                  </a:lnTo>
                  <a:lnTo>
                    <a:pt x="4408" y="5148"/>
                  </a:lnTo>
                  <a:lnTo>
                    <a:pt x="4696" y="5272"/>
                  </a:lnTo>
                  <a:lnTo>
                    <a:pt x="5026" y="5313"/>
                  </a:lnTo>
                  <a:lnTo>
                    <a:pt x="5355" y="5313"/>
                  </a:lnTo>
                  <a:lnTo>
                    <a:pt x="5767" y="5231"/>
                  </a:lnTo>
                  <a:lnTo>
                    <a:pt x="6220" y="5148"/>
                  </a:lnTo>
                  <a:lnTo>
                    <a:pt x="7126" y="4860"/>
                  </a:lnTo>
                  <a:lnTo>
                    <a:pt x="8073" y="4448"/>
                  </a:lnTo>
                  <a:lnTo>
                    <a:pt x="8938" y="4078"/>
                  </a:lnTo>
                  <a:lnTo>
                    <a:pt x="9638" y="3707"/>
                  </a:lnTo>
                  <a:lnTo>
                    <a:pt x="10297" y="3377"/>
                  </a:lnTo>
                  <a:lnTo>
                    <a:pt x="8691" y="453"/>
                  </a:lnTo>
                  <a:lnTo>
                    <a:pt x="7826" y="1071"/>
                  </a:lnTo>
                  <a:lnTo>
                    <a:pt x="6714" y="1854"/>
                  </a:lnTo>
                  <a:lnTo>
                    <a:pt x="6179" y="2224"/>
                  </a:lnTo>
                  <a:lnTo>
                    <a:pt x="5685" y="2554"/>
                  </a:lnTo>
                  <a:lnTo>
                    <a:pt x="5314" y="2760"/>
                  </a:lnTo>
                  <a:lnTo>
                    <a:pt x="5149" y="2801"/>
                  </a:lnTo>
                  <a:lnTo>
                    <a:pt x="5067" y="2801"/>
                  </a:lnTo>
                  <a:lnTo>
                    <a:pt x="4902" y="2760"/>
                  </a:lnTo>
                  <a:lnTo>
                    <a:pt x="4696" y="2636"/>
                  </a:lnTo>
                  <a:lnTo>
                    <a:pt x="4161" y="2307"/>
                  </a:lnTo>
                  <a:lnTo>
                    <a:pt x="2802" y="1359"/>
                  </a:lnTo>
                  <a:lnTo>
                    <a:pt x="1566" y="412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79"/>
            <p:cNvSpPr/>
            <p:nvPr/>
          </p:nvSpPr>
          <p:spPr>
            <a:xfrm>
              <a:off x="6881450" y="1475675"/>
              <a:ext cx="89600" cy="71075"/>
            </a:xfrm>
            <a:custGeom>
              <a:avLst/>
              <a:gdLst/>
              <a:ahLst/>
              <a:cxnLst/>
              <a:rect l="l" t="t" r="r" b="b"/>
              <a:pathLst>
                <a:path w="3584" h="2843" extrusionOk="0">
                  <a:moveTo>
                    <a:pt x="907" y="1"/>
                  </a:moveTo>
                  <a:lnTo>
                    <a:pt x="865" y="42"/>
                  </a:lnTo>
                  <a:lnTo>
                    <a:pt x="824" y="124"/>
                  </a:lnTo>
                  <a:lnTo>
                    <a:pt x="865" y="248"/>
                  </a:lnTo>
                  <a:lnTo>
                    <a:pt x="989" y="413"/>
                  </a:lnTo>
                  <a:lnTo>
                    <a:pt x="1113" y="577"/>
                  </a:lnTo>
                  <a:lnTo>
                    <a:pt x="1360" y="824"/>
                  </a:lnTo>
                  <a:lnTo>
                    <a:pt x="1483" y="907"/>
                  </a:lnTo>
                  <a:lnTo>
                    <a:pt x="742" y="907"/>
                  </a:lnTo>
                  <a:lnTo>
                    <a:pt x="454" y="948"/>
                  </a:lnTo>
                  <a:lnTo>
                    <a:pt x="248" y="989"/>
                  </a:lnTo>
                  <a:lnTo>
                    <a:pt x="83" y="1072"/>
                  </a:lnTo>
                  <a:lnTo>
                    <a:pt x="1" y="1113"/>
                  </a:lnTo>
                  <a:lnTo>
                    <a:pt x="1" y="1154"/>
                  </a:lnTo>
                  <a:lnTo>
                    <a:pt x="1" y="1236"/>
                  </a:lnTo>
                  <a:lnTo>
                    <a:pt x="42" y="1277"/>
                  </a:lnTo>
                  <a:lnTo>
                    <a:pt x="206" y="1360"/>
                  </a:lnTo>
                  <a:lnTo>
                    <a:pt x="371" y="1401"/>
                  </a:lnTo>
                  <a:lnTo>
                    <a:pt x="1236" y="1401"/>
                  </a:lnTo>
                  <a:lnTo>
                    <a:pt x="1071" y="1483"/>
                  </a:lnTo>
                  <a:lnTo>
                    <a:pt x="742" y="1648"/>
                  </a:lnTo>
                  <a:lnTo>
                    <a:pt x="412" y="1895"/>
                  </a:lnTo>
                  <a:lnTo>
                    <a:pt x="289" y="1978"/>
                  </a:lnTo>
                  <a:lnTo>
                    <a:pt x="289" y="2101"/>
                  </a:lnTo>
                  <a:lnTo>
                    <a:pt x="289" y="2142"/>
                  </a:lnTo>
                  <a:lnTo>
                    <a:pt x="371" y="2184"/>
                  </a:lnTo>
                  <a:lnTo>
                    <a:pt x="495" y="2184"/>
                  </a:lnTo>
                  <a:lnTo>
                    <a:pt x="701" y="2142"/>
                  </a:lnTo>
                  <a:lnTo>
                    <a:pt x="907" y="2060"/>
                  </a:lnTo>
                  <a:lnTo>
                    <a:pt x="1277" y="1895"/>
                  </a:lnTo>
                  <a:lnTo>
                    <a:pt x="1442" y="1813"/>
                  </a:lnTo>
                  <a:lnTo>
                    <a:pt x="1360" y="1936"/>
                  </a:lnTo>
                  <a:lnTo>
                    <a:pt x="1195" y="2266"/>
                  </a:lnTo>
                  <a:lnTo>
                    <a:pt x="1071" y="2595"/>
                  </a:lnTo>
                  <a:lnTo>
                    <a:pt x="1071" y="2719"/>
                  </a:lnTo>
                  <a:lnTo>
                    <a:pt x="1113" y="2801"/>
                  </a:lnTo>
                  <a:lnTo>
                    <a:pt x="1195" y="2843"/>
                  </a:lnTo>
                  <a:lnTo>
                    <a:pt x="1318" y="2801"/>
                  </a:lnTo>
                  <a:lnTo>
                    <a:pt x="1566" y="2595"/>
                  </a:lnTo>
                  <a:lnTo>
                    <a:pt x="1772" y="2348"/>
                  </a:lnTo>
                  <a:lnTo>
                    <a:pt x="1854" y="2225"/>
                  </a:lnTo>
                  <a:lnTo>
                    <a:pt x="2019" y="2389"/>
                  </a:lnTo>
                  <a:lnTo>
                    <a:pt x="2225" y="2513"/>
                  </a:lnTo>
                  <a:lnTo>
                    <a:pt x="2513" y="2637"/>
                  </a:lnTo>
                  <a:lnTo>
                    <a:pt x="3584" y="1689"/>
                  </a:lnTo>
                  <a:lnTo>
                    <a:pt x="3419" y="1401"/>
                  </a:lnTo>
                  <a:lnTo>
                    <a:pt x="3337" y="1113"/>
                  </a:lnTo>
                  <a:lnTo>
                    <a:pt x="3254" y="866"/>
                  </a:lnTo>
                  <a:lnTo>
                    <a:pt x="3295" y="413"/>
                  </a:lnTo>
                  <a:lnTo>
                    <a:pt x="3254" y="207"/>
                  </a:lnTo>
                  <a:lnTo>
                    <a:pt x="3172" y="124"/>
                  </a:lnTo>
                  <a:lnTo>
                    <a:pt x="3131" y="83"/>
                  </a:lnTo>
                  <a:lnTo>
                    <a:pt x="3007" y="83"/>
                  </a:lnTo>
                  <a:lnTo>
                    <a:pt x="2925" y="165"/>
                  </a:lnTo>
                  <a:lnTo>
                    <a:pt x="2842" y="289"/>
                  </a:lnTo>
                  <a:lnTo>
                    <a:pt x="2760" y="454"/>
                  </a:lnTo>
                  <a:lnTo>
                    <a:pt x="2678" y="783"/>
                  </a:lnTo>
                  <a:lnTo>
                    <a:pt x="2636" y="948"/>
                  </a:lnTo>
                  <a:lnTo>
                    <a:pt x="2389" y="742"/>
                  </a:lnTo>
                  <a:lnTo>
                    <a:pt x="1854" y="413"/>
                  </a:lnTo>
                  <a:lnTo>
                    <a:pt x="1524" y="207"/>
                  </a:lnTo>
                  <a:lnTo>
                    <a:pt x="1236" y="83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79"/>
            <p:cNvSpPr/>
            <p:nvPr/>
          </p:nvSpPr>
          <p:spPr>
            <a:xfrm>
              <a:off x="7069875" y="1522025"/>
              <a:ext cx="97850" cy="136950"/>
            </a:xfrm>
            <a:custGeom>
              <a:avLst/>
              <a:gdLst/>
              <a:ahLst/>
              <a:cxnLst/>
              <a:rect l="l" t="t" r="r" b="b"/>
              <a:pathLst>
                <a:path w="3914" h="5478" extrusionOk="0">
                  <a:moveTo>
                    <a:pt x="2884" y="0"/>
                  </a:moveTo>
                  <a:lnTo>
                    <a:pt x="2513" y="165"/>
                  </a:lnTo>
                  <a:lnTo>
                    <a:pt x="2060" y="494"/>
                  </a:lnTo>
                  <a:lnTo>
                    <a:pt x="1607" y="865"/>
                  </a:lnTo>
                  <a:lnTo>
                    <a:pt x="1113" y="1236"/>
                  </a:lnTo>
                  <a:lnTo>
                    <a:pt x="330" y="1936"/>
                  </a:lnTo>
                  <a:lnTo>
                    <a:pt x="1" y="2265"/>
                  </a:lnTo>
                  <a:lnTo>
                    <a:pt x="83" y="2718"/>
                  </a:lnTo>
                  <a:lnTo>
                    <a:pt x="207" y="3171"/>
                  </a:lnTo>
                  <a:lnTo>
                    <a:pt x="371" y="3707"/>
                  </a:lnTo>
                  <a:lnTo>
                    <a:pt x="577" y="4283"/>
                  </a:lnTo>
                  <a:lnTo>
                    <a:pt x="866" y="4819"/>
                  </a:lnTo>
                  <a:lnTo>
                    <a:pt x="1030" y="5025"/>
                  </a:lnTo>
                  <a:lnTo>
                    <a:pt x="1195" y="5231"/>
                  </a:lnTo>
                  <a:lnTo>
                    <a:pt x="1401" y="5395"/>
                  </a:lnTo>
                  <a:lnTo>
                    <a:pt x="1566" y="5478"/>
                  </a:lnTo>
                  <a:lnTo>
                    <a:pt x="3913" y="3707"/>
                  </a:lnTo>
                  <a:lnTo>
                    <a:pt x="2884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79"/>
            <p:cNvSpPr/>
            <p:nvPr/>
          </p:nvSpPr>
          <p:spPr>
            <a:xfrm>
              <a:off x="7088400" y="1506575"/>
              <a:ext cx="245100" cy="320250"/>
            </a:xfrm>
            <a:custGeom>
              <a:avLst/>
              <a:gdLst/>
              <a:ahLst/>
              <a:cxnLst/>
              <a:rect l="l" t="t" r="r" b="b"/>
              <a:pathLst>
                <a:path w="9804" h="12810" extrusionOk="0">
                  <a:moveTo>
                    <a:pt x="4037" y="0"/>
                  </a:moveTo>
                  <a:lnTo>
                    <a:pt x="2143" y="618"/>
                  </a:lnTo>
                  <a:lnTo>
                    <a:pt x="1" y="12027"/>
                  </a:lnTo>
                  <a:lnTo>
                    <a:pt x="701" y="12274"/>
                  </a:lnTo>
                  <a:lnTo>
                    <a:pt x="1442" y="12480"/>
                  </a:lnTo>
                  <a:lnTo>
                    <a:pt x="2225" y="12603"/>
                  </a:lnTo>
                  <a:lnTo>
                    <a:pt x="3049" y="12727"/>
                  </a:lnTo>
                  <a:lnTo>
                    <a:pt x="3872" y="12768"/>
                  </a:lnTo>
                  <a:lnTo>
                    <a:pt x="4696" y="12809"/>
                  </a:lnTo>
                  <a:lnTo>
                    <a:pt x="6261" y="12809"/>
                  </a:lnTo>
                  <a:lnTo>
                    <a:pt x="7662" y="12727"/>
                  </a:lnTo>
                  <a:lnTo>
                    <a:pt x="8774" y="12603"/>
                  </a:lnTo>
                  <a:lnTo>
                    <a:pt x="9803" y="12480"/>
                  </a:lnTo>
                  <a:lnTo>
                    <a:pt x="7785" y="618"/>
                  </a:lnTo>
                  <a:lnTo>
                    <a:pt x="5891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79"/>
            <p:cNvSpPr/>
            <p:nvPr/>
          </p:nvSpPr>
          <p:spPr>
            <a:xfrm>
              <a:off x="7189325" y="1522025"/>
              <a:ext cx="146225" cy="211100"/>
            </a:xfrm>
            <a:custGeom>
              <a:avLst/>
              <a:gdLst/>
              <a:ahLst/>
              <a:cxnLst/>
              <a:rect l="l" t="t" r="r" b="b"/>
              <a:pathLst>
                <a:path w="5849" h="8444" extrusionOk="0">
                  <a:moveTo>
                    <a:pt x="3748" y="0"/>
                  </a:moveTo>
                  <a:lnTo>
                    <a:pt x="2595" y="1689"/>
                  </a:lnTo>
                  <a:lnTo>
                    <a:pt x="3913" y="5107"/>
                  </a:lnTo>
                  <a:lnTo>
                    <a:pt x="1195" y="2389"/>
                  </a:lnTo>
                  <a:lnTo>
                    <a:pt x="0" y="3171"/>
                  </a:lnTo>
                  <a:lnTo>
                    <a:pt x="494" y="4119"/>
                  </a:lnTo>
                  <a:lnTo>
                    <a:pt x="1030" y="5107"/>
                  </a:lnTo>
                  <a:lnTo>
                    <a:pt x="1689" y="6137"/>
                  </a:lnTo>
                  <a:lnTo>
                    <a:pt x="2101" y="6672"/>
                  </a:lnTo>
                  <a:lnTo>
                    <a:pt x="2471" y="7166"/>
                  </a:lnTo>
                  <a:lnTo>
                    <a:pt x="2883" y="7620"/>
                  </a:lnTo>
                  <a:lnTo>
                    <a:pt x="3295" y="7949"/>
                  </a:lnTo>
                  <a:lnTo>
                    <a:pt x="3748" y="8237"/>
                  </a:lnTo>
                  <a:lnTo>
                    <a:pt x="3954" y="8320"/>
                  </a:lnTo>
                  <a:lnTo>
                    <a:pt x="4160" y="8402"/>
                  </a:lnTo>
                  <a:lnTo>
                    <a:pt x="4366" y="8443"/>
                  </a:lnTo>
                  <a:lnTo>
                    <a:pt x="4572" y="8443"/>
                  </a:lnTo>
                  <a:lnTo>
                    <a:pt x="4778" y="8402"/>
                  </a:lnTo>
                  <a:lnTo>
                    <a:pt x="4943" y="8320"/>
                  </a:lnTo>
                  <a:lnTo>
                    <a:pt x="5148" y="8196"/>
                  </a:lnTo>
                  <a:lnTo>
                    <a:pt x="5313" y="8031"/>
                  </a:lnTo>
                  <a:lnTo>
                    <a:pt x="5437" y="7867"/>
                  </a:lnTo>
                  <a:lnTo>
                    <a:pt x="5560" y="7661"/>
                  </a:lnTo>
                  <a:lnTo>
                    <a:pt x="5643" y="7414"/>
                  </a:lnTo>
                  <a:lnTo>
                    <a:pt x="5725" y="7166"/>
                  </a:lnTo>
                  <a:lnTo>
                    <a:pt x="5807" y="6590"/>
                  </a:lnTo>
                  <a:lnTo>
                    <a:pt x="5849" y="5931"/>
                  </a:lnTo>
                  <a:lnTo>
                    <a:pt x="5807" y="5231"/>
                  </a:lnTo>
                  <a:lnTo>
                    <a:pt x="5725" y="4531"/>
                  </a:lnTo>
                  <a:lnTo>
                    <a:pt x="5560" y="3830"/>
                  </a:lnTo>
                  <a:lnTo>
                    <a:pt x="5396" y="3130"/>
                  </a:lnTo>
                  <a:lnTo>
                    <a:pt x="5190" y="2430"/>
                  </a:lnTo>
                  <a:lnTo>
                    <a:pt x="4984" y="1812"/>
                  </a:lnTo>
                  <a:lnTo>
                    <a:pt x="4737" y="1236"/>
                  </a:lnTo>
                  <a:lnTo>
                    <a:pt x="4489" y="741"/>
                  </a:lnTo>
                  <a:lnTo>
                    <a:pt x="4201" y="371"/>
                  </a:lnTo>
                  <a:lnTo>
                    <a:pt x="3995" y="124"/>
                  </a:lnTo>
                  <a:lnTo>
                    <a:pt x="3872" y="41"/>
                  </a:lnTo>
                  <a:lnTo>
                    <a:pt x="3748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79"/>
            <p:cNvSpPr/>
            <p:nvPr/>
          </p:nvSpPr>
          <p:spPr>
            <a:xfrm>
              <a:off x="7245950" y="1522025"/>
              <a:ext cx="96800" cy="127700"/>
            </a:xfrm>
            <a:custGeom>
              <a:avLst/>
              <a:gdLst/>
              <a:ahLst/>
              <a:cxnLst/>
              <a:rect l="l" t="t" r="r" b="b"/>
              <a:pathLst>
                <a:path w="3872" h="5108" extrusionOk="0">
                  <a:moveTo>
                    <a:pt x="1483" y="0"/>
                  </a:moveTo>
                  <a:lnTo>
                    <a:pt x="0" y="1689"/>
                  </a:lnTo>
                  <a:lnTo>
                    <a:pt x="1442" y="4778"/>
                  </a:lnTo>
                  <a:lnTo>
                    <a:pt x="1854" y="4901"/>
                  </a:lnTo>
                  <a:lnTo>
                    <a:pt x="2266" y="5025"/>
                  </a:lnTo>
                  <a:lnTo>
                    <a:pt x="2678" y="5066"/>
                  </a:lnTo>
                  <a:lnTo>
                    <a:pt x="3048" y="5107"/>
                  </a:lnTo>
                  <a:lnTo>
                    <a:pt x="3872" y="5107"/>
                  </a:lnTo>
                  <a:lnTo>
                    <a:pt x="3790" y="4407"/>
                  </a:lnTo>
                  <a:lnTo>
                    <a:pt x="3625" y="3666"/>
                  </a:lnTo>
                  <a:lnTo>
                    <a:pt x="3419" y="2801"/>
                  </a:lnTo>
                  <a:lnTo>
                    <a:pt x="3254" y="2348"/>
                  </a:lnTo>
                  <a:lnTo>
                    <a:pt x="3089" y="1895"/>
                  </a:lnTo>
                  <a:lnTo>
                    <a:pt x="2883" y="1483"/>
                  </a:lnTo>
                  <a:lnTo>
                    <a:pt x="2678" y="1071"/>
                  </a:lnTo>
                  <a:lnTo>
                    <a:pt x="2430" y="700"/>
                  </a:lnTo>
                  <a:lnTo>
                    <a:pt x="2142" y="412"/>
                  </a:lnTo>
                  <a:lnTo>
                    <a:pt x="1813" y="165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79"/>
            <p:cNvSpPr/>
            <p:nvPr/>
          </p:nvSpPr>
          <p:spPr>
            <a:xfrm>
              <a:off x="7167700" y="1520975"/>
              <a:ext cx="51500" cy="80350"/>
            </a:xfrm>
            <a:custGeom>
              <a:avLst/>
              <a:gdLst/>
              <a:ahLst/>
              <a:cxnLst/>
              <a:rect l="l" t="t" r="r" b="b"/>
              <a:pathLst>
                <a:path w="2060" h="3214" extrusionOk="0">
                  <a:moveTo>
                    <a:pt x="700" y="1"/>
                  </a:moveTo>
                  <a:lnTo>
                    <a:pt x="659" y="83"/>
                  </a:lnTo>
                  <a:lnTo>
                    <a:pt x="659" y="207"/>
                  </a:lnTo>
                  <a:lnTo>
                    <a:pt x="700" y="619"/>
                  </a:lnTo>
                  <a:lnTo>
                    <a:pt x="865" y="1195"/>
                  </a:lnTo>
                  <a:lnTo>
                    <a:pt x="700" y="1319"/>
                  </a:lnTo>
                  <a:lnTo>
                    <a:pt x="371" y="1566"/>
                  </a:lnTo>
                  <a:lnTo>
                    <a:pt x="206" y="1731"/>
                  </a:lnTo>
                  <a:lnTo>
                    <a:pt x="41" y="1937"/>
                  </a:lnTo>
                  <a:lnTo>
                    <a:pt x="0" y="2143"/>
                  </a:lnTo>
                  <a:lnTo>
                    <a:pt x="0" y="2266"/>
                  </a:lnTo>
                  <a:lnTo>
                    <a:pt x="41" y="2349"/>
                  </a:lnTo>
                  <a:lnTo>
                    <a:pt x="124" y="2554"/>
                  </a:lnTo>
                  <a:lnTo>
                    <a:pt x="247" y="2719"/>
                  </a:lnTo>
                  <a:lnTo>
                    <a:pt x="536" y="3007"/>
                  </a:lnTo>
                  <a:lnTo>
                    <a:pt x="783" y="3172"/>
                  </a:lnTo>
                  <a:lnTo>
                    <a:pt x="865" y="3213"/>
                  </a:lnTo>
                  <a:lnTo>
                    <a:pt x="2060" y="2431"/>
                  </a:lnTo>
                  <a:lnTo>
                    <a:pt x="2060" y="2225"/>
                  </a:lnTo>
                  <a:lnTo>
                    <a:pt x="2018" y="1772"/>
                  </a:lnTo>
                  <a:lnTo>
                    <a:pt x="1977" y="1525"/>
                  </a:lnTo>
                  <a:lnTo>
                    <a:pt x="1895" y="1319"/>
                  </a:lnTo>
                  <a:lnTo>
                    <a:pt x="1730" y="1154"/>
                  </a:lnTo>
                  <a:lnTo>
                    <a:pt x="1648" y="1072"/>
                  </a:lnTo>
                  <a:lnTo>
                    <a:pt x="1565" y="1072"/>
                  </a:lnTo>
                  <a:lnTo>
                    <a:pt x="1236" y="495"/>
                  </a:lnTo>
                  <a:lnTo>
                    <a:pt x="948" y="124"/>
                  </a:lnTo>
                  <a:lnTo>
                    <a:pt x="824" y="42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79"/>
            <p:cNvSpPr/>
            <p:nvPr/>
          </p:nvSpPr>
          <p:spPr>
            <a:xfrm>
              <a:off x="7118275" y="1550850"/>
              <a:ext cx="20625" cy="96800"/>
            </a:xfrm>
            <a:custGeom>
              <a:avLst/>
              <a:gdLst/>
              <a:ahLst/>
              <a:cxnLst/>
              <a:rect l="l" t="t" r="r" b="b"/>
              <a:pathLst>
                <a:path w="825" h="3872" extrusionOk="0">
                  <a:moveTo>
                    <a:pt x="742" y="0"/>
                  </a:moveTo>
                  <a:lnTo>
                    <a:pt x="701" y="41"/>
                  </a:lnTo>
                  <a:lnTo>
                    <a:pt x="165" y="2966"/>
                  </a:lnTo>
                  <a:lnTo>
                    <a:pt x="0" y="3789"/>
                  </a:lnTo>
                  <a:lnTo>
                    <a:pt x="42" y="3831"/>
                  </a:lnTo>
                  <a:lnTo>
                    <a:pt x="83" y="3872"/>
                  </a:lnTo>
                  <a:lnTo>
                    <a:pt x="124" y="3872"/>
                  </a:lnTo>
                  <a:lnTo>
                    <a:pt x="124" y="3831"/>
                  </a:lnTo>
                  <a:lnTo>
                    <a:pt x="659" y="906"/>
                  </a:lnTo>
                  <a:lnTo>
                    <a:pt x="824" y="41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79"/>
            <p:cNvSpPr/>
            <p:nvPr/>
          </p:nvSpPr>
          <p:spPr>
            <a:xfrm>
              <a:off x="7251100" y="1579675"/>
              <a:ext cx="31950" cy="60775"/>
            </a:xfrm>
            <a:custGeom>
              <a:avLst/>
              <a:gdLst/>
              <a:ahLst/>
              <a:cxnLst/>
              <a:rect l="l" t="t" r="r" b="b"/>
              <a:pathLst>
                <a:path w="1278" h="2431" extrusionOk="0">
                  <a:moveTo>
                    <a:pt x="42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618" y="1236"/>
                  </a:lnTo>
                  <a:lnTo>
                    <a:pt x="1195" y="2389"/>
                  </a:lnTo>
                  <a:lnTo>
                    <a:pt x="1236" y="2430"/>
                  </a:lnTo>
                  <a:lnTo>
                    <a:pt x="1277" y="2430"/>
                  </a:lnTo>
                  <a:lnTo>
                    <a:pt x="1277" y="2389"/>
                  </a:lnTo>
                  <a:lnTo>
                    <a:pt x="1277" y="2348"/>
                  </a:lnTo>
                  <a:lnTo>
                    <a:pt x="701" y="1195"/>
                  </a:lnTo>
                  <a:lnTo>
                    <a:pt x="83" y="4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9"/>
            <p:cNvSpPr/>
            <p:nvPr/>
          </p:nvSpPr>
          <p:spPr>
            <a:xfrm>
              <a:off x="7243900" y="1599250"/>
              <a:ext cx="22675" cy="6200"/>
            </a:xfrm>
            <a:custGeom>
              <a:avLst/>
              <a:gdLst/>
              <a:ahLst/>
              <a:cxnLst/>
              <a:rect l="l" t="t" r="r" b="b"/>
              <a:pathLst>
                <a:path w="907" h="248" extrusionOk="0">
                  <a:moveTo>
                    <a:pt x="0" y="0"/>
                  </a:moveTo>
                  <a:lnTo>
                    <a:pt x="0" y="41"/>
                  </a:lnTo>
                  <a:lnTo>
                    <a:pt x="0" y="82"/>
                  </a:lnTo>
                  <a:lnTo>
                    <a:pt x="41" y="124"/>
                  </a:lnTo>
                  <a:lnTo>
                    <a:pt x="453" y="165"/>
                  </a:lnTo>
                  <a:lnTo>
                    <a:pt x="824" y="247"/>
                  </a:lnTo>
                  <a:lnTo>
                    <a:pt x="865" y="206"/>
                  </a:lnTo>
                  <a:lnTo>
                    <a:pt x="906" y="206"/>
                  </a:lnTo>
                  <a:lnTo>
                    <a:pt x="865" y="165"/>
                  </a:lnTo>
                  <a:lnTo>
                    <a:pt x="865" y="124"/>
                  </a:lnTo>
                  <a:lnTo>
                    <a:pt x="453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9"/>
            <p:cNvSpPr/>
            <p:nvPr/>
          </p:nvSpPr>
          <p:spPr>
            <a:xfrm>
              <a:off x="7052375" y="1133825"/>
              <a:ext cx="300675" cy="257450"/>
            </a:xfrm>
            <a:custGeom>
              <a:avLst/>
              <a:gdLst/>
              <a:ahLst/>
              <a:cxnLst/>
              <a:rect l="l" t="t" r="r" b="b"/>
              <a:pathLst>
                <a:path w="12027" h="10298" extrusionOk="0">
                  <a:moveTo>
                    <a:pt x="5602" y="1"/>
                  </a:moveTo>
                  <a:lnTo>
                    <a:pt x="5108" y="83"/>
                  </a:lnTo>
                  <a:lnTo>
                    <a:pt x="4654" y="248"/>
                  </a:lnTo>
                  <a:lnTo>
                    <a:pt x="4243" y="495"/>
                  </a:lnTo>
                  <a:lnTo>
                    <a:pt x="4078" y="619"/>
                  </a:lnTo>
                  <a:lnTo>
                    <a:pt x="3913" y="783"/>
                  </a:lnTo>
                  <a:lnTo>
                    <a:pt x="3748" y="948"/>
                  </a:lnTo>
                  <a:lnTo>
                    <a:pt x="3666" y="1154"/>
                  </a:lnTo>
                  <a:lnTo>
                    <a:pt x="3172" y="1031"/>
                  </a:lnTo>
                  <a:lnTo>
                    <a:pt x="2636" y="948"/>
                  </a:lnTo>
                  <a:lnTo>
                    <a:pt x="2389" y="907"/>
                  </a:lnTo>
                  <a:lnTo>
                    <a:pt x="2142" y="907"/>
                  </a:lnTo>
                  <a:lnTo>
                    <a:pt x="1895" y="948"/>
                  </a:lnTo>
                  <a:lnTo>
                    <a:pt x="1689" y="1031"/>
                  </a:lnTo>
                  <a:lnTo>
                    <a:pt x="1442" y="1154"/>
                  </a:lnTo>
                  <a:lnTo>
                    <a:pt x="1236" y="1319"/>
                  </a:lnTo>
                  <a:lnTo>
                    <a:pt x="1071" y="1525"/>
                  </a:lnTo>
                  <a:lnTo>
                    <a:pt x="948" y="1772"/>
                  </a:lnTo>
                  <a:lnTo>
                    <a:pt x="907" y="2019"/>
                  </a:lnTo>
                  <a:lnTo>
                    <a:pt x="907" y="2266"/>
                  </a:lnTo>
                  <a:lnTo>
                    <a:pt x="948" y="2513"/>
                  </a:lnTo>
                  <a:lnTo>
                    <a:pt x="1030" y="2719"/>
                  </a:lnTo>
                  <a:lnTo>
                    <a:pt x="865" y="2719"/>
                  </a:lnTo>
                  <a:lnTo>
                    <a:pt x="701" y="2760"/>
                  </a:lnTo>
                  <a:lnTo>
                    <a:pt x="536" y="2802"/>
                  </a:lnTo>
                  <a:lnTo>
                    <a:pt x="371" y="2884"/>
                  </a:lnTo>
                  <a:lnTo>
                    <a:pt x="248" y="3007"/>
                  </a:lnTo>
                  <a:lnTo>
                    <a:pt x="124" y="3131"/>
                  </a:lnTo>
                  <a:lnTo>
                    <a:pt x="42" y="3255"/>
                  </a:lnTo>
                  <a:lnTo>
                    <a:pt x="0" y="3419"/>
                  </a:lnTo>
                  <a:lnTo>
                    <a:pt x="0" y="3584"/>
                  </a:lnTo>
                  <a:lnTo>
                    <a:pt x="0" y="3749"/>
                  </a:lnTo>
                  <a:lnTo>
                    <a:pt x="83" y="3914"/>
                  </a:lnTo>
                  <a:lnTo>
                    <a:pt x="165" y="4037"/>
                  </a:lnTo>
                  <a:lnTo>
                    <a:pt x="248" y="4161"/>
                  </a:lnTo>
                  <a:lnTo>
                    <a:pt x="371" y="4284"/>
                  </a:lnTo>
                  <a:lnTo>
                    <a:pt x="536" y="4367"/>
                  </a:lnTo>
                  <a:lnTo>
                    <a:pt x="701" y="4408"/>
                  </a:lnTo>
                  <a:lnTo>
                    <a:pt x="907" y="6467"/>
                  </a:lnTo>
                  <a:lnTo>
                    <a:pt x="1154" y="8485"/>
                  </a:lnTo>
                  <a:lnTo>
                    <a:pt x="1442" y="8691"/>
                  </a:lnTo>
                  <a:lnTo>
                    <a:pt x="1771" y="8856"/>
                  </a:lnTo>
                  <a:lnTo>
                    <a:pt x="2430" y="9144"/>
                  </a:lnTo>
                  <a:lnTo>
                    <a:pt x="3172" y="9391"/>
                  </a:lnTo>
                  <a:lnTo>
                    <a:pt x="3872" y="9556"/>
                  </a:lnTo>
                  <a:lnTo>
                    <a:pt x="4572" y="9680"/>
                  </a:lnTo>
                  <a:lnTo>
                    <a:pt x="5313" y="9803"/>
                  </a:lnTo>
                  <a:lnTo>
                    <a:pt x="6755" y="9927"/>
                  </a:lnTo>
                  <a:lnTo>
                    <a:pt x="10050" y="10297"/>
                  </a:lnTo>
                  <a:lnTo>
                    <a:pt x="10668" y="8938"/>
                  </a:lnTo>
                  <a:lnTo>
                    <a:pt x="10915" y="8238"/>
                  </a:lnTo>
                  <a:lnTo>
                    <a:pt x="11162" y="7538"/>
                  </a:lnTo>
                  <a:lnTo>
                    <a:pt x="11368" y="6838"/>
                  </a:lnTo>
                  <a:lnTo>
                    <a:pt x="11533" y="6138"/>
                  </a:lnTo>
                  <a:lnTo>
                    <a:pt x="11615" y="5396"/>
                  </a:lnTo>
                  <a:lnTo>
                    <a:pt x="11656" y="4655"/>
                  </a:lnTo>
                  <a:lnTo>
                    <a:pt x="11780" y="4573"/>
                  </a:lnTo>
                  <a:lnTo>
                    <a:pt x="11862" y="4449"/>
                  </a:lnTo>
                  <a:lnTo>
                    <a:pt x="11944" y="4284"/>
                  </a:lnTo>
                  <a:lnTo>
                    <a:pt x="11986" y="4161"/>
                  </a:lnTo>
                  <a:lnTo>
                    <a:pt x="12027" y="3831"/>
                  </a:lnTo>
                  <a:lnTo>
                    <a:pt x="11944" y="3543"/>
                  </a:lnTo>
                  <a:lnTo>
                    <a:pt x="11903" y="3378"/>
                  </a:lnTo>
                  <a:lnTo>
                    <a:pt x="11821" y="3255"/>
                  </a:lnTo>
                  <a:lnTo>
                    <a:pt x="11574" y="3049"/>
                  </a:lnTo>
                  <a:lnTo>
                    <a:pt x="11285" y="2884"/>
                  </a:lnTo>
                  <a:lnTo>
                    <a:pt x="11121" y="2843"/>
                  </a:lnTo>
                  <a:lnTo>
                    <a:pt x="10956" y="2843"/>
                  </a:lnTo>
                  <a:lnTo>
                    <a:pt x="10832" y="2554"/>
                  </a:lnTo>
                  <a:lnTo>
                    <a:pt x="10709" y="2266"/>
                  </a:lnTo>
                  <a:lnTo>
                    <a:pt x="10544" y="2019"/>
                  </a:lnTo>
                  <a:lnTo>
                    <a:pt x="10379" y="1772"/>
                  </a:lnTo>
                  <a:lnTo>
                    <a:pt x="10173" y="1566"/>
                  </a:lnTo>
                  <a:lnTo>
                    <a:pt x="9926" y="1319"/>
                  </a:lnTo>
                  <a:lnTo>
                    <a:pt x="9432" y="948"/>
                  </a:lnTo>
                  <a:lnTo>
                    <a:pt x="8897" y="660"/>
                  </a:lnTo>
                  <a:lnTo>
                    <a:pt x="8279" y="413"/>
                  </a:lnTo>
                  <a:lnTo>
                    <a:pt x="7661" y="248"/>
                  </a:lnTo>
                  <a:lnTo>
                    <a:pt x="7043" y="83"/>
                  </a:lnTo>
                  <a:lnTo>
                    <a:pt x="6549" y="42"/>
                  </a:lnTo>
                  <a:lnTo>
                    <a:pt x="60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79"/>
            <p:cNvSpPr/>
            <p:nvPr/>
          </p:nvSpPr>
          <p:spPr>
            <a:xfrm>
              <a:off x="7077075" y="1207975"/>
              <a:ext cx="215225" cy="328475"/>
            </a:xfrm>
            <a:custGeom>
              <a:avLst/>
              <a:gdLst/>
              <a:ahLst/>
              <a:cxnLst/>
              <a:rect l="l" t="t" r="r" b="b"/>
              <a:pathLst>
                <a:path w="8609" h="13139" extrusionOk="0">
                  <a:moveTo>
                    <a:pt x="3996" y="0"/>
                  </a:moveTo>
                  <a:lnTo>
                    <a:pt x="3419" y="41"/>
                  </a:lnTo>
                  <a:lnTo>
                    <a:pt x="2802" y="165"/>
                  </a:lnTo>
                  <a:lnTo>
                    <a:pt x="2266" y="371"/>
                  </a:lnTo>
                  <a:lnTo>
                    <a:pt x="1772" y="577"/>
                  </a:lnTo>
                  <a:lnTo>
                    <a:pt x="1360" y="865"/>
                  </a:lnTo>
                  <a:lnTo>
                    <a:pt x="989" y="1195"/>
                  </a:lnTo>
                  <a:lnTo>
                    <a:pt x="866" y="1359"/>
                  </a:lnTo>
                  <a:lnTo>
                    <a:pt x="742" y="1565"/>
                  </a:lnTo>
                  <a:lnTo>
                    <a:pt x="619" y="1771"/>
                  </a:lnTo>
                  <a:lnTo>
                    <a:pt x="578" y="1977"/>
                  </a:lnTo>
                  <a:lnTo>
                    <a:pt x="330" y="3172"/>
                  </a:lnTo>
                  <a:lnTo>
                    <a:pt x="124" y="4284"/>
                  </a:lnTo>
                  <a:lnTo>
                    <a:pt x="42" y="5231"/>
                  </a:lnTo>
                  <a:lnTo>
                    <a:pt x="1" y="6096"/>
                  </a:lnTo>
                  <a:lnTo>
                    <a:pt x="42" y="6920"/>
                  </a:lnTo>
                  <a:lnTo>
                    <a:pt x="83" y="7414"/>
                  </a:lnTo>
                  <a:lnTo>
                    <a:pt x="207" y="7867"/>
                  </a:lnTo>
                  <a:lnTo>
                    <a:pt x="330" y="8279"/>
                  </a:lnTo>
                  <a:lnTo>
                    <a:pt x="454" y="8649"/>
                  </a:lnTo>
                  <a:lnTo>
                    <a:pt x="619" y="8979"/>
                  </a:lnTo>
                  <a:lnTo>
                    <a:pt x="825" y="9267"/>
                  </a:lnTo>
                  <a:lnTo>
                    <a:pt x="1072" y="9555"/>
                  </a:lnTo>
                  <a:lnTo>
                    <a:pt x="1319" y="9803"/>
                  </a:lnTo>
                  <a:lnTo>
                    <a:pt x="1690" y="10091"/>
                  </a:lnTo>
                  <a:lnTo>
                    <a:pt x="2019" y="10297"/>
                  </a:lnTo>
                  <a:lnTo>
                    <a:pt x="2760" y="10668"/>
                  </a:lnTo>
                  <a:lnTo>
                    <a:pt x="3378" y="10997"/>
                  </a:lnTo>
                  <a:lnTo>
                    <a:pt x="3666" y="11162"/>
                  </a:lnTo>
                  <a:lnTo>
                    <a:pt x="3872" y="11368"/>
                  </a:lnTo>
                  <a:lnTo>
                    <a:pt x="4078" y="11574"/>
                  </a:lnTo>
                  <a:lnTo>
                    <a:pt x="4202" y="11862"/>
                  </a:lnTo>
                  <a:lnTo>
                    <a:pt x="4284" y="12233"/>
                  </a:lnTo>
                  <a:lnTo>
                    <a:pt x="4284" y="12686"/>
                  </a:lnTo>
                  <a:lnTo>
                    <a:pt x="4614" y="12933"/>
                  </a:lnTo>
                  <a:lnTo>
                    <a:pt x="4943" y="13056"/>
                  </a:lnTo>
                  <a:lnTo>
                    <a:pt x="5273" y="13139"/>
                  </a:lnTo>
                  <a:lnTo>
                    <a:pt x="5602" y="13139"/>
                  </a:lnTo>
                  <a:lnTo>
                    <a:pt x="5891" y="13097"/>
                  </a:lnTo>
                  <a:lnTo>
                    <a:pt x="6179" y="12974"/>
                  </a:lnTo>
                  <a:lnTo>
                    <a:pt x="6426" y="12768"/>
                  </a:lnTo>
                  <a:lnTo>
                    <a:pt x="6632" y="12562"/>
                  </a:lnTo>
                  <a:lnTo>
                    <a:pt x="6632" y="12109"/>
                  </a:lnTo>
                  <a:lnTo>
                    <a:pt x="6714" y="11697"/>
                  </a:lnTo>
                  <a:lnTo>
                    <a:pt x="6797" y="11285"/>
                  </a:lnTo>
                  <a:lnTo>
                    <a:pt x="6879" y="10956"/>
                  </a:lnTo>
                  <a:lnTo>
                    <a:pt x="7085" y="10338"/>
                  </a:lnTo>
                  <a:lnTo>
                    <a:pt x="7373" y="9803"/>
                  </a:lnTo>
                  <a:lnTo>
                    <a:pt x="7620" y="9391"/>
                  </a:lnTo>
                  <a:lnTo>
                    <a:pt x="7909" y="8979"/>
                  </a:lnTo>
                  <a:lnTo>
                    <a:pt x="8156" y="8608"/>
                  </a:lnTo>
                  <a:lnTo>
                    <a:pt x="8321" y="8279"/>
                  </a:lnTo>
                  <a:lnTo>
                    <a:pt x="8568" y="7702"/>
                  </a:lnTo>
                  <a:lnTo>
                    <a:pt x="8609" y="7661"/>
                  </a:lnTo>
                  <a:lnTo>
                    <a:pt x="8609" y="6631"/>
                  </a:lnTo>
                  <a:lnTo>
                    <a:pt x="8609" y="6384"/>
                  </a:lnTo>
                  <a:lnTo>
                    <a:pt x="8568" y="5190"/>
                  </a:lnTo>
                  <a:lnTo>
                    <a:pt x="8526" y="3913"/>
                  </a:lnTo>
                  <a:lnTo>
                    <a:pt x="8444" y="3336"/>
                  </a:lnTo>
                  <a:lnTo>
                    <a:pt x="8362" y="2760"/>
                  </a:lnTo>
                  <a:lnTo>
                    <a:pt x="8238" y="2307"/>
                  </a:lnTo>
                  <a:lnTo>
                    <a:pt x="8115" y="1936"/>
                  </a:lnTo>
                  <a:lnTo>
                    <a:pt x="7991" y="1648"/>
                  </a:lnTo>
                  <a:lnTo>
                    <a:pt x="7826" y="1401"/>
                  </a:lnTo>
                  <a:lnTo>
                    <a:pt x="7620" y="1195"/>
                  </a:lnTo>
                  <a:lnTo>
                    <a:pt x="7414" y="989"/>
                  </a:lnTo>
                  <a:lnTo>
                    <a:pt x="7167" y="824"/>
                  </a:lnTo>
                  <a:lnTo>
                    <a:pt x="6920" y="659"/>
                  </a:lnTo>
                  <a:lnTo>
                    <a:pt x="6426" y="371"/>
                  </a:lnTo>
                  <a:lnTo>
                    <a:pt x="5849" y="165"/>
                  </a:lnTo>
                  <a:lnTo>
                    <a:pt x="5232" y="41"/>
                  </a:lnTo>
                  <a:lnTo>
                    <a:pt x="4614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79"/>
            <p:cNvSpPr/>
            <p:nvPr/>
          </p:nvSpPr>
          <p:spPr>
            <a:xfrm>
              <a:off x="7085325" y="1191500"/>
              <a:ext cx="231700" cy="182275"/>
            </a:xfrm>
            <a:custGeom>
              <a:avLst/>
              <a:gdLst/>
              <a:ahLst/>
              <a:cxnLst/>
              <a:rect l="l" t="t" r="r" b="b"/>
              <a:pathLst>
                <a:path w="9268" h="7291" extrusionOk="0">
                  <a:moveTo>
                    <a:pt x="3213" y="0"/>
                  </a:moveTo>
                  <a:lnTo>
                    <a:pt x="2842" y="42"/>
                  </a:lnTo>
                  <a:lnTo>
                    <a:pt x="2430" y="124"/>
                  </a:lnTo>
                  <a:lnTo>
                    <a:pt x="2060" y="247"/>
                  </a:lnTo>
                  <a:lnTo>
                    <a:pt x="1689" y="412"/>
                  </a:lnTo>
                  <a:lnTo>
                    <a:pt x="1360" y="618"/>
                  </a:lnTo>
                  <a:lnTo>
                    <a:pt x="1030" y="865"/>
                  </a:lnTo>
                  <a:lnTo>
                    <a:pt x="701" y="1112"/>
                  </a:lnTo>
                  <a:lnTo>
                    <a:pt x="453" y="1401"/>
                  </a:lnTo>
                  <a:lnTo>
                    <a:pt x="206" y="1730"/>
                  </a:lnTo>
                  <a:lnTo>
                    <a:pt x="0" y="2060"/>
                  </a:lnTo>
                  <a:lnTo>
                    <a:pt x="83" y="2266"/>
                  </a:lnTo>
                  <a:lnTo>
                    <a:pt x="206" y="2430"/>
                  </a:lnTo>
                  <a:lnTo>
                    <a:pt x="371" y="2595"/>
                  </a:lnTo>
                  <a:lnTo>
                    <a:pt x="577" y="2677"/>
                  </a:lnTo>
                  <a:lnTo>
                    <a:pt x="783" y="2677"/>
                  </a:lnTo>
                  <a:lnTo>
                    <a:pt x="989" y="2636"/>
                  </a:lnTo>
                  <a:lnTo>
                    <a:pt x="1154" y="2554"/>
                  </a:lnTo>
                  <a:lnTo>
                    <a:pt x="1318" y="2389"/>
                  </a:lnTo>
                  <a:lnTo>
                    <a:pt x="1360" y="2513"/>
                  </a:lnTo>
                  <a:lnTo>
                    <a:pt x="1483" y="2636"/>
                  </a:lnTo>
                  <a:lnTo>
                    <a:pt x="1689" y="2801"/>
                  </a:lnTo>
                  <a:lnTo>
                    <a:pt x="1977" y="2925"/>
                  </a:lnTo>
                  <a:lnTo>
                    <a:pt x="2266" y="3007"/>
                  </a:lnTo>
                  <a:lnTo>
                    <a:pt x="2760" y="3089"/>
                  </a:lnTo>
                  <a:lnTo>
                    <a:pt x="3254" y="3130"/>
                  </a:lnTo>
                  <a:lnTo>
                    <a:pt x="3790" y="3172"/>
                  </a:lnTo>
                  <a:lnTo>
                    <a:pt x="4284" y="3130"/>
                  </a:lnTo>
                  <a:lnTo>
                    <a:pt x="4778" y="3048"/>
                  </a:lnTo>
                  <a:lnTo>
                    <a:pt x="5272" y="2925"/>
                  </a:lnTo>
                  <a:lnTo>
                    <a:pt x="5766" y="2760"/>
                  </a:lnTo>
                  <a:lnTo>
                    <a:pt x="6261" y="2595"/>
                  </a:lnTo>
                  <a:lnTo>
                    <a:pt x="6178" y="2801"/>
                  </a:lnTo>
                  <a:lnTo>
                    <a:pt x="6137" y="3007"/>
                  </a:lnTo>
                  <a:lnTo>
                    <a:pt x="6178" y="3254"/>
                  </a:lnTo>
                  <a:lnTo>
                    <a:pt x="6302" y="3460"/>
                  </a:lnTo>
                  <a:lnTo>
                    <a:pt x="6425" y="3625"/>
                  </a:lnTo>
                  <a:lnTo>
                    <a:pt x="6590" y="3748"/>
                  </a:lnTo>
                  <a:lnTo>
                    <a:pt x="6796" y="3831"/>
                  </a:lnTo>
                  <a:lnTo>
                    <a:pt x="7043" y="3872"/>
                  </a:lnTo>
                  <a:lnTo>
                    <a:pt x="6878" y="4325"/>
                  </a:lnTo>
                  <a:lnTo>
                    <a:pt x="6796" y="4819"/>
                  </a:lnTo>
                  <a:lnTo>
                    <a:pt x="6837" y="5355"/>
                  </a:lnTo>
                  <a:lnTo>
                    <a:pt x="6961" y="5808"/>
                  </a:lnTo>
                  <a:lnTo>
                    <a:pt x="7208" y="6261"/>
                  </a:lnTo>
                  <a:lnTo>
                    <a:pt x="7496" y="6672"/>
                  </a:lnTo>
                  <a:lnTo>
                    <a:pt x="7867" y="7043"/>
                  </a:lnTo>
                  <a:lnTo>
                    <a:pt x="8279" y="7290"/>
                  </a:lnTo>
                  <a:lnTo>
                    <a:pt x="8485" y="7126"/>
                  </a:lnTo>
                  <a:lnTo>
                    <a:pt x="8691" y="6961"/>
                  </a:lnTo>
                  <a:lnTo>
                    <a:pt x="8855" y="6714"/>
                  </a:lnTo>
                  <a:lnTo>
                    <a:pt x="8979" y="6467"/>
                  </a:lnTo>
                  <a:lnTo>
                    <a:pt x="9103" y="6178"/>
                  </a:lnTo>
                  <a:lnTo>
                    <a:pt x="9185" y="5931"/>
                  </a:lnTo>
                  <a:lnTo>
                    <a:pt x="9267" y="5355"/>
                  </a:lnTo>
                  <a:lnTo>
                    <a:pt x="9267" y="4737"/>
                  </a:lnTo>
                  <a:lnTo>
                    <a:pt x="9267" y="4160"/>
                  </a:lnTo>
                  <a:lnTo>
                    <a:pt x="9144" y="3542"/>
                  </a:lnTo>
                  <a:lnTo>
                    <a:pt x="8979" y="2966"/>
                  </a:lnTo>
                  <a:lnTo>
                    <a:pt x="8773" y="2389"/>
                  </a:lnTo>
                  <a:lnTo>
                    <a:pt x="8444" y="1895"/>
                  </a:lnTo>
                  <a:lnTo>
                    <a:pt x="8073" y="1442"/>
                  </a:lnTo>
                  <a:lnTo>
                    <a:pt x="7826" y="1236"/>
                  </a:lnTo>
                  <a:lnTo>
                    <a:pt x="7620" y="1030"/>
                  </a:lnTo>
                  <a:lnTo>
                    <a:pt x="7126" y="742"/>
                  </a:lnTo>
                  <a:lnTo>
                    <a:pt x="6631" y="495"/>
                  </a:lnTo>
                  <a:lnTo>
                    <a:pt x="6096" y="330"/>
                  </a:lnTo>
                  <a:lnTo>
                    <a:pt x="5561" y="206"/>
                  </a:lnTo>
                  <a:lnTo>
                    <a:pt x="4778" y="42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9"/>
            <p:cNvSpPr/>
            <p:nvPr/>
          </p:nvSpPr>
          <p:spPr>
            <a:xfrm>
              <a:off x="7123425" y="1367575"/>
              <a:ext cx="44300" cy="17525"/>
            </a:xfrm>
            <a:custGeom>
              <a:avLst/>
              <a:gdLst/>
              <a:ahLst/>
              <a:cxnLst/>
              <a:rect l="l" t="t" r="r" b="b"/>
              <a:pathLst>
                <a:path w="1772" h="701" extrusionOk="0">
                  <a:moveTo>
                    <a:pt x="1565" y="0"/>
                  </a:moveTo>
                  <a:lnTo>
                    <a:pt x="1483" y="41"/>
                  </a:lnTo>
                  <a:lnTo>
                    <a:pt x="1442" y="83"/>
                  </a:lnTo>
                  <a:lnTo>
                    <a:pt x="1277" y="206"/>
                  </a:lnTo>
                  <a:lnTo>
                    <a:pt x="989" y="330"/>
                  </a:lnTo>
                  <a:lnTo>
                    <a:pt x="659" y="330"/>
                  </a:lnTo>
                  <a:lnTo>
                    <a:pt x="453" y="288"/>
                  </a:lnTo>
                  <a:lnTo>
                    <a:pt x="289" y="247"/>
                  </a:lnTo>
                  <a:lnTo>
                    <a:pt x="206" y="206"/>
                  </a:lnTo>
                  <a:lnTo>
                    <a:pt x="165" y="206"/>
                  </a:lnTo>
                  <a:lnTo>
                    <a:pt x="83" y="247"/>
                  </a:lnTo>
                  <a:lnTo>
                    <a:pt x="41" y="288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41" y="494"/>
                  </a:lnTo>
                  <a:lnTo>
                    <a:pt x="124" y="536"/>
                  </a:lnTo>
                  <a:lnTo>
                    <a:pt x="412" y="659"/>
                  </a:lnTo>
                  <a:lnTo>
                    <a:pt x="700" y="700"/>
                  </a:lnTo>
                  <a:lnTo>
                    <a:pt x="1030" y="700"/>
                  </a:lnTo>
                  <a:lnTo>
                    <a:pt x="1318" y="618"/>
                  </a:lnTo>
                  <a:lnTo>
                    <a:pt x="1565" y="453"/>
                  </a:lnTo>
                  <a:lnTo>
                    <a:pt x="1730" y="288"/>
                  </a:lnTo>
                  <a:lnTo>
                    <a:pt x="1771" y="247"/>
                  </a:lnTo>
                  <a:lnTo>
                    <a:pt x="1771" y="165"/>
                  </a:lnTo>
                  <a:lnTo>
                    <a:pt x="1730" y="83"/>
                  </a:lnTo>
                  <a:lnTo>
                    <a:pt x="1689" y="41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79"/>
            <p:cNvSpPr/>
            <p:nvPr/>
          </p:nvSpPr>
          <p:spPr>
            <a:xfrm>
              <a:off x="7128575" y="1346975"/>
              <a:ext cx="13400" cy="11350"/>
            </a:xfrm>
            <a:custGeom>
              <a:avLst/>
              <a:gdLst/>
              <a:ahLst/>
              <a:cxnLst/>
              <a:rect l="l" t="t" r="r" b="b"/>
              <a:pathLst>
                <a:path w="536" h="454" extrusionOk="0">
                  <a:moveTo>
                    <a:pt x="165" y="0"/>
                  </a:moveTo>
                  <a:lnTo>
                    <a:pt x="83" y="42"/>
                  </a:lnTo>
                  <a:lnTo>
                    <a:pt x="0" y="124"/>
                  </a:lnTo>
                  <a:lnTo>
                    <a:pt x="0" y="248"/>
                  </a:lnTo>
                  <a:lnTo>
                    <a:pt x="0" y="412"/>
                  </a:lnTo>
                  <a:lnTo>
                    <a:pt x="41" y="453"/>
                  </a:lnTo>
                  <a:lnTo>
                    <a:pt x="83" y="453"/>
                  </a:lnTo>
                  <a:lnTo>
                    <a:pt x="83" y="412"/>
                  </a:lnTo>
                  <a:lnTo>
                    <a:pt x="83" y="165"/>
                  </a:lnTo>
                  <a:lnTo>
                    <a:pt x="124" y="124"/>
                  </a:lnTo>
                  <a:lnTo>
                    <a:pt x="165" y="83"/>
                  </a:lnTo>
                  <a:lnTo>
                    <a:pt x="289" y="83"/>
                  </a:lnTo>
                  <a:lnTo>
                    <a:pt x="453" y="165"/>
                  </a:lnTo>
                  <a:lnTo>
                    <a:pt x="536" y="165"/>
                  </a:lnTo>
                  <a:lnTo>
                    <a:pt x="536" y="124"/>
                  </a:lnTo>
                  <a:lnTo>
                    <a:pt x="494" y="8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783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79"/>
            <p:cNvSpPr/>
            <p:nvPr/>
          </p:nvSpPr>
          <p:spPr>
            <a:xfrm>
              <a:off x="7074000" y="1344925"/>
              <a:ext cx="29875" cy="20600"/>
            </a:xfrm>
            <a:custGeom>
              <a:avLst/>
              <a:gdLst/>
              <a:ahLst/>
              <a:cxnLst/>
              <a:rect l="l" t="t" r="r" b="b"/>
              <a:pathLst>
                <a:path w="1195" h="824" extrusionOk="0">
                  <a:moveTo>
                    <a:pt x="618" y="0"/>
                  </a:moveTo>
                  <a:lnTo>
                    <a:pt x="371" y="41"/>
                  </a:lnTo>
                  <a:lnTo>
                    <a:pt x="206" y="124"/>
                  </a:lnTo>
                  <a:lnTo>
                    <a:pt x="42" y="247"/>
                  </a:lnTo>
                  <a:lnTo>
                    <a:pt x="0" y="412"/>
                  </a:lnTo>
                  <a:lnTo>
                    <a:pt x="42" y="535"/>
                  </a:lnTo>
                  <a:lnTo>
                    <a:pt x="165" y="700"/>
                  </a:lnTo>
                  <a:lnTo>
                    <a:pt x="330" y="783"/>
                  </a:lnTo>
                  <a:lnTo>
                    <a:pt x="577" y="824"/>
                  </a:lnTo>
                  <a:lnTo>
                    <a:pt x="824" y="824"/>
                  </a:lnTo>
                  <a:lnTo>
                    <a:pt x="989" y="741"/>
                  </a:lnTo>
                  <a:lnTo>
                    <a:pt x="1112" y="618"/>
                  </a:lnTo>
                  <a:lnTo>
                    <a:pt x="1195" y="453"/>
                  </a:lnTo>
                  <a:lnTo>
                    <a:pt x="1154" y="288"/>
                  </a:lnTo>
                  <a:lnTo>
                    <a:pt x="1030" y="165"/>
                  </a:lnTo>
                  <a:lnTo>
                    <a:pt x="824" y="4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79"/>
            <p:cNvSpPr/>
            <p:nvPr/>
          </p:nvSpPr>
          <p:spPr>
            <a:xfrm>
              <a:off x="7184175" y="1349025"/>
              <a:ext cx="29875" cy="20625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206" y="124"/>
                  </a:lnTo>
                  <a:lnTo>
                    <a:pt x="83" y="248"/>
                  </a:lnTo>
                  <a:lnTo>
                    <a:pt x="0" y="371"/>
                  </a:lnTo>
                  <a:lnTo>
                    <a:pt x="41" y="536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577" y="825"/>
                  </a:lnTo>
                  <a:lnTo>
                    <a:pt x="824" y="783"/>
                  </a:lnTo>
                  <a:lnTo>
                    <a:pt x="989" y="742"/>
                  </a:lnTo>
                  <a:lnTo>
                    <a:pt x="1153" y="619"/>
                  </a:lnTo>
                  <a:lnTo>
                    <a:pt x="1195" y="454"/>
                  </a:lnTo>
                  <a:lnTo>
                    <a:pt x="1153" y="289"/>
                  </a:lnTo>
                  <a:lnTo>
                    <a:pt x="1030" y="166"/>
                  </a:lnTo>
                  <a:lnTo>
                    <a:pt x="865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79"/>
            <p:cNvSpPr/>
            <p:nvPr/>
          </p:nvSpPr>
          <p:spPr>
            <a:xfrm>
              <a:off x="7172850" y="1326375"/>
              <a:ext cx="24725" cy="18575"/>
            </a:xfrm>
            <a:custGeom>
              <a:avLst/>
              <a:gdLst/>
              <a:ahLst/>
              <a:cxnLst/>
              <a:rect l="l" t="t" r="r" b="b"/>
              <a:pathLst>
                <a:path w="989" h="743" extrusionOk="0">
                  <a:moveTo>
                    <a:pt x="494" y="1"/>
                  </a:moveTo>
                  <a:lnTo>
                    <a:pt x="412" y="42"/>
                  </a:lnTo>
                  <a:lnTo>
                    <a:pt x="289" y="83"/>
                  </a:lnTo>
                  <a:lnTo>
                    <a:pt x="124" y="207"/>
                  </a:lnTo>
                  <a:lnTo>
                    <a:pt x="41" y="413"/>
                  </a:lnTo>
                  <a:lnTo>
                    <a:pt x="0" y="619"/>
                  </a:lnTo>
                  <a:lnTo>
                    <a:pt x="0" y="701"/>
                  </a:lnTo>
                  <a:lnTo>
                    <a:pt x="83" y="742"/>
                  </a:lnTo>
                  <a:lnTo>
                    <a:pt x="124" y="701"/>
                  </a:lnTo>
                  <a:lnTo>
                    <a:pt x="165" y="660"/>
                  </a:lnTo>
                  <a:lnTo>
                    <a:pt x="206" y="495"/>
                  </a:lnTo>
                  <a:lnTo>
                    <a:pt x="289" y="330"/>
                  </a:lnTo>
                  <a:lnTo>
                    <a:pt x="371" y="248"/>
                  </a:lnTo>
                  <a:lnTo>
                    <a:pt x="494" y="207"/>
                  </a:lnTo>
                  <a:lnTo>
                    <a:pt x="577" y="248"/>
                  </a:lnTo>
                  <a:lnTo>
                    <a:pt x="618" y="248"/>
                  </a:lnTo>
                  <a:lnTo>
                    <a:pt x="700" y="371"/>
                  </a:lnTo>
                  <a:lnTo>
                    <a:pt x="783" y="536"/>
                  </a:lnTo>
                  <a:lnTo>
                    <a:pt x="824" y="660"/>
                  </a:lnTo>
                  <a:lnTo>
                    <a:pt x="865" y="742"/>
                  </a:lnTo>
                  <a:lnTo>
                    <a:pt x="906" y="742"/>
                  </a:lnTo>
                  <a:lnTo>
                    <a:pt x="989" y="701"/>
                  </a:lnTo>
                  <a:lnTo>
                    <a:pt x="989" y="660"/>
                  </a:lnTo>
                  <a:lnTo>
                    <a:pt x="947" y="413"/>
                  </a:lnTo>
                  <a:lnTo>
                    <a:pt x="824" y="207"/>
                  </a:lnTo>
                  <a:lnTo>
                    <a:pt x="700" y="83"/>
                  </a:lnTo>
                  <a:lnTo>
                    <a:pt x="618" y="42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79"/>
            <p:cNvSpPr/>
            <p:nvPr/>
          </p:nvSpPr>
          <p:spPr>
            <a:xfrm>
              <a:off x="7088400" y="1323300"/>
              <a:ext cx="25775" cy="18550"/>
            </a:xfrm>
            <a:custGeom>
              <a:avLst/>
              <a:gdLst/>
              <a:ahLst/>
              <a:cxnLst/>
              <a:rect l="l" t="t" r="r" b="b"/>
              <a:pathLst>
                <a:path w="1031" h="742" extrusionOk="0">
                  <a:moveTo>
                    <a:pt x="536" y="0"/>
                  </a:moveTo>
                  <a:lnTo>
                    <a:pt x="454" y="41"/>
                  </a:lnTo>
                  <a:lnTo>
                    <a:pt x="330" y="41"/>
                  </a:lnTo>
                  <a:lnTo>
                    <a:pt x="166" y="206"/>
                  </a:lnTo>
                  <a:lnTo>
                    <a:pt x="83" y="412"/>
                  </a:lnTo>
                  <a:lnTo>
                    <a:pt x="1" y="618"/>
                  </a:lnTo>
                  <a:lnTo>
                    <a:pt x="42" y="700"/>
                  </a:lnTo>
                  <a:lnTo>
                    <a:pt x="166" y="700"/>
                  </a:lnTo>
                  <a:lnTo>
                    <a:pt x="207" y="618"/>
                  </a:lnTo>
                  <a:lnTo>
                    <a:pt x="248" y="453"/>
                  </a:lnTo>
                  <a:lnTo>
                    <a:pt x="330" y="330"/>
                  </a:lnTo>
                  <a:lnTo>
                    <a:pt x="413" y="247"/>
                  </a:lnTo>
                  <a:lnTo>
                    <a:pt x="536" y="206"/>
                  </a:lnTo>
                  <a:lnTo>
                    <a:pt x="619" y="206"/>
                  </a:lnTo>
                  <a:lnTo>
                    <a:pt x="660" y="247"/>
                  </a:lnTo>
                  <a:lnTo>
                    <a:pt x="742" y="371"/>
                  </a:lnTo>
                  <a:lnTo>
                    <a:pt x="825" y="536"/>
                  </a:lnTo>
                  <a:lnTo>
                    <a:pt x="825" y="659"/>
                  </a:lnTo>
                  <a:lnTo>
                    <a:pt x="866" y="742"/>
                  </a:lnTo>
                  <a:lnTo>
                    <a:pt x="948" y="742"/>
                  </a:lnTo>
                  <a:lnTo>
                    <a:pt x="1031" y="700"/>
                  </a:lnTo>
                  <a:lnTo>
                    <a:pt x="1031" y="618"/>
                  </a:lnTo>
                  <a:lnTo>
                    <a:pt x="989" y="412"/>
                  </a:lnTo>
                  <a:lnTo>
                    <a:pt x="866" y="206"/>
                  </a:lnTo>
                  <a:lnTo>
                    <a:pt x="742" y="83"/>
                  </a:lnTo>
                  <a:lnTo>
                    <a:pt x="660" y="4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79"/>
            <p:cNvSpPr/>
            <p:nvPr/>
          </p:nvSpPr>
          <p:spPr>
            <a:xfrm>
              <a:off x="7272725" y="1354175"/>
              <a:ext cx="59750" cy="61800"/>
            </a:xfrm>
            <a:custGeom>
              <a:avLst/>
              <a:gdLst/>
              <a:ahLst/>
              <a:cxnLst/>
              <a:rect l="l" t="t" r="r" b="b"/>
              <a:pathLst>
                <a:path w="2390" h="2472" extrusionOk="0">
                  <a:moveTo>
                    <a:pt x="1524" y="1"/>
                  </a:moveTo>
                  <a:lnTo>
                    <a:pt x="1277" y="42"/>
                  </a:lnTo>
                  <a:lnTo>
                    <a:pt x="1071" y="83"/>
                  </a:lnTo>
                  <a:lnTo>
                    <a:pt x="824" y="207"/>
                  </a:lnTo>
                  <a:lnTo>
                    <a:pt x="618" y="330"/>
                  </a:lnTo>
                  <a:lnTo>
                    <a:pt x="412" y="536"/>
                  </a:lnTo>
                  <a:lnTo>
                    <a:pt x="247" y="742"/>
                  </a:lnTo>
                  <a:lnTo>
                    <a:pt x="124" y="948"/>
                  </a:lnTo>
                  <a:lnTo>
                    <a:pt x="41" y="1195"/>
                  </a:lnTo>
                  <a:lnTo>
                    <a:pt x="0" y="1442"/>
                  </a:lnTo>
                  <a:lnTo>
                    <a:pt x="0" y="1648"/>
                  </a:lnTo>
                  <a:lnTo>
                    <a:pt x="83" y="1854"/>
                  </a:lnTo>
                  <a:lnTo>
                    <a:pt x="165" y="2060"/>
                  </a:lnTo>
                  <a:lnTo>
                    <a:pt x="289" y="2225"/>
                  </a:lnTo>
                  <a:lnTo>
                    <a:pt x="453" y="2348"/>
                  </a:lnTo>
                  <a:lnTo>
                    <a:pt x="659" y="2431"/>
                  </a:lnTo>
                  <a:lnTo>
                    <a:pt x="906" y="2472"/>
                  </a:lnTo>
                  <a:lnTo>
                    <a:pt x="1112" y="2431"/>
                  </a:lnTo>
                  <a:lnTo>
                    <a:pt x="1359" y="2390"/>
                  </a:lnTo>
                  <a:lnTo>
                    <a:pt x="1565" y="2266"/>
                  </a:lnTo>
                  <a:lnTo>
                    <a:pt x="1771" y="2142"/>
                  </a:lnTo>
                  <a:lnTo>
                    <a:pt x="1977" y="1936"/>
                  </a:lnTo>
                  <a:lnTo>
                    <a:pt x="2142" y="1731"/>
                  </a:lnTo>
                  <a:lnTo>
                    <a:pt x="2266" y="1525"/>
                  </a:lnTo>
                  <a:lnTo>
                    <a:pt x="2348" y="1278"/>
                  </a:lnTo>
                  <a:lnTo>
                    <a:pt x="2389" y="1030"/>
                  </a:lnTo>
                  <a:lnTo>
                    <a:pt x="2389" y="824"/>
                  </a:lnTo>
                  <a:lnTo>
                    <a:pt x="2348" y="619"/>
                  </a:lnTo>
                  <a:lnTo>
                    <a:pt x="2266" y="413"/>
                  </a:lnTo>
                  <a:lnTo>
                    <a:pt x="2101" y="248"/>
                  </a:lnTo>
                  <a:lnTo>
                    <a:pt x="1936" y="124"/>
                  </a:lnTo>
                  <a:lnTo>
                    <a:pt x="1730" y="42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79"/>
            <p:cNvSpPr/>
            <p:nvPr/>
          </p:nvSpPr>
          <p:spPr>
            <a:xfrm>
              <a:off x="7288175" y="1364475"/>
              <a:ext cx="36050" cy="38125"/>
            </a:xfrm>
            <a:custGeom>
              <a:avLst/>
              <a:gdLst/>
              <a:ahLst/>
              <a:cxnLst/>
              <a:rect l="l" t="t" r="r" b="b"/>
              <a:pathLst>
                <a:path w="1442" h="1525" extrusionOk="0">
                  <a:moveTo>
                    <a:pt x="824" y="1"/>
                  </a:moveTo>
                  <a:lnTo>
                    <a:pt x="659" y="42"/>
                  </a:lnTo>
                  <a:lnTo>
                    <a:pt x="453" y="83"/>
                  </a:lnTo>
                  <a:lnTo>
                    <a:pt x="288" y="165"/>
                  </a:lnTo>
                  <a:lnTo>
                    <a:pt x="165" y="289"/>
                  </a:lnTo>
                  <a:lnTo>
                    <a:pt x="82" y="454"/>
                  </a:lnTo>
                  <a:lnTo>
                    <a:pt x="82" y="577"/>
                  </a:lnTo>
                  <a:lnTo>
                    <a:pt x="82" y="660"/>
                  </a:lnTo>
                  <a:lnTo>
                    <a:pt x="165" y="783"/>
                  </a:lnTo>
                  <a:lnTo>
                    <a:pt x="288" y="907"/>
                  </a:lnTo>
                  <a:lnTo>
                    <a:pt x="412" y="1030"/>
                  </a:lnTo>
                  <a:lnTo>
                    <a:pt x="412" y="1154"/>
                  </a:lnTo>
                  <a:lnTo>
                    <a:pt x="371" y="1277"/>
                  </a:lnTo>
                  <a:lnTo>
                    <a:pt x="247" y="1319"/>
                  </a:lnTo>
                  <a:lnTo>
                    <a:pt x="41" y="1319"/>
                  </a:lnTo>
                  <a:lnTo>
                    <a:pt x="0" y="1360"/>
                  </a:lnTo>
                  <a:lnTo>
                    <a:pt x="0" y="1442"/>
                  </a:lnTo>
                  <a:lnTo>
                    <a:pt x="41" y="1483"/>
                  </a:lnTo>
                  <a:lnTo>
                    <a:pt x="206" y="1524"/>
                  </a:lnTo>
                  <a:lnTo>
                    <a:pt x="371" y="1483"/>
                  </a:lnTo>
                  <a:lnTo>
                    <a:pt x="494" y="1401"/>
                  </a:lnTo>
                  <a:lnTo>
                    <a:pt x="577" y="1319"/>
                  </a:lnTo>
                  <a:lnTo>
                    <a:pt x="618" y="1195"/>
                  </a:lnTo>
                  <a:lnTo>
                    <a:pt x="618" y="1071"/>
                  </a:lnTo>
                  <a:lnTo>
                    <a:pt x="577" y="948"/>
                  </a:lnTo>
                  <a:lnTo>
                    <a:pt x="494" y="866"/>
                  </a:lnTo>
                  <a:lnTo>
                    <a:pt x="412" y="742"/>
                  </a:lnTo>
                  <a:lnTo>
                    <a:pt x="330" y="701"/>
                  </a:lnTo>
                  <a:lnTo>
                    <a:pt x="247" y="618"/>
                  </a:lnTo>
                  <a:lnTo>
                    <a:pt x="247" y="495"/>
                  </a:lnTo>
                  <a:lnTo>
                    <a:pt x="330" y="412"/>
                  </a:lnTo>
                  <a:lnTo>
                    <a:pt x="371" y="330"/>
                  </a:lnTo>
                  <a:lnTo>
                    <a:pt x="535" y="371"/>
                  </a:lnTo>
                  <a:lnTo>
                    <a:pt x="659" y="454"/>
                  </a:lnTo>
                  <a:lnTo>
                    <a:pt x="700" y="577"/>
                  </a:lnTo>
                  <a:lnTo>
                    <a:pt x="700" y="701"/>
                  </a:lnTo>
                  <a:lnTo>
                    <a:pt x="741" y="783"/>
                  </a:lnTo>
                  <a:lnTo>
                    <a:pt x="783" y="824"/>
                  </a:lnTo>
                  <a:lnTo>
                    <a:pt x="865" y="783"/>
                  </a:lnTo>
                  <a:lnTo>
                    <a:pt x="906" y="742"/>
                  </a:lnTo>
                  <a:lnTo>
                    <a:pt x="906" y="618"/>
                  </a:lnTo>
                  <a:lnTo>
                    <a:pt x="906" y="536"/>
                  </a:lnTo>
                  <a:lnTo>
                    <a:pt x="865" y="412"/>
                  </a:lnTo>
                  <a:lnTo>
                    <a:pt x="783" y="330"/>
                  </a:lnTo>
                  <a:lnTo>
                    <a:pt x="659" y="207"/>
                  </a:lnTo>
                  <a:lnTo>
                    <a:pt x="865" y="207"/>
                  </a:lnTo>
                  <a:lnTo>
                    <a:pt x="1071" y="248"/>
                  </a:lnTo>
                  <a:lnTo>
                    <a:pt x="1153" y="330"/>
                  </a:lnTo>
                  <a:lnTo>
                    <a:pt x="1236" y="454"/>
                  </a:lnTo>
                  <a:lnTo>
                    <a:pt x="1277" y="577"/>
                  </a:lnTo>
                  <a:lnTo>
                    <a:pt x="1236" y="701"/>
                  </a:lnTo>
                  <a:lnTo>
                    <a:pt x="1236" y="783"/>
                  </a:lnTo>
                  <a:lnTo>
                    <a:pt x="1277" y="824"/>
                  </a:lnTo>
                  <a:lnTo>
                    <a:pt x="1359" y="824"/>
                  </a:lnTo>
                  <a:lnTo>
                    <a:pt x="1400" y="783"/>
                  </a:lnTo>
                  <a:lnTo>
                    <a:pt x="1442" y="618"/>
                  </a:lnTo>
                  <a:lnTo>
                    <a:pt x="1400" y="412"/>
                  </a:lnTo>
                  <a:lnTo>
                    <a:pt x="1318" y="248"/>
                  </a:lnTo>
                  <a:lnTo>
                    <a:pt x="1153" y="83"/>
                  </a:lnTo>
                  <a:lnTo>
                    <a:pt x="989" y="42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783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4" name="Google Shape;1924;p79"/>
          <p:cNvGrpSpPr/>
          <p:nvPr/>
        </p:nvGrpSpPr>
        <p:grpSpPr>
          <a:xfrm rot="260224" flipH="1">
            <a:off x="63828" y="2210244"/>
            <a:ext cx="1702295" cy="3547823"/>
            <a:chOff x="6906150" y="2533125"/>
            <a:chExt cx="475725" cy="1080150"/>
          </a:xfrm>
        </p:grpSpPr>
        <p:sp>
          <p:nvSpPr>
            <p:cNvPr id="1925" name="Google Shape;1925;p79"/>
            <p:cNvSpPr/>
            <p:nvPr/>
          </p:nvSpPr>
          <p:spPr>
            <a:xfrm>
              <a:off x="70709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3090" y="0"/>
                  </a:moveTo>
                  <a:lnTo>
                    <a:pt x="1401" y="453"/>
                  </a:lnTo>
                  <a:lnTo>
                    <a:pt x="825" y="618"/>
                  </a:lnTo>
                  <a:lnTo>
                    <a:pt x="413" y="783"/>
                  </a:lnTo>
                  <a:lnTo>
                    <a:pt x="248" y="906"/>
                  </a:lnTo>
                  <a:lnTo>
                    <a:pt x="166" y="1030"/>
                  </a:lnTo>
                  <a:lnTo>
                    <a:pt x="83" y="1195"/>
                  </a:lnTo>
                  <a:lnTo>
                    <a:pt x="42" y="1359"/>
                  </a:lnTo>
                  <a:lnTo>
                    <a:pt x="1" y="1607"/>
                  </a:lnTo>
                  <a:lnTo>
                    <a:pt x="1" y="1689"/>
                  </a:lnTo>
                  <a:lnTo>
                    <a:pt x="3955" y="1730"/>
                  </a:lnTo>
                  <a:lnTo>
                    <a:pt x="5314" y="1730"/>
                  </a:lnTo>
                  <a:lnTo>
                    <a:pt x="5355" y="1318"/>
                  </a:lnTo>
                  <a:lnTo>
                    <a:pt x="5355" y="906"/>
                  </a:lnTo>
                  <a:lnTo>
                    <a:pt x="5273" y="577"/>
                  </a:lnTo>
                  <a:lnTo>
                    <a:pt x="5231" y="412"/>
                  </a:lnTo>
                  <a:lnTo>
                    <a:pt x="5190" y="330"/>
                  </a:lnTo>
                  <a:lnTo>
                    <a:pt x="5025" y="42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9"/>
            <p:cNvSpPr/>
            <p:nvPr/>
          </p:nvSpPr>
          <p:spPr>
            <a:xfrm>
              <a:off x="70709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648" y="0"/>
                  </a:moveTo>
                  <a:lnTo>
                    <a:pt x="83" y="41"/>
                  </a:lnTo>
                  <a:lnTo>
                    <a:pt x="42" y="41"/>
                  </a:lnTo>
                  <a:lnTo>
                    <a:pt x="1" y="289"/>
                  </a:lnTo>
                  <a:lnTo>
                    <a:pt x="1" y="371"/>
                  </a:lnTo>
                  <a:lnTo>
                    <a:pt x="5314" y="412"/>
                  </a:lnTo>
                  <a:lnTo>
                    <a:pt x="5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9"/>
            <p:cNvSpPr/>
            <p:nvPr/>
          </p:nvSpPr>
          <p:spPr>
            <a:xfrm>
              <a:off x="7070900" y="3581325"/>
              <a:ext cx="41225" cy="31950"/>
            </a:xfrm>
            <a:custGeom>
              <a:avLst/>
              <a:gdLst/>
              <a:ahLst/>
              <a:cxnLst/>
              <a:rect l="l" t="t" r="r" b="b"/>
              <a:pathLst>
                <a:path w="1649" h="1278" extrusionOk="0">
                  <a:moveTo>
                    <a:pt x="1401" y="0"/>
                  </a:moveTo>
                  <a:lnTo>
                    <a:pt x="825" y="165"/>
                  </a:lnTo>
                  <a:lnTo>
                    <a:pt x="413" y="330"/>
                  </a:lnTo>
                  <a:lnTo>
                    <a:pt x="248" y="453"/>
                  </a:lnTo>
                  <a:lnTo>
                    <a:pt x="166" y="577"/>
                  </a:lnTo>
                  <a:lnTo>
                    <a:pt x="83" y="742"/>
                  </a:lnTo>
                  <a:lnTo>
                    <a:pt x="42" y="906"/>
                  </a:lnTo>
                  <a:lnTo>
                    <a:pt x="1" y="1154"/>
                  </a:lnTo>
                  <a:lnTo>
                    <a:pt x="1" y="1236"/>
                  </a:lnTo>
                  <a:lnTo>
                    <a:pt x="1525" y="1277"/>
                  </a:lnTo>
                  <a:lnTo>
                    <a:pt x="1607" y="1071"/>
                  </a:lnTo>
                  <a:lnTo>
                    <a:pt x="1648" y="865"/>
                  </a:lnTo>
                  <a:lnTo>
                    <a:pt x="1648" y="577"/>
                  </a:lnTo>
                  <a:lnTo>
                    <a:pt x="1525" y="289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9"/>
            <p:cNvSpPr/>
            <p:nvPr/>
          </p:nvSpPr>
          <p:spPr>
            <a:xfrm>
              <a:off x="7116200" y="3574125"/>
              <a:ext cx="10325" cy="13400"/>
            </a:xfrm>
            <a:custGeom>
              <a:avLst/>
              <a:gdLst/>
              <a:ahLst/>
              <a:cxnLst/>
              <a:rect l="l" t="t" r="r" b="b"/>
              <a:pathLst>
                <a:path w="413" h="536" extrusionOk="0">
                  <a:moveTo>
                    <a:pt x="1" y="0"/>
                  </a:moveTo>
                  <a:lnTo>
                    <a:pt x="1" y="82"/>
                  </a:lnTo>
                  <a:lnTo>
                    <a:pt x="1" y="165"/>
                  </a:lnTo>
                  <a:lnTo>
                    <a:pt x="83" y="247"/>
                  </a:lnTo>
                  <a:lnTo>
                    <a:pt x="166" y="371"/>
                  </a:lnTo>
                  <a:lnTo>
                    <a:pt x="166" y="453"/>
                  </a:lnTo>
                  <a:lnTo>
                    <a:pt x="248" y="494"/>
                  </a:lnTo>
                  <a:lnTo>
                    <a:pt x="330" y="535"/>
                  </a:lnTo>
                  <a:lnTo>
                    <a:pt x="372" y="453"/>
                  </a:lnTo>
                  <a:lnTo>
                    <a:pt x="413" y="371"/>
                  </a:lnTo>
                  <a:lnTo>
                    <a:pt x="330" y="165"/>
                  </a:lnTo>
                  <a:lnTo>
                    <a:pt x="166" y="4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9"/>
            <p:cNvSpPr/>
            <p:nvPr/>
          </p:nvSpPr>
          <p:spPr>
            <a:xfrm>
              <a:off x="7125475" y="3570000"/>
              <a:ext cx="11350" cy="14425"/>
            </a:xfrm>
            <a:custGeom>
              <a:avLst/>
              <a:gdLst/>
              <a:ahLst/>
              <a:cxnLst/>
              <a:rect l="l" t="t" r="r" b="b"/>
              <a:pathLst>
                <a:path w="454" h="577" extrusionOk="0">
                  <a:moveTo>
                    <a:pt x="12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47"/>
                  </a:lnTo>
                  <a:lnTo>
                    <a:pt x="207" y="453"/>
                  </a:lnTo>
                  <a:lnTo>
                    <a:pt x="207" y="495"/>
                  </a:lnTo>
                  <a:lnTo>
                    <a:pt x="289" y="577"/>
                  </a:lnTo>
                  <a:lnTo>
                    <a:pt x="371" y="577"/>
                  </a:lnTo>
                  <a:lnTo>
                    <a:pt x="413" y="536"/>
                  </a:lnTo>
                  <a:lnTo>
                    <a:pt x="454" y="453"/>
                  </a:lnTo>
                  <a:lnTo>
                    <a:pt x="330" y="247"/>
                  </a:lnTo>
                  <a:lnTo>
                    <a:pt x="207" y="4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9"/>
            <p:cNvSpPr/>
            <p:nvPr/>
          </p:nvSpPr>
          <p:spPr>
            <a:xfrm>
              <a:off x="7135775" y="3567925"/>
              <a:ext cx="11350" cy="14450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42" y="1"/>
                  </a:moveTo>
                  <a:lnTo>
                    <a:pt x="1" y="83"/>
                  </a:lnTo>
                  <a:lnTo>
                    <a:pt x="42" y="166"/>
                  </a:lnTo>
                  <a:lnTo>
                    <a:pt x="83" y="207"/>
                  </a:lnTo>
                  <a:lnTo>
                    <a:pt x="124" y="289"/>
                  </a:lnTo>
                  <a:lnTo>
                    <a:pt x="165" y="413"/>
                  </a:lnTo>
                  <a:lnTo>
                    <a:pt x="206" y="495"/>
                  </a:lnTo>
                  <a:lnTo>
                    <a:pt x="289" y="578"/>
                  </a:lnTo>
                  <a:lnTo>
                    <a:pt x="371" y="578"/>
                  </a:lnTo>
                  <a:lnTo>
                    <a:pt x="412" y="536"/>
                  </a:lnTo>
                  <a:lnTo>
                    <a:pt x="454" y="454"/>
                  </a:lnTo>
                  <a:lnTo>
                    <a:pt x="330" y="207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9"/>
            <p:cNvSpPr/>
            <p:nvPr/>
          </p:nvSpPr>
          <p:spPr>
            <a:xfrm>
              <a:off x="7103850" y="3185925"/>
              <a:ext cx="141100" cy="387175"/>
            </a:xfrm>
            <a:custGeom>
              <a:avLst/>
              <a:gdLst/>
              <a:ahLst/>
              <a:cxnLst/>
              <a:rect l="l" t="t" r="r" b="b"/>
              <a:pathLst>
                <a:path w="5644" h="15487" extrusionOk="0">
                  <a:moveTo>
                    <a:pt x="1" y="1"/>
                  </a:moveTo>
                  <a:lnTo>
                    <a:pt x="124" y="2225"/>
                  </a:lnTo>
                  <a:lnTo>
                    <a:pt x="371" y="4655"/>
                  </a:lnTo>
                  <a:lnTo>
                    <a:pt x="619" y="7208"/>
                  </a:lnTo>
                  <a:lnTo>
                    <a:pt x="948" y="9680"/>
                  </a:lnTo>
                  <a:lnTo>
                    <a:pt x="1483" y="13716"/>
                  </a:lnTo>
                  <a:lnTo>
                    <a:pt x="1731" y="15363"/>
                  </a:lnTo>
                  <a:lnTo>
                    <a:pt x="2060" y="15446"/>
                  </a:lnTo>
                  <a:lnTo>
                    <a:pt x="2390" y="15487"/>
                  </a:lnTo>
                  <a:lnTo>
                    <a:pt x="3007" y="15487"/>
                  </a:lnTo>
                  <a:lnTo>
                    <a:pt x="3460" y="15446"/>
                  </a:lnTo>
                  <a:lnTo>
                    <a:pt x="3666" y="15405"/>
                  </a:lnTo>
                  <a:lnTo>
                    <a:pt x="3707" y="14128"/>
                  </a:lnTo>
                  <a:lnTo>
                    <a:pt x="3831" y="12851"/>
                  </a:lnTo>
                  <a:lnTo>
                    <a:pt x="4078" y="10215"/>
                  </a:lnTo>
                  <a:lnTo>
                    <a:pt x="4408" y="7620"/>
                  </a:lnTo>
                  <a:lnTo>
                    <a:pt x="4778" y="5232"/>
                  </a:lnTo>
                  <a:lnTo>
                    <a:pt x="5108" y="3131"/>
                  </a:lnTo>
                  <a:lnTo>
                    <a:pt x="5355" y="1484"/>
                  </a:lnTo>
                  <a:lnTo>
                    <a:pt x="5643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9"/>
            <p:cNvSpPr/>
            <p:nvPr/>
          </p:nvSpPr>
          <p:spPr>
            <a:xfrm>
              <a:off x="72480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2266" y="0"/>
                  </a:moveTo>
                  <a:lnTo>
                    <a:pt x="330" y="42"/>
                  </a:lnTo>
                  <a:lnTo>
                    <a:pt x="207" y="330"/>
                  </a:lnTo>
                  <a:lnTo>
                    <a:pt x="166" y="412"/>
                  </a:lnTo>
                  <a:lnTo>
                    <a:pt x="83" y="577"/>
                  </a:lnTo>
                  <a:lnTo>
                    <a:pt x="42" y="906"/>
                  </a:lnTo>
                  <a:lnTo>
                    <a:pt x="1" y="1318"/>
                  </a:lnTo>
                  <a:lnTo>
                    <a:pt x="42" y="1730"/>
                  </a:lnTo>
                  <a:lnTo>
                    <a:pt x="1401" y="1730"/>
                  </a:lnTo>
                  <a:lnTo>
                    <a:pt x="5355" y="1689"/>
                  </a:lnTo>
                  <a:lnTo>
                    <a:pt x="5355" y="1607"/>
                  </a:lnTo>
                  <a:lnTo>
                    <a:pt x="5314" y="1359"/>
                  </a:lnTo>
                  <a:lnTo>
                    <a:pt x="5273" y="1195"/>
                  </a:lnTo>
                  <a:lnTo>
                    <a:pt x="5231" y="1030"/>
                  </a:lnTo>
                  <a:lnTo>
                    <a:pt x="5108" y="906"/>
                  </a:lnTo>
                  <a:lnTo>
                    <a:pt x="4943" y="783"/>
                  </a:lnTo>
                  <a:lnTo>
                    <a:pt x="4572" y="618"/>
                  </a:lnTo>
                  <a:lnTo>
                    <a:pt x="3996" y="453"/>
                  </a:lnTo>
                  <a:lnTo>
                    <a:pt x="2266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9"/>
            <p:cNvSpPr/>
            <p:nvPr/>
          </p:nvSpPr>
          <p:spPr>
            <a:xfrm>
              <a:off x="72480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" y="0"/>
                  </a:moveTo>
                  <a:lnTo>
                    <a:pt x="42" y="412"/>
                  </a:lnTo>
                  <a:lnTo>
                    <a:pt x="5355" y="371"/>
                  </a:lnTo>
                  <a:lnTo>
                    <a:pt x="5355" y="289"/>
                  </a:lnTo>
                  <a:lnTo>
                    <a:pt x="5314" y="41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9"/>
            <p:cNvSpPr/>
            <p:nvPr/>
          </p:nvSpPr>
          <p:spPr>
            <a:xfrm>
              <a:off x="7341700" y="3581325"/>
              <a:ext cx="40175" cy="31950"/>
            </a:xfrm>
            <a:custGeom>
              <a:avLst/>
              <a:gdLst/>
              <a:ahLst/>
              <a:cxnLst/>
              <a:rect l="l" t="t" r="r" b="b"/>
              <a:pathLst>
                <a:path w="1607" h="1278" extrusionOk="0">
                  <a:moveTo>
                    <a:pt x="248" y="0"/>
                  </a:moveTo>
                  <a:lnTo>
                    <a:pt x="83" y="289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1071"/>
                  </a:lnTo>
                  <a:lnTo>
                    <a:pt x="83" y="1277"/>
                  </a:lnTo>
                  <a:lnTo>
                    <a:pt x="1607" y="1236"/>
                  </a:lnTo>
                  <a:lnTo>
                    <a:pt x="1607" y="1154"/>
                  </a:lnTo>
                  <a:lnTo>
                    <a:pt x="1566" y="906"/>
                  </a:lnTo>
                  <a:lnTo>
                    <a:pt x="1525" y="742"/>
                  </a:lnTo>
                  <a:lnTo>
                    <a:pt x="1483" y="577"/>
                  </a:lnTo>
                  <a:lnTo>
                    <a:pt x="1360" y="453"/>
                  </a:lnTo>
                  <a:lnTo>
                    <a:pt x="1195" y="330"/>
                  </a:lnTo>
                  <a:lnTo>
                    <a:pt x="824" y="16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9"/>
            <p:cNvSpPr/>
            <p:nvPr/>
          </p:nvSpPr>
          <p:spPr>
            <a:xfrm>
              <a:off x="7327300" y="3574125"/>
              <a:ext cx="10300" cy="13400"/>
            </a:xfrm>
            <a:custGeom>
              <a:avLst/>
              <a:gdLst/>
              <a:ahLst/>
              <a:cxnLst/>
              <a:rect l="l" t="t" r="r" b="b"/>
              <a:pathLst>
                <a:path w="412" h="536" extrusionOk="0">
                  <a:moveTo>
                    <a:pt x="288" y="0"/>
                  </a:moveTo>
                  <a:lnTo>
                    <a:pt x="206" y="41"/>
                  </a:lnTo>
                  <a:lnTo>
                    <a:pt x="83" y="165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83" y="535"/>
                  </a:lnTo>
                  <a:lnTo>
                    <a:pt x="165" y="494"/>
                  </a:lnTo>
                  <a:lnTo>
                    <a:pt x="206" y="453"/>
                  </a:lnTo>
                  <a:lnTo>
                    <a:pt x="206" y="371"/>
                  </a:lnTo>
                  <a:lnTo>
                    <a:pt x="288" y="247"/>
                  </a:lnTo>
                  <a:lnTo>
                    <a:pt x="371" y="165"/>
                  </a:lnTo>
                  <a:lnTo>
                    <a:pt x="412" y="82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9"/>
            <p:cNvSpPr/>
            <p:nvPr/>
          </p:nvSpPr>
          <p:spPr>
            <a:xfrm>
              <a:off x="7317000" y="3570000"/>
              <a:ext cx="10325" cy="14425"/>
            </a:xfrm>
            <a:custGeom>
              <a:avLst/>
              <a:gdLst/>
              <a:ahLst/>
              <a:cxnLst/>
              <a:rect l="l" t="t" r="r" b="b"/>
              <a:pathLst>
                <a:path w="413" h="577" extrusionOk="0">
                  <a:moveTo>
                    <a:pt x="289" y="0"/>
                  </a:moveTo>
                  <a:lnTo>
                    <a:pt x="206" y="42"/>
                  </a:lnTo>
                  <a:lnTo>
                    <a:pt x="83" y="247"/>
                  </a:lnTo>
                  <a:lnTo>
                    <a:pt x="0" y="453"/>
                  </a:lnTo>
                  <a:lnTo>
                    <a:pt x="0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06" y="495"/>
                  </a:lnTo>
                  <a:lnTo>
                    <a:pt x="247" y="453"/>
                  </a:lnTo>
                  <a:lnTo>
                    <a:pt x="330" y="247"/>
                  </a:lnTo>
                  <a:lnTo>
                    <a:pt x="371" y="206"/>
                  </a:lnTo>
                  <a:lnTo>
                    <a:pt x="412" y="124"/>
                  </a:lnTo>
                  <a:lnTo>
                    <a:pt x="371" y="4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9"/>
            <p:cNvSpPr/>
            <p:nvPr/>
          </p:nvSpPr>
          <p:spPr>
            <a:xfrm>
              <a:off x="7306700" y="3567925"/>
              <a:ext cx="10325" cy="14450"/>
            </a:xfrm>
            <a:custGeom>
              <a:avLst/>
              <a:gdLst/>
              <a:ahLst/>
              <a:cxnLst/>
              <a:rect l="l" t="t" r="r" b="b"/>
              <a:pathLst>
                <a:path w="413" h="578" extrusionOk="0">
                  <a:moveTo>
                    <a:pt x="206" y="1"/>
                  </a:moveTo>
                  <a:lnTo>
                    <a:pt x="83" y="207"/>
                  </a:lnTo>
                  <a:lnTo>
                    <a:pt x="0" y="454"/>
                  </a:lnTo>
                  <a:lnTo>
                    <a:pt x="0" y="536"/>
                  </a:lnTo>
                  <a:lnTo>
                    <a:pt x="83" y="578"/>
                  </a:lnTo>
                  <a:lnTo>
                    <a:pt x="165" y="578"/>
                  </a:lnTo>
                  <a:lnTo>
                    <a:pt x="206" y="495"/>
                  </a:lnTo>
                  <a:lnTo>
                    <a:pt x="248" y="413"/>
                  </a:lnTo>
                  <a:lnTo>
                    <a:pt x="289" y="289"/>
                  </a:lnTo>
                  <a:lnTo>
                    <a:pt x="330" y="207"/>
                  </a:lnTo>
                  <a:lnTo>
                    <a:pt x="371" y="207"/>
                  </a:lnTo>
                  <a:lnTo>
                    <a:pt x="371" y="166"/>
                  </a:lnTo>
                  <a:lnTo>
                    <a:pt x="412" y="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9"/>
            <p:cNvSpPr/>
            <p:nvPr/>
          </p:nvSpPr>
          <p:spPr>
            <a:xfrm>
              <a:off x="7186225" y="3185925"/>
              <a:ext cx="142125" cy="387175"/>
            </a:xfrm>
            <a:custGeom>
              <a:avLst/>
              <a:gdLst/>
              <a:ahLst/>
              <a:cxnLst/>
              <a:rect l="l" t="t" r="r" b="b"/>
              <a:pathLst>
                <a:path w="5685" h="15487" extrusionOk="0">
                  <a:moveTo>
                    <a:pt x="1" y="1"/>
                  </a:moveTo>
                  <a:lnTo>
                    <a:pt x="330" y="1690"/>
                  </a:lnTo>
                  <a:lnTo>
                    <a:pt x="1154" y="5726"/>
                  </a:lnTo>
                  <a:lnTo>
                    <a:pt x="2060" y="10792"/>
                  </a:lnTo>
                  <a:lnTo>
                    <a:pt x="2472" y="13222"/>
                  </a:lnTo>
                  <a:lnTo>
                    <a:pt x="2801" y="15405"/>
                  </a:lnTo>
                  <a:lnTo>
                    <a:pt x="3007" y="15446"/>
                  </a:lnTo>
                  <a:lnTo>
                    <a:pt x="3460" y="15487"/>
                  </a:lnTo>
                  <a:lnTo>
                    <a:pt x="4078" y="15487"/>
                  </a:lnTo>
                  <a:lnTo>
                    <a:pt x="4408" y="15446"/>
                  </a:lnTo>
                  <a:lnTo>
                    <a:pt x="4737" y="15363"/>
                  </a:lnTo>
                  <a:lnTo>
                    <a:pt x="4902" y="13798"/>
                  </a:lnTo>
                  <a:lnTo>
                    <a:pt x="5231" y="9886"/>
                  </a:lnTo>
                  <a:lnTo>
                    <a:pt x="5437" y="7456"/>
                  </a:lnTo>
                  <a:lnTo>
                    <a:pt x="5561" y="4902"/>
                  </a:lnTo>
                  <a:lnTo>
                    <a:pt x="5643" y="2348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9"/>
            <p:cNvSpPr/>
            <p:nvPr/>
          </p:nvSpPr>
          <p:spPr>
            <a:xfrm>
              <a:off x="7074000" y="3181825"/>
              <a:ext cx="278025" cy="219325"/>
            </a:xfrm>
            <a:custGeom>
              <a:avLst/>
              <a:gdLst/>
              <a:ahLst/>
              <a:cxnLst/>
              <a:rect l="l" t="t" r="r" b="b"/>
              <a:pathLst>
                <a:path w="11121" h="8773" extrusionOk="0">
                  <a:moveTo>
                    <a:pt x="1154" y="0"/>
                  </a:moveTo>
                  <a:lnTo>
                    <a:pt x="783" y="2883"/>
                  </a:lnTo>
                  <a:lnTo>
                    <a:pt x="0" y="8196"/>
                  </a:lnTo>
                  <a:lnTo>
                    <a:pt x="247" y="8237"/>
                  </a:lnTo>
                  <a:lnTo>
                    <a:pt x="989" y="8402"/>
                  </a:lnTo>
                  <a:lnTo>
                    <a:pt x="1112" y="8402"/>
                  </a:lnTo>
                  <a:lnTo>
                    <a:pt x="1813" y="8526"/>
                  </a:lnTo>
                  <a:lnTo>
                    <a:pt x="2636" y="8608"/>
                  </a:lnTo>
                  <a:lnTo>
                    <a:pt x="2760" y="8608"/>
                  </a:lnTo>
                  <a:lnTo>
                    <a:pt x="3625" y="8690"/>
                  </a:lnTo>
                  <a:lnTo>
                    <a:pt x="4572" y="8732"/>
                  </a:lnTo>
                  <a:lnTo>
                    <a:pt x="4696" y="8732"/>
                  </a:lnTo>
                  <a:lnTo>
                    <a:pt x="5890" y="8773"/>
                  </a:lnTo>
                  <a:lnTo>
                    <a:pt x="7126" y="8690"/>
                  </a:lnTo>
                  <a:lnTo>
                    <a:pt x="7208" y="8690"/>
                  </a:lnTo>
                  <a:lnTo>
                    <a:pt x="8402" y="8567"/>
                  </a:lnTo>
                  <a:lnTo>
                    <a:pt x="8526" y="8526"/>
                  </a:lnTo>
                  <a:lnTo>
                    <a:pt x="9350" y="8361"/>
                  </a:lnTo>
                  <a:lnTo>
                    <a:pt x="10215" y="8196"/>
                  </a:lnTo>
                  <a:lnTo>
                    <a:pt x="10338" y="8155"/>
                  </a:lnTo>
                  <a:lnTo>
                    <a:pt x="11121" y="7908"/>
                  </a:lnTo>
                  <a:lnTo>
                    <a:pt x="10709" y="4819"/>
                  </a:lnTo>
                  <a:lnTo>
                    <a:pt x="10379" y="2224"/>
                  </a:lnTo>
                  <a:lnTo>
                    <a:pt x="10256" y="1030"/>
                  </a:lnTo>
                  <a:lnTo>
                    <a:pt x="10173" y="83"/>
                  </a:lnTo>
                  <a:lnTo>
                    <a:pt x="8114" y="83"/>
                  </a:lnTo>
                  <a:lnTo>
                    <a:pt x="6508" y="41"/>
                  </a:lnTo>
                  <a:lnTo>
                    <a:pt x="3172" y="4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9"/>
            <p:cNvSpPr/>
            <p:nvPr/>
          </p:nvSpPr>
          <p:spPr>
            <a:xfrm>
              <a:off x="7023550" y="2533125"/>
              <a:ext cx="350100" cy="395425"/>
            </a:xfrm>
            <a:custGeom>
              <a:avLst/>
              <a:gdLst/>
              <a:ahLst/>
              <a:cxnLst/>
              <a:rect l="l" t="t" r="r" b="b"/>
              <a:pathLst>
                <a:path w="14004" h="15817" extrusionOk="0">
                  <a:moveTo>
                    <a:pt x="6055" y="1"/>
                  </a:moveTo>
                  <a:lnTo>
                    <a:pt x="5313" y="83"/>
                  </a:lnTo>
                  <a:lnTo>
                    <a:pt x="4572" y="289"/>
                  </a:lnTo>
                  <a:lnTo>
                    <a:pt x="4242" y="372"/>
                  </a:lnTo>
                  <a:lnTo>
                    <a:pt x="3872" y="536"/>
                  </a:lnTo>
                  <a:lnTo>
                    <a:pt x="3583" y="701"/>
                  </a:lnTo>
                  <a:lnTo>
                    <a:pt x="3254" y="866"/>
                  </a:lnTo>
                  <a:lnTo>
                    <a:pt x="2966" y="1072"/>
                  </a:lnTo>
                  <a:lnTo>
                    <a:pt x="2677" y="1319"/>
                  </a:lnTo>
                  <a:lnTo>
                    <a:pt x="2430" y="1566"/>
                  </a:lnTo>
                  <a:lnTo>
                    <a:pt x="2224" y="1854"/>
                  </a:lnTo>
                  <a:lnTo>
                    <a:pt x="2018" y="2143"/>
                  </a:lnTo>
                  <a:lnTo>
                    <a:pt x="1812" y="2472"/>
                  </a:lnTo>
                  <a:lnTo>
                    <a:pt x="1689" y="2843"/>
                  </a:lnTo>
                  <a:lnTo>
                    <a:pt x="1565" y="3213"/>
                  </a:lnTo>
                  <a:lnTo>
                    <a:pt x="1442" y="3872"/>
                  </a:lnTo>
                  <a:lnTo>
                    <a:pt x="1401" y="4614"/>
                  </a:lnTo>
                  <a:lnTo>
                    <a:pt x="1442" y="5314"/>
                  </a:lnTo>
                  <a:lnTo>
                    <a:pt x="1524" y="6014"/>
                  </a:lnTo>
                  <a:lnTo>
                    <a:pt x="1606" y="6344"/>
                  </a:lnTo>
                  <a:lnTo>
                    <a:pt x="1606" y="6673"/>
                  </a:lnTo>
                  <a:lnTo>
                    <a:pt x="1606" y="7003"/>
                  </a:lnTo>
                  <a:lnTo>
                    <a:pt x="1565" y="7332"/>
                  </a:lnTo>
                  <a:lnTo>
                    <a:pt x="1483" y="7661"/>
                  </a:lnTo>
                  <a:lnTo>
                    <a:pt x="1359" y="7950"/>
                  </a:lnTo>
                  <a:lnTo>
                    <a:pt x="1030" y="8568"/>
                  </a:lnTo>
                  <a:lnTo>
                    <a:pt x="700" y="9227"/>
                  </a:lnTo>
                  <a:lnTo>
                    <a:pt x="330" y="9886"/>
                  </a:lnTo>
                  <a:lnTo>
                    <a:pt x="206" y="10215"/>
                  </a:lnTo>
                  <a:lnTo>
                    <a:pt x="83" y="10545"/>
                  </a:lnTo>
                  <a:lnTo>
                    <a:pt x="41" y="10915"/>
                  </a:lnTo>
                  <a:lnTo>
                    <a:pt x="0" y="11286"/>
                  </a:lnTo>
                  <a:lnTo>
                    <a:pt x="41" y="11533"/>
                  </a:lnTo>
                  <a:lnTo>
                    <a:pt x="83" y="11780"/>
                  </a:lnTo>
                  <a:lnTo>
                    <a:pt x="247" y="12233"/>
                  </a:lnTo>
                  <a:lnTo>
                    <a:pt x="494" y="12686"/>
                  </a:lnTo>
                  <a:lnTo>
                    <a:pt x="824" y="13098"/>
                  </a:lnTo>
                  <a:lnTo>
                    <a:pt x="1195" y="13428"/>
                  </a:lnTo>
                  <a:lnTo>
                    <a:pt x="1565" y="13757"/>
                  </a:lnTo>
                  <a:lnTo>
                    <a:pt x="2018" y="14004"/>
                  </a:lnTo>
                  <a:lnTo>
                    <a:pt x="2471" y="14251"/>
                  </a:lnTo>
                  <a:lnTo>
                    <a:pt x="3501" y="14746"/>
                  </a:lnTo>
                  <a:lnTo>
                    <a:pt x="4036" y="14951"/>
                  </a:lnTo>
                  <a:lnTo>
                    <a:pt x="4572" y="15157"/>
                  </a:lnTo>
                  <a:lnTo>
                    <a:pt x="5643" y="15446"/>
                  </a:lnTo>
                  <a:lnTo>
                    <a:pt x="6755" y="15652"/>
                  </a:lnTo>
                  <a:lnTo>
                    <a:pt x="7867" y="15775"/>
                  </a:lnTo>
                  <a:lnTo>
                    <a:pt x="8979" y="15816"/>
                  </a:lnTo>
                  <a:lnTo>
                    <a:pt x="9885" y="15775"/>
                  </a:lnTo>
                  <a:lnTo>
                    <a:pt x="10297" y="15693"/>
                  </a:lnTo>
                  <a:lnTo>
                    <a:pt x="10750" y="15610"/>
                  </a:lnTo>
                  <a:lnTo>
                    <a:pt x="11162" y="15487"/>
                  </a:lnTo>
                  <a:lnTo>
                    <a:pt x="11574" y="15322"/>
                  </a:lnTo>
                  <a:lnTo>
                    <a:pt x="11985" y="15116"/>
                  </a:lnTo>
                  <a:lnTo>
                    <a:pt x="12356" y="14869"/>
                  </a:lnTo>
                  <a:lnTo>
                    <a:pt x="12727" y="14581"/>
                  </a:lnTo>
                  <a:lnTo>
                    <a:pt x="13015" y="14251"/>
                  </a:lnTo>
                  <a:lnTo>
                    <a:pt x="13303" y="13881"/>
                  </a:lnTo>
                  <a:lnTo>
                    <a:pt x="13550" y="13510"/>
                  </a:lnTo>
                  <a:lnTo>
                    <a:pt x="13756" y="13098"/>
                  </a:lnTo>
                  <a:lnTo>
                    <a:pt x="13880" y="12645"/>
                  </a:lnTo>
                  <a:lnTo>
                    <a:pt x="13962" y="12192"/>
                  </a:lnTo>
                  <a:lnTo>
                    <a:pt x="14004" y="11739"/>
                  </a:lnTo>
                  <a:lnTo>
                    <a:pt x="14004" y="11245"/>
                  </a:lnTo>
                  <a:lnTo>
                    <a:pt x="13921" y="10750"/>
                  </a:lnTo>
                  <a:lnTo>
                    <a:pt x="13756" y="10256"/>
                  </a:lnTo>
                  <a:lnTo>
                    <a:pt x="13633" y="9762"/>
                  </a:lnTo>
                  <a:lnTo>
                    <a:pt x="13262" y="8815"/>
                  </a:lnTo>
                  <a:lnTo>
                    <a:pt x="13097" y="8320"/>
                  </a:lnTo>
                  <a:lnTo>
                    <a:pt x="12974" y="7826"/>
                  </a:lnTo>
                  <a:lnTo>
                    <a:pt x="12891" y="7208"/>
                  </a:lnTo>
                  <a:lnTo>
                    <a:pt x="12850" y="6591"/>
                  </a:lnTo>
                  <a:lnTo>
                    <a:pt x="12891" y="5355"/>
                  </a:lnTo>
                  <a:lnTo>
                    <a:pt x="12850" y="4737"/>
                  </a:lnTo>
                  <a:lnTo>
                    <a:pt x="12768" y="4119"/>
                  </a:lnTo>
                  <a:lnTo>
                    <a:pt x="12603" y="3543"/>
                  </a:lnTo>
                  <a:lnTo>
                    <a:pt x="12480" y="3255"/>
                  </a:lnTo>
                  <a:lnTo>
                    <a:pt x="12356" y="2966"/>
                  </a:lnTo>
                  <a:lnTo>
                    <a:pt x="12150" y="2596"/>
                  </a:lnTo>
                  <a:lnTo>
                    <a:pt x="11862" y="2225"/>
                  </a:lnTo>
                  <a:lnTo>
                    <a:pt x="11574" y="1895"/>
                  </a:lnTo>
                  <a:lnTo>
                    <a:pt x="11285" y="1566"/>
                  </a:lnTo>
                  <a:lnTo>
                    <a:pt x="10915" y="1278"/>
                  </a:lnTo>
                  <a:lnTo>
                    <a:pt x="10544" y="1031"/>
                  </a:lnTo>
                  <a:lnTo>
                    <a:pt x="10173" y="825"/>
                  </a:lnTo>
                  <a:lnTo>
                    <a:pt x="9761" y="619"/>
                  </a:lnTo>
                  <a:lnTo>
                    <a:pt x="9349" y="454"/>
                  </a:lnTo>
                  <a:lnTo>
                    <a:pt x="8896" y="289"/>
                  </a:lnTo>
                  <a:lnTo>
                    <a:pt x="8402" y="207"/>
                  </a:lnTo>
                  <a:lnTo>
                    <a:pt x="7949" y="124"/>
                  </a:lnTo>
                  <a:lnTo>
                    <a:pt x="7455" y="42"/>
                  </a:lnTo>
                  <a:lnTo>
                    <a:pt x="70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9"/>
            <p:cNvSpPr/>
            <p:nvPr/>
          </p:nvSpPr>
          <p:spPr>
            <a:xfrm>
              <a:off x="6951475" y="2790550"/>
              <a:ext cx="198750" cy="197725"/>
            </a:xfrm>
            <a:custGeom>
              <a:avLst/>
              <a:gdLst/>
              <a:ahLst/>
              <a:cxnLst/>
              <a:rect l="l" t="t" r="r" b="b"/>
              <a:pathLst>
                <a:path w="7950" h="7909" extrusionOk="0">
                  <a:moveTo>
                    <a:pt x="1359" y="0"/>
                  </a:moveTo>
                  <a:lnTo>
                    <a:pt x="0" y="412"/>
                  </a:lnTo>
                  <a:lnTo>
                    <a:pt x="206" y="1195"/>
                  </a:lnTo>
                  <a:lnTo>
                    <a:pt x="412" y="1977"/>
                  </a:lnTo>
                  <a:lnTo>
                    <a:pt x="700" y="2883"/>
                  </a:lnTo>
                  <a:lnTo>
                    <a:pt x="1030" y="3872"/>
                  </a:lnTo>
                  <a:lnTo>
                    <a:pt x="1442" y="4778"/>
                  </a:lnTo>
                  <a:lnTo>
                    <a:pt x="1648" y="5190"/>
                  </a:lnTo>
                  <a:lnTo>
                    <a:pt x="1854" y="5561"/>
                  </a:lnTo>
                  <a:lnTo>
                    <a:pt x="2059" y="5849"/>
                  </a:lnTo>
                  <a:lnTo>
                    <a:pt x="2307" y="6096"/>
                  </a:lnTo>
                  <a:lnTo>
                    <a:pt x="2513" y="6261"/>
                  </a:lnTo>
                  <a:lnTo>
                    <a:pt x="2842" y="6425"/>
                  </a:lnTo>
                  <a:lnTo>
                    <a:pt x="3542" y="6755"/>
                  </a:lnTo>
                  <a:lnTo>
                    <a:pt x="4407" y="7084"/>
                  </a:lnTo>
                  <a:lnTo>
                    <a:pt x="5272" y="7332"/>
                  </a:lnTo>
                  <a:lnTo>
                    <a:pt x="6755" y="7743"/>
                  </a:lnTo>
                  <a:lnTo>
                    <a:pt x="7414" y="7908"/>
                  </a:lnTo>
                  <a:lnTo>
                    <a:pt x="7949" y="4902"/>
                  </a:lnTo>
                  <a:lnTo>
                    <a:pt x="5931" y="4613"/>
                  </a:lnTo>
                  <a:lnTo>
                    <a:pt x="4448" y="4325"/>
                  </a:lnTo>
                  <a:lnTo>
                    <a:pt x="3913" y="4201"/>
                  </a:lnTo>
                  <a:lnTo>
                    <a:pt x="3625" y="4119"/>
                  </a:lnTo>
                  <a:lnTo>
                    <a:pt x="3501" y="3995"/>
                  </a:lnTo>
                  <a:lnTo>
                    <a:pt x="3377" y="3831"/>
                  </a:lnTo>
                  <a:lnTo>
                    <a:pt x="3048" y="3336"/>
                  </a:lnTo>
                  <a:lnTo>
                    <a:pt x="2307" y="1936"/>
                  </a:lnTo>
                  <a:lnTo>
                    <a:pt x="1648" y="577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79"/>
            <p:cNvSpPr/>
            <p:nvPr/>
          </p:nvSpPr>
          <p:spPr>
            <a:xfrm>
              <a:off x="6906150" y="2725675"/>
              <a:ext cx="86525" cy="75200"/>
            </a:xfrm>
            <a:custGeom>
              <a:avLst/>
              <a:gdLst/>
              <a:ahLst/>
              <a:cxnLst/>
              <a:rect l="l" t="t" r="r" b="b"/>
              <a:pathLst>
                <a:path w="3461" h="3008" extrusionOk="0">
                  <a:moveTo>
                    <a:pt x="1360" y="1"/>
                  </a:moveTo>
                  <a:lnTo>
                    <a:pt x="1278" y="83"/>
                  </a:lnTo>
                  <a:lnTo>
                    <a:pt x="1278" y="207"/>
                  </a:lnTo>
                  <a:lnTo>
                    <a:pt x="1278" y="371"/>
                  </a:lnTo>
                  <a:lnTo>
                    <a:pt x="1360" y="577"/>
                  </a:lnTo>
                  <a:lnTo>
                    <a:pt x="1484" y="907"/>
                  </a:lnTo>
                  <a:lnTo>
                    <a:pt x="1566" y="1072"/>
                  </a:lnTo>
                  <a:lnTo>
                    <a:pt x="1360" y="948"/>
                  </a:lnTo>
                  <a:lnTo>
                    <a:pt x="866" y="783"/>
                  </a:lnTo>
                  <a:lnTo>
                    <a:pt x="619" y="701"/>
                  </a:lnTo>
                  <a:lnTo>
                    <a:pt x="372" y="618"/>
                  </a:lnTo>
                  <a:lnTo>
                    <a:pt x="207" y="618"/>
                  </a:lnTo>
                  <a:lnTo>
                    <a:pt x="125" y="660"/>
                  </a:lnTo>
                  <a:lnTo>
                    <a:pt x="83" y="701"/>
                  </a:lnTo>
                  <a:lnTo>
                    <a:pt x="83" y="783"/>
                  </a:lnTo>
                  <a:lnTo>
                    <a:pt x="83" y="824"/>
                  </a:lnTo>
                  <a:lnTo>
                    <a:pt x="207" y="948"/>
                  </a:lnTo>
                  <a:lnTo>
                    <a:pt x="372" y="1072"/>
                  </a:lnTo>
                  <a:lnTo>
                    <a:pt x="578" y="1154"/>
                  </a:lnTo>
                  <a:lnTo>
                    <a:pt x="989" y="1319"/>
                  </a:lnTo>
                  <a:lnTo>
                    <a:pt x="1154" y="1401"/>
                  </a:lnTo>
                  <a:lnTo>
                    <a:pt x="989" y="1401"/>
                  </a:lnTo>
                  <a:lnTo>
                    <a:pt x="578" y="1442"/>
                  </a:lnTo>
                  <a:lnTo>
                    <a:pt x="166" y="1525"/>
                  </a:lnTo>
                  <a:lnTo>
                    <a:pt x="42" y="1566"/>
                  </a:lnTo>
                  <a:lnTo>
                    <a:pt x="1" y="1689"/>
                  </a:lnTo>
                  <a:lnTo>
                    <a:pt x="1" y="1730"/>
                  </a:lnTo>
                  <a:lnTo>
                    <a:pt x="42" y="1772"/>
                  </a:lnTo>
                  <a:lnTo>
                    <a:pt x="166" y="1813"/>
                  </a:lnTo>
                  <a:lnTo>
                    <a:pt x="330" y="1854"/>
                  </a:lnTo>
                  <a:lnTo>
                    <a:pt x="578" y="1895"/>
                  </a:lnTo>
                  <a:lnTo>
                    <a:pt x="989" y="1895"/>
                  </a:lnTo>
                  <a:lnTo>
                    <a:pt x="1154" y="1854"/>
                  </a:lnTo>
                  <a:lnTo>
                    <a:pt x="1031" y="1978"/>
                  </a:lnTo>
                  <a:lnTo>
                    <a:pt x="784" y="2184"/>
                  </a:lnTo>
                  <a:lnTo>
                    <a:pt x="536" y="2431"/>
                  </a:lnTo>
                  <a:lnTo>
                    <a:pt x="495" y="2554"/>
                  </a:lnTo>
                  <a:lnTo>
                    <a:pt x="495" y="2637"/>
                  </a:lnTo>
                  <a:lnTo>
                    <a:pt x="578" y="2719"/>
                  </a:lnTo>
                  <a:lnTo>
                    <a:pt x="660" y="2719"/>
                  </a:lnTo>
                  <a:lnTo>
                    <a:pt x="989" y="2637"/>
                  </a:lnTo>
                  <a:lnTo>
                    <a:pt x="1278" y="2472"/>
                  </a:lnTo>
                  <a:lnTo>
                    <a:pt x="1401" y="2431"/>
                  </a:lnTo>
                  <a:lnTo>
                    <a:pt x="1484" y="2637"/>
                  </a:lnTo>
                  <a:lnTo>
                    <a:pt x="1607" y="2801"/>
                  </a:lnTo>
                  <a:lnTo>
                    <a:pt x="1813" y="3007"/>
                  </a:lnTo>
                  <a:lnTo>
                    <a:pt x="3172" y="2595"/>
                  </a:lnTo>
                  <a:lnTo>
                    <a:pt x="3172" y="2266"/>
                  </a:lnTo>
                  <a:lnTo>
                    <a:pt x="3172" y="1978"/>
                  </a:lnTo>
                  <a:lnTo>
                    <a:pt x="3214" y="1730"/>
                  </a:lnTo>
                  <a:lnTo>
                    <a:pt x="3419" y="1277"/>
                  </a:lnTo>
                  <a:lnTo>
                    <a:pt x="3461" y="1072"/>
                  </a:lnTo>
                  <a:lnTo>
                    <a:pt x="3461" y="989"/>
                  </a:lnTo>
                  <a:lnTo>
                    <a:pt x="3378" y="907"/>
                  </a:lnTo>
                  <a:lnTo>
                    <a:pt x="3296" y="907"/>
                  </a:lnTo>
                  <a:lnTo>
                    <a:pt x="3172" y="948"/>
                  </a:lnTo>
                  <a:lnTo>
                    <a:pt x="3049" y="1030"/>
                  </a:lnTo>
                  <a:lnTo>
                    <a:pt x="2925" y="1154"/>
                  </a:lnTo>
                  <a:lnTo>
                    <a:pt x="2719" y="1401"/>
                  </a:lnTo>
                  <a:lnTo>
                    <a:pt x="2637" y="1525"/>
                  </a:lnTo>
                  <a:lnTo>
                    <a:pt x="2472" y="1277"/>
                  </a:lnTo>
                  <a:lnTo>
                    <a:pt x="2101" y="701"/>
                  </a:lnTo>
                  <a:lnTo>
                    <a:pt x="1854" y="454"/>
                  </a:lnTo>
                  <a:lnTo>
                    <a:pt x="1648" y="207"/>
                  </a:lnTo>
                  <a:lnTo>
                    <a:pt x="1484" y="42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9"/>
            <p:cNvSpPr/>
            <p:nvPr/>
          </p:nvSpPr>
          <p:spPr>
            <a:xfrm>
              <a:off x="7100775" y="2898650"/>
              <a:ext cx="231700" cy="308925"/>
            </a:xfrm>
            <a:custGeom>
              <a:avLst/>
              <a:gdLst/>
              <a:ahLst/>
              <a:cxnLst/>
              <a:rect l="l" t="t" r="r" b="b"/>
              <a:pathLst>
                <a:path w="9268" h="12357" extrusionOk="0">
                  <a:moveTo>
                    <a:pt x="3789" y="1"/>
                  </a:moveTo>
                  <a:lnTo>
                    <a:pt x="2101" y="536"/>
                  </a:lnTo>
                  <a:lnTo>
                    <a:pt x="1977" y="578"/>
                  </a:lnTo>
                  <a:lnTo>
                    <a:pt x="1936" y="660"/>
                  </a:lnTo>
                  <a:lnTo>
                    <a:pt x="1812" y="1360"/>
                  </a:lnTo>
                  <a:lnTo>
                    <a:pt x="1812" y="1484"/>
                  </a:lnTo>
                  <a:lnTo>
                    <a:pt x="1689" y="2184"/>
                  </a:lnTo>
                  <a:lnTo>
                    <a:pt x="1648" y="2307"/>
                  </a:lnTo>
                  <a:lnTo>
                    <a:pt x="1524" y="3008"/>
                  </a:lnTo>
                  <a:lnTo>
                    <a:pt x="1524" y="3131"/>
                  </a:lnTo>
                  <a:lnTo>
                    <a:pt x="1401" y="3790"/>
                  </a:lnTo>
                  <a:lnTo>
                    <a:pt x="1359" y="3955"/>
                  </a:lnTo>
                  <a:lnTo>
                    <a:pt x="1236" y="4614"/>
                  </a:lnTo>
                  <a:lnTo>
                    <a:pt x="1236" y="4779"/>
                  </a:lnTo>
                  <a:lnTo>
                    <a:pt x="1112" y="5438"/>
                  </a:lnTo>
                  <a:lnTo>
                    <a:pt x="1071" y="5561"/>
                  </a:lnTo>
                  <a:lnTo>
                    <a:pt x="947" y="6261"/>
                  </a:lnTo>
                  <a:lnTo>
                    <a:pt x="947" y="6385"/>
                  </a:lnTo>
                  <a:lnTo>
                    <a:pt x="824" y="7085"/>
                  </a:lnTo>
                  <a:lnTo>
                    <a:pt x="783" y="7209"/>
                  </a:lnTo>
                  <a:lnTo>
                    <a:pt x="659" y="7909"/>
                  </a:lnTo>
                  <a:lnTo>
                    <a:pt x="618" y="8032"/>
                  </a:lnTo>
                  <a:lnTo>
                    <a:pt x="536" y="8732"/>
                  </a:lnTo>
                  <a:lnTo>
                    <a:pt x="494" y="8856"/>
                  </a:lnTo>
                  <a:lnTo>
                    <a:pt x="371" y="9515"/>
                  </a:lnTo>
                  <a:lnTo>
                    <a:pt x="330" y="9680"/>
                  </a:lnTo>
                  <a:lnTo>
                    <a:pt x="206" y="10339"/>
                  </a:lnTo>
                  <a:lnTo>
                    <a:pt x="206" y="10462"/>
                  </a:lnTo>
                  <a:lnTo>
                    <a:pt x="83" y="11162"/>
                  </a:lnTo>
                  <a:lnTo>
                    <a:pt x="41" y="11286"/>
                  </a:lnTo>
                  <a:lnTo>
                    <a:pt x="0" y="11492"/>
                  </a:lnTo>
                  <a:lnTo>
                    <a:pt x="659" y="11780"/>
                  </a:lnTo>
                  <a:lnTo>
                    <a:pt x="1359" y="11986"/>
                  </a:lnTo>
                  <a:lnTo>
                    <a:pt x="2101" y="12151"/>
                  </a:lnTo>
                  <a:lnTo>
                    <a:pt x="2883" y="12274"/>
                  </a:lnTo>
                  <a:lnTo>
                    <a:pt x="3666" y="12357"/>
                  </a:lnTo>
                  <a:lnTo>
                    <a:pt x="5190" y="12357"/>
                  </a:lnTo>
                  <a:lnTo>
                    <a:pt x="5890" y="12316"/>
                  </a:lnTo>
                  <a:lnTo>
                    <a:pt x="7208" y="12233"/>
                  </a:lnTo>
                  <a:lnTo>
                    <a:pt x="8279" y="12068"/>
                  </a:lnTo>
                  <a:lnTo>
                    <a:pt x="9267" y="11904"/>
                  </a:lnTo>
                  <a:lnTo>
                    <a:pt x="9144" y="11286"/>
                  </a:lnTo>
                  <a:lnTo>
                    <a:pt x="9144" y="11121"/>
                  </a:lnTo>
                  <a:lnTo>
                    <a:pt x="9020" y="10462"/>
                  </a:lnTo>
                  <a:lnTo>
                    <a:pt x="9020" y="10339"/>
                  </a:lnTo>
                  <a:lnTo>
                    <a:pt x="8896" y="9639"/>
                  </a:lnTo>
                  <a:lnTo>
                    <a:pt x="8855" y="9515"/>
                  </a:lnTo>
                  <a:lnTo>
                    <a:pt x="8732" y="8815"/>
                  </a:lnTo>
                  <a:lnTo>
                    <a:pt x="8732" y="8691"/>
                  </a:lnTo>
                  <a:lnTo>
                    <a:pt x="8608" y="7991"/>
                  </a:lnTo>
                  <a:lnTo>
                    <a:pt x="8567" y="7868"/>
                  </a:lnTo>
                  <a:lnTo>
                    <a:pt x="8485" y="7209"/>
                  </a:lnTo>
                  <a:lnTo>
                    <a:pt x="8443" y="7044"/>
                  </a:lnTo>
                  <a:lnTo>
                    <a:pt x="8320" y="6385"/>
                  </a:lnTo>
                  <a:lnTo>
                    <a:pt x="8320" y="6261"/>
                  </a:lnTo>
                  <a:lnTo>
                    <a:pt x="8196" y="5561"/>
                  </a:lnTo>
                  <a:lnTo>
                    <a:pt x="8155" y="5438"/>
                  </a:lnTo>
                  <a:lnTo>
                    <a:pt x="8031" y="4737"/>
                  </a:lnTo>
                  <a:lnTo>
                    <a:pt x="8031" y="4614"/>
                  </a:lnTo>
                  <a:lnTo>
                    <a:pt x="7908" y="3914"/>
                  </a:lnTo>
                  <a:lnTo>
                    <a:pt x="7908" y="3790"/>
                  </a:lnTo>
                  <a:lnTo>
                    <a:pt x="7784" y="3090"/>
                  </a:lnTo>
                  <a:lnTo>
                    <a:pt x="7743" y="2966"/>
                  </a:lnTo>
                  <a:lnTo>
                    <a:pt x="7620" y="2266"/>
                  </a:lnTo>
                  <a:lnTo>
                    <a:pt x="7620" y="2143"/>
                  </a:lnTo>
                  <a:lnTo>
                    <a:pt x="7496" y="1442"/>
                  </a:lnTo>
                  <a:lnTo>
                    <a:pt x="7455" y="1319"/>
                  </a:lnTo>
                  <a:lnTo>
                    <a:pt x="7373" y="660"/>
                  </a:lnTo>
                  <a:lnTo>
                    <a:pt x="7331" y="578"/>
                  </a:lnTo>
                  <a:lnTo>
                    <a:pt x="7167" y="536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79"/>
            <p:cNvSpPr/>
            <p:nvPr/>
          </p:nvSpPr>
          <p:spPr>
            <a:xfrm>
              <a:off x="7259325" y="2913075"/>
              <a:ext cx="109175" cy="258475"/>
            </a:xfrm>
            <a:custGeom>
              <a:avLst/>
              <a:gdLst/>
              <a:ahLst/>
              <a:cxnLst/>
              <a:rect l="l" t="t" r="r" b="b"/>
              <a:pathLst>
                <a:path w="4367" h="10339" extrusionOk="0">
                  <a:moveTo>
                    <a:pt x="989" y="1"/>
                  </a:moveTo>
                  <a:lnTo>
                    <a:pt x="866" y="83"/>
                  </a:lnTo>
                  <a:lnTo>
                    <a:pt x="783" y="248"/>
                  </a:lnTo>
                  <a:lnTo>
                    <a:pt x="660" y="536"/>
                  </a:lnTo>
                  <a:lnTo>
                    <a:pt x="577" y="907"/>
                  </a:lnTo>
                  <a:lnTo>
                    <a:pt x="536" y="1442"/>
                  </a:lnTo>
                  <a:lnTo>
                    <a:pt x="577" y="2183"/>
                  </a:lnTo>
                  <a:lnTo>
                    <a:pt x="742" y="3131"/>
                  </a:lnTo>
                  <a:lnTo>
                    <a:pt x="825" y="3378"/>
                  </a:lnTo>
                  <a:lnTo>
                    <a:pt x="1031" y="3707"/>
                  </a:lnTo>
                  <a:lnTo>
                    <a:pt x="1525" y="4366"/>
                  </a:lnTo>
                  <a:lnTo>
                    <a:pt x="1978" y="4984"/>
                  </a:lnTo>
                  <a:lnTo>
                    <a:pt x="2143" y="5190"/>
                  </a:lnTo>
                  <a:lnTo>
                    <a:pt x="2184" y="5314"/>
                  </a:lnTo>
                  <a:lnTo>
                    <a:pt x="1813" y="6014"/>
                  </a:lnTo>
                  <a:lnTo>
                    <a:pt x="1072" y="7373"/>
                  </a:lnTo>
                  <a:lnTo>
                    <a:pt x="1" y="9350"/>
                  </a:lnTo>
                  <a:lnTo>
                    <a:pt x="989" y="10338"/>
                  </a:lnTo>
                  <a:lnTo>
                    <a:pt x="1484" y="9762"/>
                  </a:lnTo>
                  <a:lnTo>
                    <a:pt x="2596" y="8403"/>
                  </a:lnTo>
                  <a:lnTo>
                    <a:pt x="3213" y="7620"/>
                  </a:lnTo>
                  <a:lnTo>
                    <a:pt x="3749" y="6837"/>
                  </a:lnTo>
                  <a:lnTo>
                    <a:pt x="4161" y="6178"/>
                  </a:lnTo>
                  <a:lnTo>
                    <a:pt x="4284" y="5890"/>
                  </a:lnTo>
                  <a:lnTo>
                    <a:pt x="4367" y="5643"/>
                  </a:lnTo>
                  <a:lnTo>
                    <a:pt x="4367" y="5314"/>
                  </a:lnTo>
                  <a:lnTo>
                    <a:pt x="4367" y="4984"/>
                  </a:lnTo>
                  <a:lnTo>
                    <a:pt x="4284" y="4572"/>
                  </a:lnTo>
                  <a:lnTo>
                    <a:pt x="4161" y="4160"/>
                  </a:lnTo>
                  <a:lnTo>
                    <a:pt x="4037" y="3748"/>
                  </a:lnTo>
                  <a:lnTo>
                    <a:pt x="3831" y="3295"/>
                  </a:lnTo>
                  <a:lnTo>
                    <a:pt x="3625" y="2842"/>
                  </a:lnTo>
                  <a:lnTo>
                    <a:pt x="3378" y="2431"/>
                  </a:lnTo>
                  <a:lnTo>
                    <a:pt x="3131" y="2019"/>
                  </a:lnTo>
                  <a:lnTo>
                    <a:pt x="2843" y="1607"/>
                  </a:lnTo>
                  <a:lnTo>
                    <a:pt x="2554" y="1236"/>
                  </a:lnTo>
                  <a:lnTo>
                    <a:pt x="2266" y="865"/>
                  </a:lnTo>
                  <a:lnTo>
                    <a:pt x="1937" y="577"/>
                  </a:lnTo>
                  <a:lnTo>
                    <a:pt x="1648" y="330"/>
                  </a:lnTo>
                  <a:lnTo>
                    <a:pt x="1319" y="12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79"/>
            <p:cNvSpPr/>
            <p:nvPr/>
          </p:nvSpPr>
          <p:spPr>
            <a:xfrm>
              <a:off x="7219175" y="3146800"/>
              <a:ext cx="72100" cy="89600"/>
            </a:xfrm>
            <a:custGeom>
              <a:avLst/>
              <a:gdLst/>
              <a:ahLst/>
              <a:cxnLst/>
              <a:rect l="l" t="t" r="r" b="b"/>
              <a:pathLst>
                <a:path w="2884" h="3584" extrusionOk="0">
                  <a:moveTo>
                    <a:pt x="1607" y="1"/>
                  </a:moveTo>
                  <a:lnTo>
                    <a:pt x="1277" y="166"/>
                  </a:lnTo>
                  <a:lnTo>
                    <a:pt x="1030" y="289"/>
                  </a:lnTo>
                  <a:lnTo>
                    <a:pt x="783" y="371"/>
                  </a:lnTo>
                  <a:lnTo>
                    <a:pt x="330" y="371"/>
                  </a:lnTo>
                  <a:lnTo>
                    <a:pt x="124" y="413"/>
                  </a:lnTo>
                  <a:lnTo>
                    <a:pt x="42" y="495"/>
                  </a:lnTo>
                  <a:lnTo>
                    <a:pt x="1" y="577"/>
                  </a:lnTo>
                  <a:lnTo>
                    <a:pt x="1" y="660"/>
                  </a:lnTo>
                  <a:lnTo>
                    <a:pt x="124" y="742"/>
                  </a:lnTo>
                  <a:lnTo>
                    <a:pt x="248" y="825"/>
                  </a:lnTo>
                  <a:lnTo>
                    <a:pt x="412" y="866"/>
                  </a:lnTo>
                  <a:lnTo>
                    <a:pt x="742" y="948"/>
                  </a:lnTo>
                  <a:lnTo>
                    <a:pt x="907" y="948"/>
                  </a:lnTo>
                  <a:lnTo>
                    <a:pt x="742" y="1236"/>
                  </a:lnTo>
                  <a:lnTo>
                    <a:pt x="412" y="1813"/>
                  </a:lnTo>
                  <a:lnTo>
                    <a:pt x="289" y="2142"/>
                  </a:lnTo>
                  <a:lnTo>
                    <a:pt x="165" y="2431"/>
                  </a:lnTo>
                  <a:lnTo>
                    <a:pt x="124" y="2678"/>
                  </a:lnTo>
                  <a:lnTo>
                    <a:pt x="124" y="2760"/>
                  </a:lnTo>
                  <a:lnTo>
                    <a:pt x="124" y="2801"/>
                  </a:lnTo>
                  <a:lnTo>
                    <a:pt x="248" y="2843"/>
                  </a:lnTo>
                  <a:lnTo>
                    <a:pt x="371" y="2801"/>
                  </a:lnTo>
                  <a:lnTo>
                    <a:pt x="495" y="2678"/>
                  </a:lnTo>
                  <a:lnTo>
                    <a:pt x="660" y="2554"/>
                  </a:lnTo>
                  <a:lnTo>
                    <a:pt x="866" y="2266"/>
                  </a:lnTo>
                  <a:lnTo>
                    <a:pt x="989" y="2142"/>
                  </a:lnTo>
                  <a:lnTo>
                    <a:pt x="989" y="2348"/>
                  </a:lnTo>
                  <a:lnTo>
                    <a:pt x="1030" y="2884"/>
                  </a:lnTo>
                  <a:lnTo>
                    <a:pt x="1071" y="3131"/>
                  </a:lnTo>
                  <a:lnTo>
                    <a:pt x="1154" y="3378"/>
                  </a:lnTo>
                  <a:lnTo>
                    <a:pt x="1236" y="3543"/>
                  </a:lnTo>
                  <a:lnTo>
                    <a:pt x="1277" y="3584"/>
                  </a:lnTo>
                  <a:lnTo>
                    <a:pt x="1401" y="3584"/>
                  </a:lnTo>
                  <a:lnTo>
                    <a:pt x="1442" y="3543"/>
                  </a:lnTo>
                  <a:lnTo>
                    <a:pt x="1483" y="3378"/>
                  </a:lnTo>
                  <a:lnTo>
                    <a:pt x="1524" y="3172"/>
                  </a:lnTo>
                  <a:lnTo>
                    <a:pt x="1524" y="2966"/>
                  </a:lnTo>
                  <a:lnTo>
                    <a:pt x="1483" y="2513"/>
                  </a:lnTo>
                  <a:lnTo>
                    <a:pt x="1442" y="2348"/>
                  </a:lnTo>
                  <a:lnTo>
                    <a:pt x="1566" y="2472"/>
                  </a:lnTo>
                  <a:lnTo>
                    <a:pt x="1772" y="2843"/>
                  </a:lnTo>
                  <a:lnTo>
                    <a:pt x="2019" y="3131"/>
                  </a:lnTo>
                  <a:lnTo>
                    <a:pt x="2142" y="3213"/>
                  </a:lnTo>
                  <a:lnTo>
                    <a:pt x="2225" y="3255"/>
                  </a:lnTo>
                  <a:lnTo>
                    <a:pt x="2266" y="3213"/>
                  </a:lnTo>
                  <a:lnTo>
                    <a:pt x="2307" y="3172"/>
                  </a:lnTo>
                  <a:lnTo>
                    <a:pt x="2307" y="3007"/>
                  </a:lnTo>
                  <a:lnTo>
                    <a:pt x="2225" y="2843"/>
                  </a:lnTo>
                  <a:lnTo>
                    <a:pt x="2142" y="2637"/>
                  </a:lnTo>
                  <a:lnTo>
                    <a:pt x="1978" y="2266"/>
                  </a:lnTo>
                  <a:lnTo>
                    <a:pt x="1895" y="2101"/>
                  </a:lnTo>
                  <a:lnTo>
                    <a:pt x="2019" y="2184"/>
                  </a:lnTo>
                  <a:lnTo>
                    <a:pt x="2307" y="2307"/>
                  </a:lnTo>
                  <a:lnTo>
                    <a:pt x="2637" y="2390"/>
                  </a:lnTo>
                  <a:lnTo>
                    <a:pt x="2801" y="2390"/>
                  </a:lnTo>
                  <a:lnTo>
                    <a:pt x="2884" y="2348"/>
                  </a:lnTo>
                  <a:lnTo>
                    <a:pt x="2884" y="2266"/>
                  </a:lnTo>
                  <a:lnTo>
                    <a:pt x="2842" y="2142"/>
                  </a:lnTo>
                  <a:lnTo>
                    <a:pt x="2637" y="1895"/>
                  </a:lnTo>
                  <a:lnTo>
                    <a:pt x="2389" y="1731"/>
                  </a:lnTo>
                  <a:lnTo>
                    <a:pt x="2266" y="1648"/>
                  </a:lnTo>
                  <a:lnTo>
                    <a:pt x="2389" y="1484"/>
                  </a:lnTo>
                  <a:lnTo>
                    <a:pt x="2513" y="1278"/>
                  </a:lnTo>
                  <a:lnTo>
                    <a:pt x="2595" y="989"/>
                  </a:lnTo>
                  <a:lnTo>
                    <a:pt x="1607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79"/>
            <p:cNvSpPr/>
            <p:nvPr/>
          </p:nvSpPr>
          <p:spPr>
            <a:xfrm>
              <a:off x="7068850" y="2564025"/>
              <a:ext cx="235825" cy="360400"/>
            </a:xfrm>
            <a:custGeom>
              <a:avLst/>
              <a:gdLst/>
              <a:ahLst/>
              <a:cxnLst/>
              <a:rect l="l" t="t" r="r" b="b"/>
              <a:pathLst>
                <a:path w="9433" h="14416" extrusionOk="0">
                  <a:moveTo>
                    <a:pt x="4407" y="0"/>
                  </a:moveTo>
                  <a:lnTo>
                    <a:pt x="3748" y="83"/>
                  </a:lnTo>
                  <a:lnTo>
                    <a:pt x="3089" y="206"/>
                  </a:lnTo>
                  <a:lnTo>
                    <a:pt x="2513" y="412"/>
                  </a:lnTo>
                  <a:lnTo>
                    <a:pt x="1936" y="659"/>
                  </a:lnTo>
                  <a:lnTo>
                    <a:pt x="1483" y="948"/>
                  </a:lnTo>
                  <a:lnTo>
                    <a:pt x="1277" y="1112"/>
                  </a:lnTo>
                  <a:lnTo>
                    <a:pt x="1112" y="1318"/>
                  </a:lnTo>
                  <a:lnTo>
                    <a:pt x="948" y="1524"/>
                  </a:lnTo>
                  <a:lnTo>
                    <a:pt x="824" y="1730"/>
                  </a:lnTo>
                  <a:lnTo>
                    <a:pt x="701" y="1936"/>
                  </a:lnTo>
                  <a:lnTo>
                    <a:pt x="618" y="2183"/>
                  </a:lnTo>
                  <a:lnTo>
                    <a:pt x="330" y="3501"/>
                  </a:lnTo>
                  <a:lnTo>
                    <a:pt x="165" y="4696"/>
                  </a:lnTo>
                  <a:lnTo>
                    <a:pt x="42" y="5725"/>
                  </a:lnTo>
                  <a:lnTo>
                    <a:pt x="0" y="6673"/>
                  </a:lnTo>
                  <a:lnTo>
                    <a:pt x="42" y="7579"/>
                  </a:lnTo>
                  <a:lnTo>
                    <a:pt x="124" y="8114"/>
                  </a:lnTo>
                  <a:lnTo>
                    <a:pt x="206" y="8608"/>
                  </a:lnTo>
                  <a:lnTo>
                    <a:pt x="330" y="9061"/>
                  </a:lnTo>
                  <a:lnTo>
                    <a:pt x="495" y="9473"/>
                  </a:lnTo>
                  <a:lnTo>
                    <a:pt x="701" y="9844"/>
                  </a:lnTo>
                  <a:lnTo>
                    <a:pt x="907" y="10173"/>
                  </a:lnTo>
                  <a:lnTo>
                    <a:pt x="1154" y="10462"/>
                  </a:lnTo>
                  <a:lnTo>
                    <a:pt x="1442" y="10750"/>
                  </a:lnTo>
                  <a:lnTo>
                    <a:pt x="1854" y="11038"/>
                  </a:lnTo>
                  <a:lnTo>
                    <a:pt x="2224" y="11285"/>
                  </a:lnTo>
                  <a:lnTo>
                    <a:pt x="2636" y="11533"/>
                  </a:lnTo>
                  <a:lnTo>
                    <a:pt x="3048" y="11697"/>
                  </a:lnTo>
                  <a:lnTo>
                    <a:pt x="3707" y="12027"/>
                  </a:lnTo>
                  <a:lnTo>
                    <a:pt x="3995" y="12233"/>
                  </a:lnTo>
                  <a:lnTo>
                    <a:pt x="4284" y="12439"/>
                  </a:lnTo>
                  <a:lnTo>
                    <a:pt x="4490" y="12727"/>
                  </a:lnTo>
                  <a:lnTo>
                    <a:pt x="4613" y="13015"/>
                  </a:lnTo>
                  <a:lnTo>
                    <a:pt x="4696" y="13427"/>
                  </a:lnTo>
                  <a:lnTo>
                    <a:pt x="4737" y="13880"/>
                  </a:lnTo>
                  <a:lnTo>
                    <a:pt x="4902" y="14045"/>
                  </a:lnTo>
                  <a:lnTo>
                    <a:pt x="5066" y="14168"/>
                  </a:lnTo>
                  <a:lnTo>
                    <a:pt x="5396" y="14333"/>
                  </a:lnTo>
                  <a:lnTo>
                    <a:pt x="5766" y="14416"/>
                  </a:lnTo>
                  <a:lnTo>
                    <a:pt x="6137" y="14416"/>
                  </a:lnTo>
                  <a:lnTo>
                    <a:pt x="6467" y="14374"/>
                  </a:lnTo>
                  <a:lnTo>
                    <a:pt x="6796" y="14210"/>
                  </a:lnTo>
                  <a:lnTo>
                    <a:pt x="7043" y="14004"/>
                  </a:lnTo>
                  <a:lnTo>
                    <a:pt x="7249" y="13757"/>
                  </a:lnTo>
                  <a:lnTo>
                    <a:pt x="7290" y="13262"/>
                  </a:lnTo>
                  <a:lnTo>
                    <a:pt x="7373" y="12809"/>
                  </a:lnTo>
                  <a:lnTo>
                    <a:pt x="7455" y="12397"/>
                  </a:lnTo>
                  <a:lnTo>
                    <a:pt x="7537" y="11986"/>
                  </a:lnTo>
                  <a:lnTo>
                    <a:pt x="7785" y="11327"/>
                  </a:lnTo>
                  <a:lnTo>
                    <a:pt x="8073" y="10750"/>
                  </a:lnTo>
                  <a:lnTo>
                    <a:pt x="8361" y="10297"/>
                  </a:lnTo>
                  <a:lnTo>
                    <a:pt x="8691" y="9844"/>
                  </a:lnTo>
                  <a:lnTo>
                    <a:pt x="8938" y="9473"/>
                  </a:lnTo>
                  <a:lnTo>
                    <a:pt x="9144" y="9061"/>
                  </a:lnTo>
                  <a:lnTo>
                    <a:pt x="9432" y="8444"/>
                  </a:lnTo>
                  <a:lnTo>
                    <a:pt x="9432" y="8402"/>
                  </a:lnTo>
                  <a:lnTo>
                    <a:pt x="9432" y="7249"/>
                  </a:lnTo>
                  <a:lnTo>
                    <a:pt x="9432" y="7002"/>
                  </a:lnTo>
                  <a:lnTo>
                    <a:pt x="9432" y="5725"/>
                  </a:lnTo>
                  <a:lnTo>
                    <a:pt x="9350" y="4325"/>
                  </a:lnTo>
                  <a:lnTo>
                    <a:pt x="9267" y="3625"/>
                  </a:lnTo>
                  <a:lnTo>
                    <a:pt x="9185" y="3048"/>
                  </a:lnTo>
                  <a:lnTo>
                    <a:pt x="9061" y="2513"/>
                  </a:lnTo>
                  <a:lnTo>
                    <a:pt x="8897" y="2101"/>
                  </a:lnTo>
                  <a:lnTo>
                    <a:pt x="8732" y="1813"/>
                  </a:lnTo>
                  <a:lnTo>
                    <a:pt x="8567" y="1566"/>
                  </a:lnTo>
                  <a:lnTo>
                    <a:pt x="8361" y="1318"/>
                  </a:lnTo>
                  <a:lnTo>
                    <a:pt x="8114" y="1071"/>
                  </a:lnTo>
                  <a:lnTo>
                    <a:pt x="7867" y="865"/>
                  </a:lnTo>
                  <a:lnTo>
                    <a:pt x="7620" y="701"/>
                  </a:lnTo>
                  <a:lnTo>
                    <a:pt x="7332" y="536"/>
                  </a:lnTo>
                  <a:lnTo>
                    <a:pt x="7043" y="412"/>
                  </a:lnTo>
                  <a:lnTo>
                    <a:pt x="6425" y="206"/>
                  </a:lnTo>
                  <a:lnTo>
                    <a:pt x="5766" y="42"/>
                  </a:lnTo>
                  <a:lnTo>
                    <a:pt x="5066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79"/>
            <p:cNvSpPr/>
            <p:nvPr/>
          </p:nvSpPr>
          <p:spPr>
            <a:xfrm>
              <a:off x="7067825" y="2549600"/>
              <a:ext cx="251250" cy="196700"/>
            </a:xfrm>
            <a:custGeom>
              <a:avLst/>
              <a:gdLst/>
              <a:ahLst/>
              <a:cxnLst/>
              <a:rect l="l" t="t" r="r" b="b"/>
              <a:pathLst>
                <a:path w="10050" h="7868" extrusionOk="0">
                  <a:moveTo>
                    <a:pt x="3954" y="1"/>
                  </a:moveTo>
                  <a:lnTo>
                    <a:pt x="3254" y="83"/>
                  </a:lnTo>
                  <a:lnTo>
                    <a:pt x="2883" y="166"/>
                  </a:lnTo>
                  <a:lnTo>
                    <a:pt x="2554" y="248"/>
                  </a:lnTo>
                  <a:lnTo>
                    <a:pt x="2183" y="372"/>
                  </a:lnTo>
                  <a:lnTo>
                    <a:pt x="1854" y="536"/>
                  </a:lnTo>
                  <a:lnTo>
                    <a:pt x="1565" y="701"/>
                  </a:lnTo>
                  <a:lnTo>
                    <a:pt x="1277" y="907"/>
                  </a:lnTo>
                  <a:lnTo>
                    <a:pt x="989" y="1154"/>
                  </a:lnTo>
                  <a:lnTo>
                    <a:pt x="742" y="1442"/>
                  </a:lnTo>
                  <a:lnTo>
                    <a:pt x="494" y="1772"/>
                  </a:lnTo>
                  <a:lnTo>
                    <a:pt x="330" y="2143"/>
                  </a:lnTo>
                  <a:lnTo>
                    <a:pt x="165" y="2554"/>
                  </a:lnTo>
                  <a:lnTo>
                    <a:pt x="83" y="2966"/>
                  </a:lnTo>
                  <a:lnTo>
                    <a:pt x="41" y="3378"/>
                  </a:lnTo>
                  <a:lnTo>
                    <a:pt x="0" y="3831"/>
                  </a:lnTo>
                  <a:lnTo>
                    <a:pt x="0" y="4696"/>
                  </a:lnTo>
                  <a:lnTo>
                    <a:pt x="783" y="4078"/>
                  </a:lnTo>
                  <a:lnTo>
                    <a:pt x="1524" y="3378"/>
                  </a:lnTo>
                  <a:lnTo>
                    <a:pt x="2183" y="2637"/>
                  </a:lnTo>
                  <a:lnTo>
                    <a:pt x="2760" y="1854"/>
                  </a:lnTo>
                  <a:lnTo>
                    <a:pt x="2842" y="2143"/>
                  </a:lnTo>
                  <a:lnTo>
                    <a:pt x="2924" y="2431"/>
                  </a:lnTo>
                  <a:lnTo>
                    <a:pt x="3048" y="2719"/>
                  </a:lnTo>
                  <a:lnTo>
                    <a:pt x="3213" y="2966"/>
                  </a:lnTo>
                  <a:lnTo>
                    <a:pt x="3419" y="3213"/>
                  </a:lnTo>
                  <a:lnTo>
                    <a:pt x="3625" y="3460"/>
                  </a:lnTo>
                  <a:lnTo>
                    <a:pt x="4119" y="3831"/>
                  </a:lnTo>
                  <a:lnTo>
                    <a:pt x="4448" y="4078"/>
                  </a:lnTo>
                  <a:lnTo>
                    <a:pt x="4737" y="4284"/>
                  </a:lnTo>
                  <a:lnTo>
                    <a:pt x="5107" y="4449"/>
                  </a:lnTo>
                  <a:lnTo>
                    <a:pt x="5437" y="4573"/>
                  </a:lnTo>
                  <a:lnTo>
                    <a:pt x="5807" y="4696"/>
                  </a:lnTo>
                  <a:lnTo>
                    <a:pt x="6178" y="4737"/>
                  </a:lnTo>
                  <a:lnTo>
                    <a:pt x="6549" y="4737"/>
                  </a:lnTo>
                  <a:lnTo>
                    <a:pt x="6920" y="4696"/>
                  </a:lnTo>
                  <a:lnTo>
                    <a:pt x="6961" y="5026"/>
                  </a:lnTo>
                  <a:lnTo>
                    <a:pt x="6961" y="5314"/>
                  </a:lnTo>
                  <a:lnTo>
                    <a:pt x="7043" y="5602"/>
                  </a:lnTo>
                  <a:lnTo>
                    <a:pt x="7125" y="5890"/>
                  </a:lnTo>
                  <a:lnTo>
                    <a:pt x="7249" y="6179"/>
                  </a:lnTo>
                  <a:lnTo>
                    <a:pt x="7373" y="6426"/>
                  </a:lnTo>
                  <a:lnTo>
                    <a:pt x="7537" y="6673"/>
                  </a:lnTo>
                  <a:lnTo>
                    <a:pt x="7743" y="6920"/>
                  </a:lnTo>
                  <a:lnTo>
                    <a:pt x="7949" y="7126"/>
                  </a:lnTo>
                  <a:lnTo>
                    <a:pt x="8196" y="7291"/>
                  </a:lnTo>
                  <a:lnTo>
                    <a:pt x="8443" y="7456"/>
                  </a:lnTo>
                  <a:lnTo>
                    <a:pt x="8691" y="7579"/>
                  </a:lnTo>
                  <a:lnTo>
                    <a:pt x="8979" y="7703"/>
                  </a:lnTo>
                  <a:lnTo>
                    <a:pt x="9267" y="7785"/>
                  </a:lnTo>
                  <a:lnTo>
                    <a:pt x="9555" y="7826"/>
                  </a:lnTo>
                  <a:lnTo>
                    <a:pt x="9885" y="7867"/>
                  </a:lnTo>
                  <a:lnTo>
                    <a:pt x="9967" y="7250"/>
                  </a:lnTo>
                  <a:lnTo>
                    <a:pt x="10050" y="6591"/>
                  </a:lnTo>
                  <a:lnTo>
                    <a:pt x="10050" y="5973"/>
                  </a:lnTo>
                  <a:lnTo>
                    <a:pt x="10008" y="5314"/>
                  </a:lnTo>
                  <a:lnTo>
                    <a:pt x="9967" y="4696"/>
                  </a:lnTo>
                  <a:lnTo>
                    <a:pt x="9844" y="4078"/>
                  </a:lnTo>
                  <a:lnTo>
                    <a:pt x="9679" y="3460"/>
                  </a:lnTo>
                  <a:lnTo>
                    <a:pt x="9473" y="2843"/>
                  </a:lnTo>
                  <a:lnTo>
                    <a:pt x="9267" y="2307"/>
                  </a:lnTo>
                  <a:lnTo>
                    <a:pt x="8979" y="1813"/>
                  </a:lnTo>
                  <a:lnTo>
                    <a:pt x="8649" y="1319"/>
                  </a:lnTo>
                  <a:lnTo>
                    <a:pt x="8443" y="1113"/>
                  </a:lnTo>
                  <a:lnTo>
                    <a:pt x="8196" y="948"/>
                  </a:lnTo>
                  <a:lnTo>
                    <a:pt x="7990" y="783"/>
                  </a:lnTo>
                  <a:lnTo>
                    <a:pt x="7743" y="660"/>
                  </a:lnTo>
                  <a:lnTo>
                    <a:pt x="7208" y="454"/>
                  </a:lnTo>
                  <a:lnTo>
                    <a:pt x="6672" y="289"/>
                  </a:lnTo>
                  <a:lnTo>
                    <a:pt x="6137" y="207"/>
                  </a:lnTo>
                  <a:lnTo>
                    <a:pt x="5396" y="83"/>
                  </a:lnTo>
                  <a:lnTo>
                    <a:pt x="4695" y="42"/>
                  </a:lnTo>
                  <a:lnTo>
                    <a:pt x="39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79"/>
            <p:cNvSpPr/>
            <p:nvPr/>
          </p:nvSpPr>
          <p:spPr>
            <a:xfrm>
              <a:off x="7120325" y="2739075"/>
              <a:ext cx="48425" cy="19575"/>
            </a:xfrm>
            <a:custGeom>
              <a:avLst/>
              <a:gdLst/>
              <a:ahLst/>
              <a:cxnLst/>
              <a:rect l="l" t="t" r="r" b="b"/>
              <a:pathLst>
                <a:path w="1937" h="783" extrusionOk="0">
                  <a:moveTo>
                    <a:pt x="1689" y="0"/>
                  </a:moveTo>
                  <a:lnTo>
                    <a:pt x="1607" y="41"/>
                  </a:lnTo>
                  <a:lnTo>
                    <a:pt x="1566" y="82"/>
                  </a:lnTo>
                  <a:lnTo>
                    <a:pt x="1360" y="247"/>
                  </a:lnTo>
                  <a:lnTo>
                    <a:pt x="1236" y="288"/>
                  </a:lnTo>
                  <a:lnTo>
                    <a:pt x="1072" y="371"/>
                  </a:lnTo>
                  <a:lnTo>
                    <a:pt x="701" y="371"/>
                  </a:lnTo>
                  <a:lnTo>
                    <a:pt x="495" y="330"/>
                  </a:lnTo>
                  <a:lnTo>
                    <a:pt x="289" y="247"/>
                  </a:lnTo>
                  <a:lnTo>
                    <a:pt x="207" y="206"/>
                  </a:lnTo>
                  <a:lnTo>
                    <a:pt x="124" y="247"/>
                  </a:lnTo>
                  <a:lnTo>
                    <a:pt x="83" y="247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494"/>
                  </a:lnTo>
                  <a:lnTo>
                    <a:pt x="42" y="536"/>
                  </a:lnTo>
                  <a:lnTo>
                    <a:pt x="83" y="618"/>
                  </a:lnTo>
                  <a:lnTo>
                    <a:pt x="413" y="741"/>
                  </a:lnTo>
                  <a:lnTo>
                    <a:pt x="742" y="783"/>
                  </a:lnTo>
                  <a:lnTo>
                    <a:pt x="1072" y="783"/>
                  </a:lnTo>
                  <a:lnTo>
                    <a:pt x="1401" y="659"/>
                  </a:lnTo>
                  <a:lnTo>
                    <a:pt x="1689" y="494"/>
                  </a:lnTo>
                  <a:lnTo>
                    <a:pt x="1895" y="330"/>
                  </a:lnTo>
                  <a:lnTo>
                    <a:pt x="1895" y="247"/>
                  </a:lnTo>
                  <a:lnTo>
                    <a:pt x="1936" y="165"/>
                  </a:lnTo>
                  <a:lnTo>
                    <a:pt x="1895" y="124"/>
                  </a:lnTo>
                  <a:lnTo>
                    <a:pt x="1854" y="4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79"/>
            <p:cNvSpPr/>
            <p:nvPr/>
          </p:nvSpPr>
          <p:spPr>
            <a:xfrm>
              <a:off x="7125475" y="2716425"/>
              <a:ext cx="14450" cy="12375"/>
            </a:xfrm>
            <a:custGeom>
              <a:avLst/>
              <a:gdLst/>
              <a:ahLst/>
              <a:cxnLst/>
              <a:rect l="l" t="t" r="r" b="b"/>
              <a:pathLst>
                <a:path w="578" h="495" extrusionOk="0">
                  <a:moveTo>
                    <a:pt x="165" y="0"/>
                  </a:moveTo>
                  <a:lnTo>
                    <a:pt x="83" y="41"/>
                  </a:lnTo>
                  <a:lnTo>
                    <a:pt x="1" y="124"/>
                  </a:lnTo>
                  <a:lnTo>
                    <a:pt x="1" y="247"/>
                  </a:lnTo>
                  <a:lnTo>
                    <a:pt x="1" y="453"/>
                  </a:lnTo>
                  <a:lnTo>
                    <a:pt x="42" y="494"/>
                  </a:lnTo>
                  <a:lnTo>
                    <a:pt x="124" y="494"/>
                  </a:lnTo>
                  <a:lnTo>
                    <a:pt x="124" y="453"/>
                  </a:lnTo>
                  <a:lnTo>
                    <a:pt x="83" y="329"/>
                  </a:lnTo>
                  <a:lnTo>
                    <a:pt x="83" y="206"/>
                  </a:lnTo>
                  <a:lnTo>
                    <a:pt x="124" y="124"/>
                  </a:lnTo>
                  <a:lnTo>
                    <a:pt x="207" y="82"/>
                  </a:lnTo>
                  <a:lnTo>
                    <a:pt x="330" y="82"/>
                  </a:lnTo>
                  <a:lnTo>
                    <a:pt x="495" y="206"/>
                  </a:lnTo>
                  <a:lnTo>
                    <a:pt x="536" y="206"/>
                  </a:lnTo>
                  <a:lnTo>
                    <a:pt x="577" y="165"/>
                  </a:lnTo>
                  <a:lnTo>
                    <a:pt x="577" y="124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682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79"/>
            <p:cNvSpPr/>
            <p:nvPr/>
          </p:nvSpPr>
          <p:spPr>
            <a:xfrm>
              <a:off x="7065750" y="2714350"/>
              <a:ext cx="31950" cy="22675"/>
            </a:xfrm>
            <a:custGeom>
              <a:avLst/>
              <a:gdLst/>
              <a:ahLst/>
              <a:cxnLst/>
              <a:rect l="l" t="t" r="r" b="b"/>
              <a:pathLst>
                <a:path w="1278" h="907" extrusionOk="0">
                  <a:moveTo>
                    <a:pt x="660" y="1"/>
                  </a:moveTo>
                  <a:lnTo>
                    <a:pt x="413" y="42"/>
                  </a:lnTo>
                  <a:lnTo>
                    <a:pt x="207" y="124"/>
                  </a:lnTo>
                  <a:lnTo>
                    <a:pt x="42" y="248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536"/>
                  </a:lnTo>
                  <a:lnTo>
                    <a:pt x="42" y="618"/>
                  </a:lnTo>
                  <a:lnTo>
                    <a:pt x="166" y="742"/>
                  </a:lnTo>
                  <a:lnTo>
                    <a:pt x="372" y="866"/>
                  </a:lnTo>
                  <a:lnTo>
                    <a:pt x="619" y="907"/>
                  </a:lnTo>
                  <a:lnTo>
                    <a:pt x="866" y="866"/>
                  </a:lnTo>
                  <a:lnTo>
                    <a:pt x="1072" y="783"/>
                  </a:lnTo>
                  <a:lnTo>
                    <a:pt x="1236" y="660"/>
                  </a:lnTo>
                  <a:lnTo>
                    <a:pt x="1278" y="577"/>
                  </a:lnTo>
                  <a:lnTo>
                    <a:pt x="1278" y="495"/>
                  </a:lnTo>
                  <a:lnTo>
                    <a:pt x="1278" y="412"/>
                  </a:lnTo>
                  <a:lnTo>
                    <a:pt x="1236" y="289"/>
                  </a:lnTo>
                  <a:lnTo>
                    <a:pt x="1113" y="165"/>
                  </a:lnTo>
                  <a:lnTo>
                    <a:pt x="907" y="42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9"/>
            <p:cNvSpPr/>
            <p:nvPr/>
          </p:nvSpPr>
          <p:spPr>
            <a:xfrm>
              <a:off x="7186225" y="2719500"/>
              <a:ext cx="32975" cy="21650"/>
            </a:xfrm>
            <a:custGeom>
              <a:avLst/>
              <a:gdLst/>
              <a:ahLst/>
              <a:cxnLst/>
              <a:rect l="l" t="t" r="r" b="b"/>
              <a:pathLst>
                <a:path w="1319" h="866" extrusionOk="0">
                  <a:moveTo>
                    <a:pt x="412" y="1"/>
                  </a:moveTo>
                  <a:lnTo>
                    <a:pt x="207" y="83"/>
                  </a:lnTo>
                  <a:lnTo>
                    <a:pt x="83" y="206"/>
                  </a:lnTo>
                  <a:lnTo>
                    <a:pt x="42" y="289"/>
                  </a:lnTo>
                  <a:lnTo>
                    <a:pt x="1" y="412"/>
                  </a:lnTo>
                  <a:lnTo>
                    <a:pt x="42" y="495"/>
                  </a:lnTo>
                  <a:lnTo>
                    <a:pt x="42" y="577"/>
                  </a:lnTo>
                  <a:lnTo>
                    <a:pt x="207" y="742"/>
                  </a:lnTo>
                  <a:lnTo>
                    <a:pt x="412" y="824"/>
                  </a:lnTo>
                  <a:lnTo>
                    <a:pt x="660" y="865"/>
                  </a:lnTo>
                  <a:lnTo>
                    <a:pt x="907" y="865"/>
                  </a:lnTo>
                  <a:lnTo>
                    <a:pt x="1113" y="783"/>
                  </a:lnTo>
                  <a:lnTo>
                    <a:pt x="1236" y="618"/>
                  </a:lnTo>
                  <a:lnTo>
                    <a:pt x="1277" y="536"/>
                  </a:lnTo>
                  <a:lnTo>
                    <a:pt x="1319" y="454"/>
                  </a:lnTo>
                  <a:lnTo>
                    <a:pt x="1319" y="371"/>
                  </a:lnTo>
                  <a:lnTo>
                    <a:pt x="1277" y="289"/>
                  </a:lnTo>
                  <a:lnTo>
                    <a:pt x="1154" y="124"/>
                  </a:lnTo>
                  <a:lnTo>
                    <a:pt x="948" y="42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79"/>
            <p:cNvSpPr/>
            <p:nvPr/>
          </p:nvSpPr>
          <p:spPr>
            <a:xfrm>
              <a:off x="7173875" y="2694800"/>
              <a:ext cx="27825" cy="19575"/>
            </a:xfrm>
            <a:custGeom>
              <a:avLst/>
              <a:gdLst/>
              <a:ahLst/>
              <a:cxnLst/>
              <a:rect l="l" t="t" r="r" b="b"/>
              <a:pathLst>
                <a:path w="1113" h="783" extrusionOk="0">
                  <a:moveTo>
                    <a:pt x="453" y="0"/>
                  </a:moveTo>
                  <a:lnTo>
                    <a:pt x="330" y="41"/>
                  </a:lnTo>
                  <a:lnTo>
                    <a:pt x="165" y="165"/>
                  </a:lnTo>
                  <a:lnTo>
                    <a:pt x="83" y="288"/>
                  </a:lnTo>
                  <a:lnTo>
                    <a:pt x="42" y="412"/>
                  </a:lnTo>
                  <a:lnTo>
                    <a:pt x="0" y="659"/>
                  </a:lnTo>
                  <a:lnTo>
                    <a:pt x="0" y="741"/>
                  </a:lnTo>
                  <a:lnTo>
                    <a:pt x="165" y="741"/>
                  </a:lnTo>
                  <a:lnTo>
                    <a:pt x="206" y="659"/>
                  </a:lnTo>
                  <a:lnTo>
                    <a:pt x="248" y="494"/>
                  </a:lnTo>
                  <a:lnTo>
                    <a:pt x="330" y="330"/>
                  </a:lnTo>
                  <a:lnTo>
                    <a:pt x="412" y="247"/>
                  </a:lnTo>
                  <a:lnTo>
                    <a:pt x="536" y="206"/>
                  </a:lnTo>
                  <a:lnTo>
                    <a:pt x="618" y="206"/>
                  </a:lnTo>
                  <a:lnTo>
                    <a:pt x="701" y="247"/>
                  </a:lnTo>
                  <a:lnTo>
                    <a:pt x="783" y="371"/>
                  </a:lnTo>
                  <a:lnTo>
                    <a:pt x="865" y="536"/>
                  </a:lnTo>
                  <a:lnTo>
                    <a:pt x="906" y="700"/>
                  </a:lnTo>
                  <a:lnTo>
                    <a:pt x="948" y="783"/>
                  </a:lnTo>
                  <a:lnTo>
                    <a:pt x="989" y="783"/>
                  </a:lnTo>
                  <a:lnTo>
                    <a:pt x="1071" y="741"/>
                  </a:lnTo>
                  <a:lnTo>
                    <a:pt x="1112" y="659"/>
                  </a:lnTo>
                  <a:lnTo>
                    <a:pt x="1030" y="412"/>
                  </a:lnTo>
                  <a:lnTo>
                    <a:pt x="948" y="206"/>
                  </a:lnTo>
                  <a:lnTo>
                    <a:pt x="783" y="4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79"/>
            <p:cNvSpPr/>
            <p:nvPr/>
          </p:nvSpPr>
          <p:spPr>
            <a:xfrm>
              <a:off x="7082225" y="2690675"/>
              <a:ext cx="27825" cy="20625"/>
            </a:xfrm>
            <a:custGeom>
              <a:avLst/>
              <a:gdLst/>
              <a:ahLst/>
              <a:cxnLst/>
              <a:rect l="l" t="t" r="r" b="b"/>
              <a:pathLst>
                <a:path w="1113" h="825" extrusionOk="0">
                  <a:moveTo>
                    <a:pt x="577" y="0"/>
                  </a:moveTo>
                  <a:lnTo>
                    <a:pt x="454" y="42"/>
                  </a:lnTo>
                  <a:lnTo>
                    <a:pt x="330" y="42"/>
                  </a:lnTo>
                  <a:lnTo>
                    <a:pt x="166" y="206"/>
                  </a:lnTo>
                  <a:lnTo>
                    <a:pt x="83" y="330"/>
                  </a:lnTo>
                  <a:lnTo>
                    <a:pt x="42" y="412"/>
                  </a:lnTo>
                  <a:lnTo>
                    <a:pt x="1" y="659"/>
                  </a:lnTo>
                  <a:lnTo>
                    <a:pt x="1" y="742"/>
                  </a:lnTo>
                  <a:lnTo>
                    <a:pt x="83" y="783"/>
                  </a:lnTo>
                  <a:lnTo>
                    <a:pt x="166" y="783"/>
                  </a:lnTo>
                  <a:lnTo>
                    <a:pt x="207" y="701"/>
                  </a:lnTo>
                  <a:lnTo>
                    <a:pt x="248" y="495"/>
                  </a:lnTo>
                  <a:lnTo>
                    <a:pt x="330" y="330"/>
                  </a:lnTo>
                  <a:lnTo>
                    <a:pt x="413" y="247"/>
                  </a:lnTo>
                  <a:lnTo>
                    <a:pt x="536" y="206"/>
                  </a:lnTo>
                  <a:lnTo>
                    <a:pt x="619" y="247"/>
                  </a:lnTo>
                  <a:lnTo>
                    <a:pt x="701" y="289"/>
                  </a:lnTo>
                  <a:lnTo>
                    <a:pt x="783" y="412"/>
                  </a:lnTo>
                  <a:lnTo>
                    <a:pt x="866" y="577"/>
                  </a:lnTo>
                  <a:lnTo>
                    <a:pt x="907" y="742"/>
                  </a:lnTo>
                  <a:lnTo>
                    <a:pt x="948" y="783"/>
                  </a:lnTo>
                  <a:lnTo>
                    <a:pt x="1030" y="824"/>
                  </a:lnTo>
                  <a:lnTo>
                    <a:pt x="1072" y="783"/>
                  </a:lnTo>
                  <a:lnTo>
                    <a:pt x="1113" y="701"/>
                  </a:lnTo>
                  <a:lnTo>
                    <a:pt x="1030" y="453"/>
                  </a:lnTo>
                  <a:lnTo>
                    <a:pt x="948" y="247"/>
                  </a:lnTo>
                  <a:lnTo>
                    <a:pt x="783" y="83"/>
                  </a:lnTo>
                  <a:lnTo>
                    <a:pt x="660" y="42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9"/>
            <p:cNvSpPr/>
            <p:nvPr/>
          </p:nvSpPr>
          <p:spPr>
            <a:xfrm>
              <a:off x="7284050" y="2724650"/>
              <a:ext cx="64900" cy="66950"/>
            </a:xfrm>
            <a:custGeom>
              <a:avLst/>
              <a:gdLst/>
              <a:ahLst/>
              <a:cxnLst/>
              <a:rect l="l" t="t" r="r" b="b"/>
              <a:pathLst>
                <a:path w="2596" h="2678" extrusionOk="0">
                  <a:moveTo>
                    <a:pt x="1648" y="0"/>
                  </a:moveTo>
                  <a:lnTo>
                    <a:pt x="1401" y="42"/>
                  </a:lnTo>
                  <a:lnTo>
                    <a:pt x="1154" y="83"/>
                  </a:lnTo>
                  <a:lnTo>
                    <a:pt x="906" y="206"/>
                  </a:lnTo>
                  <a:lnTo>
                    <a:pt x="659" y="371"/>
                  </a:lnTo>
                  <a:lnTo>
                    <a:pt x="453" y="577"/>
                  </a:lnTo>
                  <a:lnTo>
                    <a:pt x="247" y="783"/>
                  </a:lnTo>
                  <a:lnTo>
                    <a:pt x="124" y="1030"/>
                  </a:lnTo>
                  <a:lnTo>
                    <a:pt x="42" y="1277"/>
                  </a:lnTo>
                  <a:lnTo>
                    <a:pt x="0" y="1566"/>
                  </a:lnTo>
                  <a:lnTo>
                    <a:pt x="0" y="1813"/>
                  </a:lnTo>
                  <a:lnTo>
                    <a:pt x="42" y="2019"/>
                  </a:lnTo>
                  <a:lnTo>
                    <a:pt x="165" y="2225"/>
                  </a:lnTo>
                  <a:lnTo>
                    <a:pt x="289" y="2430"/>
                  </a:lnTo>
                  <a:lnTo>
                    <a:pt x="495" y="2554"/>
                  </a:lnTo>
                  <a:lnTo>
                    <a:pt x="700" y="2636"/>
                  </a:lnTo>
                  <a:lnTo>
                    <a:pt x="948" y="2678"/>
                  </a:lnTo>
                  <a:lnTo>
                    <a:pt x="1195" y="2678"/>
                  </a:lnTo>
                  <a:lnTo>
                    <a:pt x="1442" y="2595"/>
                  </a:lnTo>
                  <a:lnTo>
                    <a:pt x="1689" y="2472"/>
                  </a:lnTo>
                  <a:lnTo>
                    <a:pt x="1936" y="2348"/>
                  </a:lnTo>
                  <a:lnTo>
                    <a:pt x="2142" y="2142"/>
                  </a:lnTo>
                  <a:lnTo>
                    <a:pt x="2348" y="1895"/>
                  </a:lnTo>
                  <a:lnTo>
                    <a:pt x="2471" y="1648"/>
                  </a:lnTo>
                  <a:lnTo>
                    <a:pt x="2554" y="1401"/>
                  </a:lnTo>
                  <a:lnTo>
                    <a:pt x="2595" y="1154"/>
                  </a:lnTo>
                  <a:lnTo>
                    <a:pt x="2595" y="907"/>
                  </a:lnTo>
                  <a:lnTo>
                    <a:pt x="2554" y="659"/>
                  </a:lnTo>
                  <a:lnTo>
                    <a:pt x="2430" y="454"/>
                  </a:lnTo>
                  <a:lnTo>
                    <a:pt x="2307" y="248"/>
                  </a:lnTo>
                  <a:lnTo>
                    <a:pt x="2101" y="124"/>
                  </a:lnTo>
                  <a:lnTo>
                    <a:pt x="1895" y="42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79"/>
            <p:cNvSpPr/>
            <p:nvPr/>
          </p:nvSpPr>
          <p:spPr>
            <a:xfrm>
              <a:off x="7300525" y="2735975"/>
              <a:ext cx="39150" cy="41200"/>
            </a:xfrm>
            <a:custGeom>
              <a:avLst/>
              <a:gdLst/>
              <a:ahLst/>
              <a:cxnLst/>
              <a:rect l="l" t="t" r="r" b="b"/>
              <a:pathLst>
                <a:path w="1566" h="1648" extrusionOk="0">
                  <a:moveTo>
                    <a:pt x="700" y="1"/>
                  </a:moveTo>
                  <a:lnTo>
                    <a:pt x="495" y="83"/>
                  </a:lnTo>
                  <a:lnTo>
                    <a:pt x="289" y="165"/>
                  </a:lnTo>
                  <a:lnTo>
                    <a:pt x="165" y="289"/>
                  </a:lnTo>
                  <a:lnTo>
                    <a:pt x="124" y="412"/>
                  </a:lnTo>
                  <a:lnTo>
                    <a:pt x="83" y="495"/>
                  </a:lnTo>
                  <a:lnTo>
                    <a:pt x="83" y="618"/>
                  </a:lnTo>
                  <a:lnTo>
                    <a:pt x="83" y="701"/>
                  </a:lnTo>
                  <a:lnTo>
                    <a:pt x="165" y="865"/>
                  </a:lnTo>
                  <a:lnTo>
                    <a:pt x="289" y="989"/>
                  </a:lnTo>
                  <a:lnTo>
                    <a:pt x="453" y="1113"/>
                  </a:lnTo>
                  <a:lnTo>
                    <a:pt x="453" y="1277"/>
                  </a:lnTo>
                  <a:lnTo>
                    <a:pt x="412" y="1401"/>
                  </a:lnTo>
                  <a:lnTo>
                    <a:pt x="289" y="1442"/>
                  </a:lnTo>
                  <a:lnTo>
                    <a:pt x="41" y="1442"/>
                  </a:lnTo>
                  <a:lnTo>
                    <a:pt x="0" y="1483"/>
                  </a:lnTo>
                  <a:lnTo>
                    <a:pt x="0" y="1566"/>
                  </a:lnTo>
                  <a:lnTo>
                    <a:pt x="41" y="1607"/>
                  </a:lnTo>
                  <a:lnTo>
                    <a:pt x="206" y="1648"/>
                  </a:lnTo>
                  <a:lnTo>
                    <a:pt x="371" y="1648"/>
                  </a:lnTo>
                  <a:lnTo>
                    <a:pt x="536" y="1524"/>
                  </a:lnTo>
                  <a:lnTo>
                    <a:pt x="618" y="1442"/>
                  </a:lnTo>
                  <a:lnTo>
                    <a:pt x="659" y="1277"/>
                  </a:lnTo>
                  <a:lnTo>
                    <a:pt x="659" y="1154"/>
                  </a:lnTo>
                  <a:lnTo>
                    <a:pt x="618" y="1030"/>
                  </a:lnTo>
                  <a:lnTo>
                    <a:pt x="536" y="907"/>
                  </a:lnTo>
                  <a:lnTo>
                    <a:pt x="453" y="824"/>
                  </a:lnTo>
                  <a:lnTo>
                    <a:pt x="330" y="742"/>
                  </a:lnTo>
                  <a:lnTo>
                    <a:pt x="289" y="660"/>
                  </a:lnTo>
                  <a:lnTo>
                    <a:pt x="289" y="536"/>
                  </a:lnTo>
                  <a:lnTo>
                    <a:pt x="330" y="412"/>
                  </a:lnTo>
                  <a:lnTo>
                    <a:pt x="412" y="371"/>
                  </a:lnTo>
                  <a:lnTo>
                    <a:pt x="577" y="371"/>
                  </a:lnTo>
                  <a:lnTo>
                    <a:pt x="700" y="454"/>
                  </a:lnTo>
                  <a:lnTo>
                    <a:pt x="783" y="618"/>
                  </a:lnTo>
                  <a:lnTo>
                    <a:pt x="783" y="783"/>
                  </a:lnTo>
                  <a:lnTo>
                    <a:pt x="783" y="824"/>
                  </a:lnTo>
                  <a:lnTo>
                    <a:pt x="865" y="907"/>
                  </a:lnTo>
                  <a:lnTo>
                    <a:pt x="948" y="865"/>
                  </a:lnTo>
                  <a:lnTo>
                    <a:pt x="989" y="824"/>
                  </a:lnTo>
                  <a:lnTo>
                    <a:pt x="989" y="701"/>
                  </a:lnTo>
                  <a:lnTo>
                    <a:pt x="989" y="577"/>
                  </a:lnTo>
                  <a:lnTo>
                    <a:pt x="948" y="454"/>
                  </a:lnTo>
                  <a:lnTo>
                    <a:pt x="865" y="330"/>
                  </a:lnTo>
                  <a:lnTo>
                    <a:pt x="700" y="206"/>
                  </a:lnTo>
                  <a:lnTo>
                    <a:pt x="948" y="206"/>
                  </a:lnTo>
                  <a:lnTo>
                    <a:pt x="1154" y="289"/>
                  </a:lnTo>
                  <a:lnTo>
                    <a:pt x="1277" y="371"/>
                  </a:lnTo>
                  <a:lnTo>
                    <a:pt x="1359" y="495"/>
                  </a:lnTo>
                  <a:lnTo>
                    <a:pt x="1401" y="618"/>
                  </a:lnTo>
                  <a:lnTo>
                    <a:pt x="1359" y="783"/>
                  </a:lnTo>
                  <a:lnTo>
                    <a:pt x="1359" y="824"/>
                  </a:lnTo>
                  <a:lnTo>
                    <a:pt x="1401" y="907"/>
                  </a:lnTo>
                  <a:lnTo>
                    <a:pt x="1483" y="907"/>
                  </a:lnTo>
                  <a:lnTo>
                    <a:pt x="1524" y="865"/>
                  </a:lnTo>
                  <a:lnTo>
                    <a:pt x="1565" y="660"/>
                  </a:lnTo>
                  <a:lnTo>
                    <a:pt x="1565" y="454"/>
                  </a:lnTo>
                  <a:lnTo>
                    <a:pt x="1442" y="248"/>
                  </a:lnTo>
                  <a:lnTo>
                    <a:pt x="1277" y="83"/>
                  </a:lnTo>
                  <a:lnTo>
                    <a:pt x="1112" y="42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DB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DB2827D3-BF57-497A-BD59-6B76B8E1AB82}"/>
              </a:ext>
            </a:extLst>
          </p:cNvPr>
          <p:cNvSpPr txBox="1"/>
          <p:nvPr/>
        </p:nvSpPr>
        <p:spPr>
          <a:xfrm>
            <a:off x="1626582" y="1618890"/>
            <a:ext cx="593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2420920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50"/>
          <p:cNvGrpSpPr/>
          <p:nvPr/>
        </p:nvGrpSpPr>
        <p:grpSpPr>
          <a:xfrm>
            <a:off x="1398784" y="1330212"/>
            <a:ext cx="4189423" cy="3041767"/>
            <a:chOff x="2053863" y="1607450"/>
            <a:chExt cx="5036142" cy="3145643"/>
          </a:xfrm>
        </p:grpSpPr>
        <p:sp>
          <p:nvSpPr>
            <p:cNvPr id="608" name="Google Shape;608;p50"/>
            <p:cNvSpPr/>
            <p:nvPr/>
          </p:nvSpPr>
          <p:spPr>
            <a:xfrm>
              <a:off x="2053863" y="1607450"/>
              <a:ext cx="5036142" cy="3145643"/>
            </a:xfrm>
            <a:custGeom>
              <a:avLst/>
              <a:gdLst/>
              <a:ahLst/>
              <a:cxnLst/>
              <a:rect l="l" t="t" r="r" b="b"/>
              <a:pathLst>
                <a:path w="215496" h="136901" extrusionOk="0">
                  <a:moveTo>
                    <a:pt x="66775" y="1"/>
                  </a:moveTo>
                  <a:cubicBezTo>
                    <a:pt x="66987" y="779"/>
                    <a:pt x="66940" y="1582"/>
                    <a:pt x="66657" y="2313"/>
                  </a:cubicBezTo>
                  <a:cubicBezTo>
                    <a:pt x="66091" y="3776"/>
                    <a:pt x="64699" y="4767"/>
                    <a:pt x="63141" y="4814"/>
                  </a:cubicBezTo>
                  <a:cubicBezTo>
                    <a:pt x="63104" y="4815"/>
                    <a:pt x="63067" y="4816"/>
                    <a:pt x="63031" y="4816"/>
                  </a:cubicBezTo>
                  <a:cubicBezTo>
                    <a:pt x="60538" y="4816"/>
                    <a:pt x="58691" y="2466"/>
                    <a:pt x="59342" y="24"/>
                  </a:cubicBezTo>
                  <a:lnTo>
                    <a:pt x="55591" y="24"/>
                  </a:lnTo>
                  <a:cubicBezTo>
                    <a:pt x="55803" y="779"/>
                    <a:pt x="55756" y="1582"/>
                    <a:pt x="55473" y="2313"/>
                  </a:cubicBezTo>
                  <a:cubicBezTo>
                    <a:pt x="54907" y="3776"/>
                    <a:pt x="53538" y="4767"/>
                    <a:pt x="51957" y="4838"/>
                  </a:cubicBezTo>
                  <a:cubicBezTo>
                    <a:pt x="51920" y="4839"/>
                    <a:pt x="51884" y="4839"/>
                    <a:pt x="51848" y="4839"/>
                  </a:cubicBezTo>
                  <a:cubicBezTo>
                    <a:pt x="49354" y="4839"/>
                    <a:pt x="47507" y="2466"/>
                    <a:pt x="48158" y="24"/>
                  </a:cubicBezTo>
                  <a:lnTo>
                    <a:pt x="44430" y="24"/>
                  </a:lnTo>
                  <a:cubicBezTo>
                    <a:pt x="44643" y="779"/>
                    <a:pt x="44595" y="1582"/>
                    <a:pt x="44289" y="2313"/>
                  </a:cubicBezTo>
                  <a:cubicBezTo>
                    <a:pt x="43746" y="3776"/>
                    <a:pt x="42354" y="4767"/>
                    <a:pt x="40797" y="4838"/>
                  </a:cubicBezTo>
                  <a:cubicBezTo>
                    <a:pt x="40760" y="4839"/>
                    <a:pt x="40723" y="4839"/>
                    <a:pt x="40686" y="4839"/>
                  </a:cubicBezTo>
                  <a:cubicBezTo>
                    <a:pt x="38171" y="4839"/>
                    <a:pt x="36347" y="2466"/>
                    <a:pt x="36998" y="24"/>
                  </a:cubicBezTo>
                  <a:lnTo>
                    <a:pt x="33246" y="24"/>
                  </a:lnTo>
                  <a:cubicBezTo>
                    <a:pt x="33458" y="779"/>
                    <a:pt x="33411" y="1582"/>
                    <a:pt x="33128" y="2313"/>
                  </a:cubicBezTo>
                  <a:cubicBezTo>
                    <a:pt x="32562" y="3776"/>
                    <a:pt x="31193" y="4767"/>
                    <a:pt x="29636" y="4838"/>
                  </a:cubicBezTo>
                  <a:cubicBezTo>
                    <a:pt x="29599" y="4839"/>
                    <a:pt x="29563" y="4839"/>
                    <a:pt x="29526" y="4839"/>
                  </a:cubicBezTo>
                  <a:cubicBezTo>
                    <a:pt x="27010" y="4839"/>
                    <a:pt x="25162" y="2443"/>
                    <a:pt x="25814" y="24"/>
                  </a:cubicBezTo>
                  <a:lnTo>
                    <a:pt x="22086" y="24"/>
                  </a:lnTo>
                  <a:cubicBezTo>
                    <a:pt x="22274" y="779"/>
                    <a:pt x="22251" y="1582"/>
                    <a:pt x="21944" y="2313"/>
                  </a:cubicBezTo>
                  <a:cubicBezTo>
                    <a:pt x="21401" y="3776"/>
                    <a:pt x="20009" y="4767"/>
                    <a:pt x="18452" y="4838"/>
                  </a:cubicBezTo>
                  <a:cubicBezTo>
                    <a:pt x="18427" y="4838"/>
                    <a:pt x="18402" y="4838"/>
                    <a:pt x="18378" y="4838"/>
                  </a:cubicBezTo>
                  <a:cubicBezTo>
                    <a:pt x="15844" y="4838"/>
                    <a:pt x="13999" y="2454"/>
                    <a:pt x="14653" y="24"/>
                  </a:cubicBezTo>
                  <a:lnTo>
                    <a:pt x="10901" y="24"/>
                  </a:lnTo>
                  <a:cubicBezTo>
                    <a:pt x="11114" y="779"/>
                    <a:pt x="11067" y="1582"/>
                    <a:pt x="10783" y="2313"/>
                  </a:cubicBezTo>
                  <a:cubicBezTo>
                    <a:pt x="10217" y="3776"/>
                    <a:pt x="8849" y="4767"/>
                    <a:pt x="7268" y="4838"/>
                  </a:cubicBezTo>
                  <a:cubicBezTo>
                    <a:pt x="7231" y="4839"/>
                    <a:pt x="7195" y="4839"/>
                    <a:pt x="7158" y="4839"/>
                  </a:cubicBezTo>
                  <a:cubicBezTo>
                    <a:pt x="4665" y="4839"/>
                    <a:pt x="2818" y="2466"/>
                    <a:pt x="3469" y="24"/>
                  </a:cubicBezTo>
                  <a:lnTo>
                    <a:pt x="0" y="24"/>
                  </a:lnTo>
                  <a:lnTo>
                    <a:pt x="0" y="136901"/>
                  </a:lnTo>
                  <a:lnTo>
                    <a:pt x="215496" y="136901"/>
                  </a:lnTo>
                  <a:lnTo>
                    <a:pt x="215496" y="24"/>
                  </a:lnTo>
                  <a:lnTo>
                    <a:pt x="212027" y="24"/>
                  </a:lnTo>
                  <a:cubicBezTo>
                    <a:pt x="212240" y="779"/>
                    <a:pt x="212193" y="1582"/>
                    <a:pt x="211909" y="2313"/>
                  </a:cubicBezTo>
                  <a:cubicBezTo>
                    <a:pt x="211343" y="3776"/>
                    <a:pt x="209951" y="4767"/>
                    <a:pt x="208394" y="4838"/>
                  </a:cubicBezTo>
                  <a:cubicBezTo>
                    <a:pt x="208357" y="4839"/>
                    <a:pt x="208321" y="4839"/>
                    <a:pt x="208284" y="4839"/>
                  </a:cubicBezTo>
                  <a:cubicBezTo>
                    <a:pt x="205791" y="4839"/>
                    <a:pt x="203944" y="2466"/>
                    <a:pt x="204595" y="24"/>
                  </a:cubicBezTo>
                  <a:lnTo>
                    <a:pt x="200843" y="24"/>
                  </a:lnTo>
                  <a:cubicBezTo>
                    <a:pt x="201056" y="779"/>
                    <a:pt x="201008" y="1582"/>
                    <a:pt x="200725" y="2313"/>
                  </a:cubicBezTo>
                  <a:cubicBezTo>
                    <a:pt x="200159" y="3776"/>
                    <a:pt x="198790" y="4767"/>
                    <a:pt x="197233" y="4838"/>
                  </a:cubicBezTo>
                  <a:cubicBezTo>
                    <a:pt x="197196" y="4839"/>
                    <a:pt x="197160" y="4839"/>
                    <a:pt x="197124" y="4839"/>
                  </a:cubicBezTo>
                  <a:cubicBezTo>
                    <a:pt x="194608" y="4839"/>
                    <a:pt x="192783" y="2443"/>
                    <a:pt x="193411" y="24"/>
                  </a:cubicBezTo>
                  <a:lnTo>
                    <a:pt x="189683" y="24"/>
                  </a:lnTo>
                  <a:cubicBezTo>
                    <a:pt x="189895" y="779"/>
                    <a:pt x="189848" y="1582"/>
                    <a:pt x="189541" y="2313"/>
                  </a:cubicBezTo>
                  <a:cubicBezTo>
                    <a:pt x="188998" y="3776"/>
                    <a:pt x="187606" y="4767"/>
                    <a:pt x="186049" y="4838"/>
                  </a:cubicBezTo>
                  <a:cubicBezTo>
                    <a:pt x="186024" y="4838"/>
                    <a:pt x="186000" y="4838"/>
                    <a:pt x="185975" y="4838"/>
                  </a:cubicBezTo>
                  <a:cubicBezTo>
                    <a:pt x="183464" y="4838"/>
                    <a:pt x="181596" y="2454"/>
                    <a:pt x="182250" y="24"/>
                  </a:cubicBezTo>
                  <a:lnTo>
                    <a:pt x="178498" y="24"/>
                  </a:lnTo>
                  <a:cubicBezTo>
                    <a:pt x="178711" y="779"/>
                    <a:pt x="178664" y="1582"/>
                    <a:pt x="178357" y="2313"/>
                  </a:cubicBezTo>
                  <a:cubicBezTo>
                    <a:pt x="177814" y="3776"/>
                    <a:pt x="176422" y="4767"/>
                    <a:pt x="174865" y="4838"/>
                  </a:cubicBezTo>
                  <a:cubicBezTo>
                    <a:pt x="174840" y="4838"/>
                    <a:pt x="174816" y="4838"/>
                    <a:pt x="174791" y="4838"/>
                  </a:cubicBezTo>
                  <a:cubicBezTo>
                    <a:pt x="172280" y="4838"/>
                    <a:pt x="170412" y="2454"/>
                    <a:pt x="171066" y="1"/>
                  </a:cubicBezTo>
                  <a:lnTo>
                    <a:pt x="167338" y="1"/>
                  </a:lnTo>
                  <a:cubicBezTo>
                    <a:pt x="167550" y="779"/>
                    <a:pt x="167503" y="1582"/>
                    <a:pt x="167196" y="2313"/>
                  </a:cubicBezTo>
                  <a:cubicBezTo>
                    <a:pt x="166654" y="3776"/>
                    <a:pt x="165262" y="4767"/>
                    <a:pt x="163704" y="4814"/>
                  </a:cubicBezTo>
                  <a:cubicBezTo>
                    <a:pt x="163668" y="4815"/>
                    <a:pt x="163631" y="4816"/>
                    <a:pt x="163595" y="4816"/>
                  </a:cubicBezTo>
                  <a:cubicBezTo>
                    <a:pt x="161102" y="4816"/>
                    <a:pt x="159278" y="2443"/>
                    <a:pt x="159905" y="24"/>
                  </a:cubicBezTo>
                  <a:lnTo>
                    <a:pt x="156154" y="24"/>
                  </a:lnTo>
                  <a:cubicBezTo>
                    <a:pt x="156366" y="779"/>
                    <a:pt x="156319" y="1582"/>
                    <a:pt x="156036" y="2313"/>
                  </a:cubicBezTo>
                  <a:cubicBezTo>
                    <a:pt x="155470" y="3776"/>
                    <a:pt x="154101" y="4767"/>
                    <a:pt x="152544" y="4838"/>
                  </a:cubicBezTo>
                  <a:cubicBezTo>
                    <a:pt x="152507" y="4839"/>
                    <a:pt x="152470" y="4839"/>
                    <a:pt x="152433" y="4839"/>
                  </a:cubicBezTo>
                  <a:cubicBezTo>
                    <a:pt x="149918" y="4839"/>
                    <a:pt x="148094" y="2466"/>
                    <a:pt x="148745" y="24"/>
                  </a:cubicBezTo>
                  <a:lnTo>
                    <a:pt x="144993" y="24"/>
                  </a:lnTo>
                  <a:cubicBezTo>
                    <a:pt x="145206" y="779"/>
                    <a:pt x="145158" y="1582"/>
                    <a:pt x="144875" y="2313"/>
                  </a:cubicBezTo>
                  <a:cubicBezTo>
                    <a:pt x="144309" y="3776"/>
                    <a:pt x="142940" y="4767"/>
                    <a:pt x="141360" y="4838"/>
                  </a:cubicBezTo>
                  <a:cubicBezTo>
                    <a:pt x="141323" y="4839"/>
                    <a:pt x="141286" y="4839"/>
                    <a:pt x="141250" y="4839"/>
                  </a:cubicBezTo>
                  <a:cubicBezTo>
                    <a:pt x="138757" y="4839"/>
                    <a:pt x="136910" y="2466"/>
                    <a:pt x="137561" y="24"/>
                  </a:cubicBezTo>
                  <a:lnTo>
                    <a:pt x="133809" y="24"/>
                  </a:lnTo>
                  <a:cubicBezTo>
                    <a:pt x="134021" y="779"/>
                    <a:pt x="133974" y="1582"/>
                    <a:pt x="133691" y="2313"/>
                  </a:cubicBezTo>
                  <a:cubicBezTo>
                    <a:pt x="133125" y="3776"/>
                    <a:pt x="131756" y="4767"/>
                    <a:pt x="130175" y="4838"/>
                  </a:cubicBezTo>
                  <a:cubicBezTo>
                    <a:pt x="130139" y="4839"/>
                    <a:pt x="130103" y="4839"/>
                    <a:pt x="130067" y="4839"/>
                  </a:cubicBezTo>
                  <a:cubicBezTo>
                    <a:pt x="127573" y="4839"/>
                    <a:pt x="125725" y="2443"/>
                    <a:pt x="126377" y="24"/>
                  </a:cubicBezTo>
                  <a:lnTo>
                    <a:pt x="122649" y="24"/>
                  </a:lnTo>
                  <a:cubicBezTo>
                    <a:pt x="122837" y="779"/>
                    <a:pt x="122790" y="1582"/>
                    <a:pt x="122507" y="2313"/>
                  </a:cubicBezTo>
                  <a:cubicBezTo>
                    <a:pt x="121941" y="3776"/>
                    <a:pt x="120572" y="4767"/>
                    <a:pt x="119015" y="4838"/>
                  </a:cubicBezTo>
                  <a:cubicBezTo>
                    <a:pt x="118990" y="4838"/>
                    <a:pt x="118965" y="4838"/>
                    <a:pt x="118941" y="4838"/>
                  </a:cubicBezTo>
                  <a:cubicBezTo>
                    <a:pt x="116407" y="4838"/>
                    <a:pt x="114562" y="2454"/>
                    <a:pt x="115216" y="24"/>
                  </a:cubicBezTo>
                  <a:lnTo>
                    <a:pt x="111464" y="24"/>
                  </a:lnTo>
                  <a:cubicBezTo>
                    <a:pt x="111677" y="779"/>
                    <a:pt x="111630" y="1582"/>
                    <a:pt x="111346" y="2313"/>
                  </a:cubicBezTo>
                  <a:cubicBezTo>
                    <a:pt x="110780" y="3776"/>
                    <a:pt x="109388" y="4767"/>
                    <a:pt x="107831" y="4838"/>
                  </a:cubicBezTo>
                  <a:cubicBezTo>
                    <a:pt x="107794" y="4839"/>
                    <a:pt x="107758" y="4839"/>
                    <a:pt x="107721" y="4839"/>
                  </a:cubicBezTo>
                  <a:cubicBezTo>
                    <a:pt x="105228" y="4839"/>
                    <a:pt x="103381" y="2466"/>
                    <a:pt x="104032" y="24"/>
                  </a:cubicBezTo>
                  <a:lnTo>
                    <a:pt x="100304" y="24"/>
                  </a:lnTo>
                  <a:cubicBezTo>
                    <a:pt x="100493" y="779"/>
                    <a:pt x="100445" y="1582"/>
                    <a:pt x="100162" y="2313"/>
                  </a:cubicBezTo>
                  <a:cubicBezTo>
                    <a:pt x="99596" y="3776"/>
                    <a:pt x="98227" y="4767"/>
                    <a:pt x="96670" y="4838"/>
                  </a:cubicBezTo>
                  <a:cubicBezTo>
                    <a:pt x="96633" y="4839"/>
                    <a:pt x="96597" y="4839"/>
                    <a:pt x="96561" y="4839"/>
                  </a:cubicBezTo>
                  <a:cubicBezTo>
                    <a:pt x="94045" y="4839"/>
                    <a:pt x="92220" y="2443"/>
                    <a:pt x="92871" y="24"/>
                  </a:cubicBezTo>
                  <a:lnTo>
                    <a:pt x="89120" y="24"/>
                  </a:lnTo>
                  <a:cubicBezTo>
                    <a:pt x="89332" y="779"/>
                    <a:pt x="89285" y="1582"/>
                    <a:pt x="89002" y="2313"/>
                  </a:cubicBezTo>
                  <a:cubicBezTo>
                    <a:pt x="88435" y="3776"/>
                    <a:pt x="87067" y="4767"/>
                    <a:pt x="85510" y="4838"/>
                  </a:cubicBezTo>
                  <a:cubicBezTo>
                    <a:pt x="85485" y="4838"/>
                    <a:pt x="85460" y="4838"/>
                    <a:pt x="85435" y="4838"/>
                  </a:cubicBezTo>
                  <a:cubicBezTo>
                    <a:pt x="82901" y="4838"/>
                    <a:pt x="81033" y="2454"/>
                    <a:pt x="81687" y="24"/>
                  </a:cubicBezTo>
                  <a:lnTo>
                    <a:pt x="77936" y="24"/>
                  </a:lnTo>
                  <a:cubicBezTo>
                    <a:pt x="78148" y="779"/>
                    <a:pt x="78101" y="1582"/>
                    <a:pt x="77818" y="2313"/>
                  </a:cubicBezTo>
                  <a:cubicBezTo>
                    <a:pt x="77251" y="3776"/>
                    <a:pt x="75883" y="4767"/>
                    <a:pt x="74325" y="4838"/>
                  </a:cubicBezTo>
                  <a:cubicBezTo>
                    <a:pt x="74301" y="4838"/>
                    <a:pt x="74276" y="4838"/>
                    <a:pt x="74251" y="4838"/>
                  </a:cubicBezTo>
                  <a:cubicBezTo>
                    <a:pt x="71717" y="4838"/>
                    <a:pt x="69872" y="2454"/>
                    <a:pt x="70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9" name="Google Shape;609;p50"/>
            <p:cNvGrpSpPr/>
            <p:nvPr/>
          </p:nvGrpSpPr>
          <p:grpSpPr>
            <a:xfrm>
              <a:off x="2478090" y="2194374"/>
              <a:ext cx="4187681" cy="2122705"/>
              <a:chOff x="1695450" y="2181225"/>
              <a:chExt cx="5753100" cy="1971675"/>
            </a:xfrm>
          </p:grpSpPr>
          <p:cxnSp>
            <p:nvCxnSpPr>
              <p:cNvPr id="610" name="Google Shape;610;p50"/>
              <p:cNvCxnSpPr/>
              <p:nvPr/>
            </p:nvCxnSpPr>
            <p:spPr>
              <a:xfrm>
                <a:off x="1695450" y="2181225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50"/>
              <p:cNvCxnSpPr/>
              <p:nvPr/>
            </p:nvCxnSpPr>
            <p:spPr>
              <a:xfrm>
                <a:off x="1695450" y="2400300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50"/>
              <p:cNvCxnSpPr/>
              <p:nvPr/>
            </p:nvCxnSpPr>
            <p:spPr>
              <a:xfrm>
                <a:off x="1695450" y="2619375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50"/>
              <p:cNvCxnSpPr/>
              <p:nvPr/>
            </p:nvCxnSpPr>
            <p:spPr>
              <a:xfrm>
                <a:off x="1695450" y="2838450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50"/>
              <p:cNvCxnSpPr/>
              <p:nvPr/>
            </p:nvCxnSpPr>
            <p:spPr>
              <a:xfrm>
                <a:off x="1695450" y="3057525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50"/>
              <p:cNvCxnSpPr/>
              <p:nvPr/>
            </p:nvCxnSpPr>
            <p:spPr>
              <a:xfrm>
                <a:off x="1695450" y="3276600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50"/>
              <p:cNvCxnSpPr/>
              <p:nvPr/>
            </p:nvCxnSpPr>
            <p:spPr>
              <a:xfrm>
                <a:off x="1695450" y="3495675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50"/>
              <p:cNvCxnSpPr/>
              <p:nvPr/>
            </p:nvCxnSpPr>
            <p:spPr>
              <a:xfrm>
                <a:off x="1695450" y="3714750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50"/>
              <p:cNvCxnSpPr/>
              <p:nvPr/>
            </p:nvCxnSpPr>
            <p:spPr>
              <a:xfrm>
                <a:off x="1695450" y="3933825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50"/>
              <p:cNvCxnSpPr/>
              <p:nvPr/>
            </p:nvCxnSpPr>
            <p:spPr>
              <a:xfrm>
                <a:off x="1695450" y="4152900"/>
                <a:ext cx="5753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23" name="Google Shape;623;p50">
            <a:hlinkClick r:id="" action="ppaction://hlinkshowjump?jump=previousslide"/>
          </p:cNvPr>
          <p:cNvSpPr txBox="1"/>
          <p:nvPr/>
        </p:nvSpPr>
        <p:spPr>
          <a:xfrm>
            <a:off x="408425" y="2355000"/>
            <a:ext cx="408300" cy="43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&lt;</a:t>
            </a:r>
            <a:endParaRPr sz="16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24" name="Google Shape;624;p50">
            <a:hlinkClick r:id="" action="ppaction://hlinkshowjump?jump=nextslide"/>
          </p:cNvPr>
          <p:cNvSpPr txBox="1"/>
          <p:nvPr/>
        </p:nvSpPr>
        <p:spPr>
          <a:xfrm>
            <a:off x="8327150" y="2355000"/>
            <a:ext cx="408300" cy="43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&gt;</a:t>
            </a:r>
            <a:endParaRPr sz="16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625" name="Google Shape;625;p50"/>
          <p:cNvGrpSpPr/>
          <p:nvPr/>
        </p:nvGrpSpPr>
        <p:grpSpPr>
          <a:xfrm>
            <a:off x="6077889" y="653090"/>
            <a:ext cx="1770203" cy="4021228"/>
            <a:chOff x="3246775" y="1098825"/>
            <a:chExt cx="500425" cy="1136775"/>
          </a:xfrm>
        </p:grpSpPr>
        <p:sp>
          <p:nvSpPr>
            <p:cNvPr id="626" name="Google Shape;626;p50"/>
            <p:cNvSpPr/>
            <p:nvPr/>
          </p:nvSpPr>
          <p:spPr>
            <a:xfrm>
              <a:off x="3407400" y="2188200"/>
              <a:ext cx="140050" cy="47400"/>
            </a:xfrm>
            <a:custGeom>
              <a:avLst/>
              <a:gdLst/>
              <a:ahLst/>
              <a:cxnLst/>
              <a:rect l="l" t="t" r="r" b="b"/>
              <a:pathLst>
                <a:path w="5602" h="1896" extrusionOk="0">
                  <a:moveTo>
                    <a:pt x="5231" y="1"/>
                  </a:moveTo>
                  <a:lnTo>
                    <a:pt x="3172" y="42"/>
                  </a:lnTo>
                  <a:lnTo>
                    <a:pt x="2595" y="206"/>
                  </a:lnTo>
                  <a:lnTo>
                    <a:pt x="1401" y="577"/>
                  </a:lnTo>
                  <a:lnTo>
                    <a:pt x="824" y="742"/>
                  </a:lnTo>
                  <a:lnTo>
                    <a:pt x="412" y="907"/>
                  </a:lnTo>
                  <a:lnTo>
                    <a:pt x="247" y="1030"/>
                  </a:lnTo>
                  <a:lnTo>
                    <a:pt x="124" y="1195"/>
                  </a:lnTo>
                  <a:lnTo>
                    <a:pt x="41" y="1360"/>
                  </a:lnTo>
                  <a:lnTo>
                    <a:pt x="0" y="1524"/>
                  </a:lnTo>
                  <a:lnTo>
                    <a:pt x="0" y="1772"/>
                  </a:lnTo>
                  <a:lnTo>
                    <a:pt x="0" y="1895"/>
                  </a:lnTo>
                  <a:lnTo>
                    <a:pt x="5560" y="1813"/>
                  </a:lnTo>
                  <a:lnTo>
                    <a:pt x="5602" y="1360"/>
                  </a:lnTo>
                  <a:lnTo>
                    <a:pt x="5560" y="1071"/>
                  </a:lnTo>
                  <a:lnTo>
                    <a:pt x="5519" y="824"/>
                  </a:lnTo>
                  <a:lnTo>
                    <a:pt x="5396" y="371"/>
                  </a:lnTo>
                  <a:lnTo>
                    <a:pt x="5272" y="124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0"/>
            <p:cNvSpPr/>
            <p:nvPr/>
          </p:nvSpPr>
          <p:spPr>
            <a:xfrm>
              <a:off x="3407400" y="2222175"/>
              <a:ext cx="140050" cy="13425"/>
            </a:xfrm>
            <a:custGeom>
              <a:avLst/>
              <a:gdLst/>
              <a:ahLst/>
              <a:cxnLst/>
              <a:rect l="l" t="t" r="r" b="b"/>
              <a:pathLst>
                <a:path w="5602" h="537" extrusionOk="0">
                  <a:moveTo>
                    <a:pt x="5602" y="1"/>
                  </a:moveTo>
                  <a:lnTo>
                    <a:pt x="1689" y="83"/>
                  </a:lnTo>
                  <a:lnTo>
                    <a:pt x="41" y="165"/>
                  </a:lnTo>
                  <a:lnTo>
                    <a:pt x="0" y="165"/>
                  </a:lnTo>
                  <a:lnTo>
                    <a:pt x="0" y="413"/>
                  </a:lnTo>
                  <a:lnTo>
                    <a:pt x="0" y="536"/>
                  </a:lnTo>
                  <a:lnTo>
                    <a:pt x="5560" y="454"/>
                  </a:lnTo>
                  <a:lnTo>
                    <a:pt x="56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0"/>
            <p:cNvSpPr/>
            <p:nvPr/>
          </p:nvSpPr>
          <p:spPr>
            <a:xfrm>
              <a:off x="3407400" y="2202625"/>
              <a:ext cx="42225" cy="32975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1401" y="0"/>
                  </a:moveTo>
                  <a:lnTo>
                    <a:pt x="824" y="165"/>
                  </a:lnTo>
                  <a:lnTo>
                    <a:pt x="412" y="330"/>
                  </a:lnTo>
                  <a:lnTo>
                    <a:pt x="247" y="453"/>
                  </a:lnTo>
                  <a:lnTo>
                    <a:pt x="124" y="618"/>
                  </a:lnTo>
                  <a:lnTo>
                    <a:pt x="41" y="783"/>
                  </a:lnTo>
                  <a:lnTo>
                    <a:pt x="0" y="947"/>
                  </a:lnTo>
                  <a:lnTo>
                    <a:pt x="0" y="1195"/>
                  </a:lnTo>
                  <a:lnTo>
                    <a:pt x="0" y="1318"/>
                  </a:lnTo>
                  <a:lnTo>
                    <a:pt x="1565" y="1277"/>
                  </a:lnTo>
                  <a:lnTo>
                    <a:pt x="1648" y="1071"/>
                  </a:lnTo>
                  <a:lnTo>
                    <a:pt x="1689" y="865"/>
                  </a:lnTo>
                  <a:lnTo>
                    <a:pt x="1689" y="577"/>
                  </a:lnTo>
                  <a:lnTo>
                    <a:pt x="1565" y="288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0"/>
            <p:cNvSpPr/>
            <p:nvPr/>
          </p:nvSpPr>
          <p:spPr>
            <a:xfrm>
              <a:off x="3453725" y="2193350"/>
              <a:ext cx="10325" cy="14450"/>
            </a:xfrm>
            <a:custGeom>
              <a:avLst/>
              <a:gdLst/>
              <a:ahLst/>
              <a:cxnLst/>
              <a:rect l="l" t="t" r="r" b="b"/>
              <a:pathLst>
                <a:path w="413" h="578" extrusionOk="0">
                  <a:moveTo>
                    <a:pt x="83" y="0"/>
                  </a:moveTo>
                  <a:lnTo>
                    <a:pt x="1" y="42"/>
                  </a:lnTo>
                  <a:lnTo>
                    <a:pt x="1" y="124"/>
                  </a:lnTo>
                  <a:lnTo>
                    <a:pt x="1" y="206"/>
                  </a:lnTo>
                  <a:lnTo>
                    <a:pt x="124" y="330"/>
                  </a:lnTo>
                  <a:lnTo>
                    <a:pt x="165" y="412"/>
                  </a:lnTo>
                  <a:lnTo>
                    <a:pt x="207" y="495"/>
                  </a:lnTo>
                  <a:lnTo>
                    <a:pt x="248" y="577"/>
                  </a:lnTo>
                  <a:lnTo>
                    <a:pt x="330" y="577"/>
                  </a:lnTo>
                  <a:lnTo>
                    <a:pt x="412" y="495"/>
                  </a:lnTo>
                  <a:lnTo>
                    <a:pt x="412" y="412"/>
                  </a:lnTo>
                  <a:lnTo>
                    <a:pt x="330" y="206"/>
                  </a:lnTo>
                  <a:lnTo>
                    <a:pt x="165" y="42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0"/>
            <p:cNvSpPr/>
            <p:nvPr/>
          </p:nvSpPr>
          <p:spPr>
            <a:xfrm>
              <a:off x="3464025" y="2190250"/>
              <a:ext cx="11350" cy="14450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0" y="1"/>
                  </a:moveTo>
                  <a:lnTo>
                    <a:pt x="0" y="124"/>
                  </a:lnTo>
                  <a:lnTo>
                    <a:pt x="0" y="207"/>
                  </a:lnTo>
                  <a:lnTo>
                    <a:pt x="83" y="248"/>
                  </a:lnTo>
                  <a:lnTo>
                    <a:pt x="165" y="413"/>
                  </a:lnTo>
                  <a:lnTo>
                    <a:pt x="206" y="495"/>
                  </a:lnTo>
                  <a:lnTo>
                    <a:pt x="248" y="577"/>
                  </a:lnTo>
                  <a:lnTo>
                    <a:pt x="371" y="577"/>
                  </a:lnTo>
                  <a:lnTo>
                    <a:pt x="412" y="536"/>
                  </a:lnTo>
                  <a:lnTo>
                    <a:pt x="453" y="454"/>
                  </a:lnTo>
                  <a:lnTo>
                    <a:pt x="330" y="207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0"/>
            <p:cNvSpPr/>
            <p:nvPr/>
          </p:nvSpPr>
          <p:spPr>
            <a:xfrm>
              <a:off x="3474325" y="2187175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124" y="0"/>
                  </a:moveTo>
                  <a:lnTo>
                    <a:pt x="41" y="42"/>
                  </a:lnTo>
                  <a:lnTo>
                    <a:pt x="0" y="124"/>
                  </a:lnTo>
                  <a:lnTo>
                    <a:pt x="41" y="206"/>
                  </a:lnTo>
                  <a:lnTo>
                    <a:pt x="83" y="206"/>
                  </a:lnTo>
                  <a:lnTo>
                    <a:pt x="83" y="247"/>
                  </a:lnTo>
                  <a:lnTo>
                    <a:pt x="124" y="289"/>
                  </a:lnTo>
                  <a:lnTo>
                    <a:pt x="165" y="412"/>
                  </a:lnTo>
                  <a:lnTo>
                    <a:pt x="206" y="536"/>
                  </a:lnTo>
                  <a:lnTo>
                    <a:pt x="289" y="577"/>
                  </a:lnTo>
                  <a:lnTo>
                    <a:pt x="371" y="618"/>
                  </a:lnTo>
                  <a:lnTo>
                    <a:pt x="453" y="536"/>
                  </a:lnTo>
                  <a:lnTo>
                    <a:pt x="453" y="453"/>
                  </a:lnTo>
                  <a:lnTo>
                    <a:pt x="371" y="20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0"/>
            <p:cNvSpPr/>
            <p:nvPr/>
          </p:nvSpPr>
          <p:spPr>
            <a:xfrm>
              <a:off x="3458875" y="1773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1" y="0"/>
                  </a:moveTo>
                  <a:lnTo>
                    <a:pt x="83" y="2760"/>
                  </a:lnTo>
                  <a:lnTo>
                    <a:pt x="248" y="5602"/>
                  </a:lnTo>
                  <a:lnTo>
                    <a:pt x="454" y="8402"/>
                  </a:lnTo>
                  <a:lnTo>
                    <a:pt x="618" y="10997"/>
                  </a:lnTo>
                  <a:lnTo>
                    <a:pt x="989" y="15033"/>
                  </a:lnTo>
                  <a:lnTo>
                    <a:pt x="1113" y="16640"/>
                  </a:lnTo>
                  <a:lnTo>
                    <a:pt x="1483" y="16722"/>
                  </a:lnTo>
                  <a:lnTo>
                    <a:pt x="2513" y="16722"/>
                  </a:lnTo>
                  <a:lnTo>
                    <a:pt x="2966" y="16640"/>
                  </a:lnTo>
                  <a:lnTo>
                    <a:pt x="3172" y="16599"/>
                  </a:lnTo>
                  <a:lnTo>
                    <a:pt x="3460" y="13427"/>
                  </a:lnTo>
                  <a:lnTo>
                    <a:pt x="3831" y="10379"/>
                  </a:lnTo>
                  <a:lnTo>
                    <a:pt x="4160" y="7620"/>
                  </a:lnTo>
                  <a:lnTo>
                    <a:pt x="4531" y="5190"/>
                  </a:lnTo>
                  <a:lnTo>
                    <a:pt x="5066" y="1648"/>
                  </a:lnTo>
                  <a:lnTo>
                    <a:pt x="5314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0"/>
            <p:cNvSpPr/>
            <p:nvPr/>
          </p:nvSpPr>
          <p:spPr>
            <a:xfrm>
              <a:off x="3607150" y="2188200"/>
              <a:ext cx="140050" cy="47400"/>
            </a:xfrm>
            <a:custGeom>
              <a:avLst/>
              <a:gdLst/>
              <a:ahLst/>
              <a:cxnLst/>
              <a:rect l="l" t="t" r="r" b="b"/>
              <a:pathLst>
                <a:path w="5602" h="1896" extrusionOk="0">
                  <a:moveTo>
                    <a:pt x="371" y="1"/>
                  </a:moveTo>
                  <a:lnTo>
                    <a:pt x="330" y="124"/>
                  </a:lnTo>
                  <a:lnTo>
                    <a:pt x="206" y="371"/>
                  </a:lnTo>
                  <a:lnTo>
                    <a:pt x="83" y="824"/>
                  </a:lnTo>
                  <a:lnTo>
                    <a:pt x="0" y="1071"/>
                  </a:lnTo>
                  <a:lnTo>
                    <a:pt x="0" y="1360"/>
                  </a:lnTo>
                  <a:lnTo>
                    <a:pt x="42" y="1813"/>
                  </a:lnTo>
                  <a:lnTo>
                    <a:pt x="5602" y="1895"/>
                  </a:lnTo>
                  <a:lnTo>
                    <a:pt x="5602" y="1772"/>
                  </a:lnTo>
                  <a:lnTo>
                    <a:pt x="5560" y="1524"/>
                  </a:lnTo>
                  <a:lnTo>
                    <a:pt x="5519" y="1360"/>
                  </a:lnTo>
                  <a:lnTo>
                    <a:pt x="5478" y="1195"/>
                  </a:lnTo>
                  <a:lnTo>
                    <a:pt x="5355" y="1030"/>
                  </a:lnTo>
                  <a:lnTo>
                    <a:pt x="5190" y="907"/>
                  </a:lnTo>
                  <a:lnTo>
                    <a:pt x="4778" y="742"/>
                  </a:lnTo>
                  <a:lnTo>
                    <a:pt x="4160" y="577"/>
                  </a:lnTo>
                  <a:lnTo>
                    <a:pt x="3007" y="206"/>
                  </a:lnTo>
                  <a:lnTo>
                    <a:pt x="2389" y="42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0"/>
            <p:cNvSpPr/>
            <p:nvPr/>
          </p:nvSpPr>
          <p:spPr>
            <a:xfrm>
              <a:off x="3607150" y="2222175"/>
              <a:ext cx="140050" cy="13425"/>
            </a:xfrm>
            <a:custGeom>
              <a:avLst/>
              <a:gdLst/>
              <a:ahLst/>
              <a:cxnLst/>
              <a:rect l="l" t="t" r="r" b="b"/>
              <a:pathLst>
                <a:path w="5602" h="537" extrusionOk="0">
                  <a:moveTo>
                    <a:pt x="0" y="1"/>
                  </a:moveTo>
                  <a:lnTo>
                    <a:pt x="42" y="454"/>
                  </a:lnTo>
                  <a:lnTo>
                    <a:pt x="5602" y="536"/>
                  </a:lnTo>
                  <a:lnTo>
                    <a:pt x="5602" y="413"/>
                  </a:lnTo>
                  <a:lnTo>
                    <a:pt x="5560" y="165"/>
                  </a:lnTo>
                  <a:lnTo>
                    <a:pt x="3913" y="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0"/>
            <p:cNvSpPr/>
            <p:nvPr/>
          </p:nvSpPr>
          <p:spPr>
            <a:xfrm>
              <a:off x="3704975" y="2202625"/>
              <a:ext cx="42225" cy="32975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47" y="0"/>
                  </a:moveTo>
                  <a:lnTo>
                    <a:pt x="124" y="288"/>
                  </a:lnTo>
                  <a:lnTo>
                    <a:pt x="0" y="577"/>
                  </a:lnTo>
                  <a:lnTo>
                    <a:pt x="0" y="865"/>
                  </a:lnTo>
                  <a:lnTo>
                    <a:pt x="41" y="1071"/>
                  </a:lnTo>
                  <a:lnTo>
                    <a:pt x="82" y="1277"/>
                  </a:lnTo>
                  <a:lnTo>
                    <a:pt x="1689" y="1318"/>
                  </a:lnTo>
                  <a:lnTo>
                    <a:pt x="1689" y="1195"/>
                  </a:lnTo>
                  <a:lnTo>
                    <a:pt x="1647" y="947"/>
                  </a:lnTo>
                  <a:lnTo>
                    <a:pt x="1606" y="783"/>
                  </a:lnTo>
                  <a:lnTo>
                    <a:pt x="1565" y="618"/>
                  </a:lnTo>
                  <a:lnTo>
                    <a:pt x="1442" y="453"/>
                  </a:lnTo>
                  <a:lnTo>
                    <a:pt x="1277" y="330"/>
                  </a:lnTo>
                  <a:lnTo>
                    <a:pt x="865" y="165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0"/>
            <p:cNvSpPr/>
            <p:nvPr/>
          </p:nvSpPr>
          <p:spPr>
            <a:xfrm>
              <a:off x="3690550" y="2193350"/>
              <a:ext cx="10325" cy="14450"/>
            </a:xfrm>
            <a:custGeom>
              <a:avLst/>
              <a:gdLst/>
              <a:ahLst/>
              <a:cxnLst/>
              <a:rect l="l" t="t" r="r" b="b"/>
              <a:pathLst>
                <a:path w="413" h="578" extrusionOk="0">
                  <a:moveTo>
                    <a:pt x="289" y="0"/>
                  </a:moveTo>
                  <a:lnTo>
                    <a:pt x="206" y="42"/>
                  </a:lnTo>
                  <a:lnTo>
                    <a:pt x="83" y="206"/>
                  </a:lnTo>
                  <a:lnTo>
                    <a:pt x="0" y="412"/>
                  </a:lnTo>
                  <a:lnTo>
                    <a:pt x="0" y="495"/>
                  </a:lnTo>
                  <a:lnTo>
                    <a:pt x="42" y="577"/>
                  </a:lnTo>
                  <a:lnTo>
                    <a:pt x="165" y="577"/>
                  </a:lnTo>
                  <a:lnTo>
                    <a:pt x="206" y="495"/>
                  </a:lnTo>
                  <a:lnTo>
                    <a:pt x="248" y="412"/>
                  </a:lnTo>
                  <a:lnTo>
                    <a:pt x="289" y="330"/>
                  </a:lnTo>
                  <a:lnTo>
                    <a:pt x="371" y="206"/>
                  </a:lnTo>
                  <a:lnTo>
                    <a:pt x="412" y="124"/>
                  </a:lnTo>
                  <a:lnTo>
                    <a:pt x="371" y="4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0"/>
            <p:cNvSpPr/>
            <p:nvPr/>
          </p:nvSpPr>
          <p:spPr>
            <a:xfrm>
              <a:off x="3679225" y="2190250"/>
              <a:ext cx="11350" cy="14450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247" y="1"/>
                  </a:moveTo>
                  <a:lnTo>
                    <a:pt x="124" y="207"/>
                  </a:lnTo>
                  <a:lnTo>
                    <a:pt x="0" y="454"/>
                  </a:lnTo>
                  <a:lnTo>
                    <a:pt x="0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47" y="495"/>
                  </a:lnTo>
                  <a:lnTo>
                    <a:pt x="247" y="413"/>
                  </a:lnTo>
                  <a:lnTo>
                    <a:pt x="371" y="248"/>
                  </a:lnTo>
                  <a:lnTo>
                    <a:pt x="412" y="207"/>
                  </a:lnTo>
                  <a:lnTo>
                    <a:pt x="453" y="124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0"/>
            <p:cNvSpPr/>
            <p:nvPr/>
          </p:nvSpPr>
          <p:spPr>
            <a:xfrm>
              <a:off x="3668925" y="2187175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248" y="0"/>
                  </a:moveTo>
                  <a:lnTo>
                    <a:pt x="83" y="206"/>
                  </a:lnTo>
                  <a:lnTo>
                    <a:pt x="0" y="453"/>
                  </a:lnTo>
                  <a:lnTo>
                    <a:pt x="0" y="536"/>
                  </a:lnTo>
                  <a:lnTo>
                    <a:pt x="83" y="618"/>
                  </a:lnTo>
                  <a:lnTo>
                    <a:pt x="165" y="577"/>
                  </a:lnTo>
                  <a:lnTo>
                    <a:pt x="206" y="536"/>
                  </a:lnTo>
                  <a:lnTo>
                    <a:pt x="248" y="412"/>
                  </a:lnTo>
                  <a:lnTo>
                    <a:pt x="330" y="289"/>
                  </a:lnTo>
                  <a:lnTo>
                    <a:pt x="371" y="247"/>
                  </a:lnTo>
                  <a:lnTo>
                    <a:pt x="371" y="206"/>
                  </a:lnTo>
                  <a:lnTo>
                    <a:pt x="412" y="206"/>
                  </a:lnTo>
                  <a:lnTo>
                    <a:pt x="454" y="124"/>
                  </a:lnTo>
                  <a:lnTo>
                    <a:pt x="412" y="4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0"/>
            <p:cNvSpPr/>
            <p:nvPr/>
          </p:nvSpPr>
          <p:spPr>
            <a:xfrm>
              <a:off x="3562875" y="1773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5313" y="0"/>
                  </a:moveTo>
                  <a:lnTo>
                    <a:pt x="0" y="330"/>
                  </a:lnTo>
                  <a:lnTo>
                    <a:pt x="247" y="1648"/>
                  </a:lnTo>
                  <a:lnTo>
                    <a:pt x="783" y="5190"/>
                  </a:lnTo>
                  <a:lnTo>
                    <a:pt x="1154" y="7620"/>
                  </a:lnTo>
                  <a:lnTo>
                    <a:pt x="1483" y="10379"/>
                  </a:lnTo>
                  <a:lnTo>
                    <a:pt x="1854" y="13427"/>
                  </a:lnTo>
                  <a:lnTo>
                    <a:pt x="2142" y="16599"/>
                  </a:lnTo>
                  <a:lnTo>
                    <a:pt x="2348" y="16640"/>
                  </a:lnTo>
                  <a:lnTo>
                    <a:pt x="2801" y="16722"/>
                  </a:lnTo>
                  <a:lnTo>
                    <a:pt x="3789" y="16722"/>
                  </a:lnTo>
                  <a:lnTo>
                    <a:pt x="4160" y="16640"/>
                  </a:lnTo>
                  <a:lnTo>
                    <a:pt x="4325" y="15033"/>
                  </a:lnTo>
                  <a:lnTo>
                    <a:pt x="4654" y="10997"/>
                  </a:lnTo>
                  <a:lnTo>
                    <a:pt x="4860" y="8402"/>
                  </a:lnTo>
                  <a:lnTo>
                    <a:pt x="5066" y="5602"/>
                  </a:lnTo>
                  <a:lnTo>
                    <a:pt x="5231" y="2760"/>
                  </a:lnTo>
                  <a:lnTo>
                    <a:pt x="5313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0"/>
            <p:cNvSpPr/>
            <p:nvPr/>
          </p:nvSpPr>
          <p:spPr>
            <a:xfrm>
              <a:off x="3456825" y="1770150"/>
              <a:ext cx="239925" cy="401600"/>
            </a:xfrm>
            <a:custGeom>
              <a:avLst/>
              <a:gdLst/>
              <a:ahLst/>
              <a:cxnLst/>
              <a:rect l="l" t="t" r="r" b="b"/>
              <a:pathLst>
                <a:path w="9597" h="16064" extrusionOk="0">
                  <a:moveTo>
                    <a:pt x="83" y="1"/>
                  </a:moveTo>
                  <a:lnTo>
                    <a:pt x="41" y="660"/>
                  </a:lnTo>
                  <a:lnTo>
                    <a:pt x="0" y="1525"/>
                  </a:lnTo>
                  <a:lnTo>
                    <a:pt x="41" y="3708"/>
                  </a:lnTo>
                  <a:lnTo>
                    <a:pt x="124" y="6302"/>
                  </a:lnTo>
                  <a:lnTo>
                    <a:pt x="288" y="9021"/>
                  </a:lnTo>
                  <a:lnTo>
                    <a:pt x="453" y="11574"/>
                  </a:lnTo>
                  <a:lnTo>
                    <a:pt x="618" y="13757"/>
                  </a:lnTo>
                  <a:lnTo>
                    <a:pt x="783" y="15322"/>
                  </a:lnTo>
                  <a:lnTo>
                    <a:pt x="865" y="15734"/>
                  </a:lnTo>
                  <a:lnTo>
                    <a:pt x="947" y="15899"/>
                  </a:lnTo>
                  <a:lnTo>
                    <a:pt x="1112" y="15981"/>
                  </a:lnTo>
                  <a:lnTo>
                    <a:pt x="1442" y="16022"/>
                  </a:lnTo>
                  <a:lnTo>
                    <a:pt x="2307" y="16064"/>
                  </a:lnTo>
                  <a:lnTo>
                    <a:pt x="3130" y="16064"/>
                  </a:lnTo>
                  <a:lnTo>
                    <a:pt x="3419" y="16022"/>
                  </a:lnTo>
                  <a:lnTo>
                    <a:pt x="3542" y="15981"/>
                  </a:lnTo>
                  <a:lnTo>
                    <a:pt x="3789" y="14087"/>
                  </a:lnTo>
                  <a:lnTo>
                    <a:pt x="4201" y="10050"/>
                  </a:lnTo>
                  <a:lnTo>
                    <a:pt x="4819" y="4202"/>
                  </a:lnTo>
                  <a:lnTo>
                    <a:pt x="5396" y="10050"/>
                  </a:lnTo>
                  <a:lnTo>
                    <a:pt x="5849" y="14087"/>
                  </a:lnTo>
                  <a:lnTo>
                    <a:pt x="6013" y="15405"/>
                  </a:lnTo>
                  <a:lnTo>
                    <a:pt x="6096" y="15816"/>
                  </a:lnTo>
                  <a:lnTo>
                    <a:pt x="6137" y="15940"/>
                  </a:lnTo>
                  <a:lnTo>
                    <a:pt x="6302" y="15981"/>
                  </a:lnTo>
                  <a:lnTo>
                    <a:pt x="6590" y="16022"/>
                  </a:lnTo>
                  <a:lnTo>
                    <a:pt x="8237" y="16022"/>
                  </a:lnTo>
                  <a:lnTo>
                    <a:pt x="8526" y="15981"/>
                  </a:lnTo>
                  <a:lnTo>
                    <a:pt x="8649" y="15981"/>
                  </a:lnTo>
                  <a:lnTo>
                    <a:pt x="8855" y="13675"/>
                  </a:lnTo>
                  <a:lnTo>
                    <a:pt x="9226" y="8650"/>
                  </a:lnTo>
                  <a:lnTo>
                    <a:pt x="9432" y="5849"/>
                  </a:lnTo>
                  <a:lnTo>
                    <a:pt x="9555" y="3296"/>
                  </a:lnTo>
                  <a:lnTo>
                    <a:pt x="9597" y="1278"/>
                  </a:lnTo>
                  <a:lnTo>
                    <a:pt x="9597" y="578"/>
                  </a:lnTo>
                  <a:lnTo>
                    <a:pt x="9555" y="12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0"/>
            <p:cNvSpPr/>
            <p:nvPr/>
          </p:nvSpPr>
          <p:spPr>
            <a:xfrm>
              <a:off x="3309575" y="1482900"/>
              <a:ext cx="257450" cy="132850"/>
            </a:xfrm>
            <a:custGeom>
              <a:avLst/>
              <a:gdLst/>
              <a:ahLst/>
              <a:cxnLst/>
              <a:rect l="l" t="t" r="r" b="b"/>
              <a:pathLst>
                <a:path w="10298" h="5314" extrusionOk="0">
                  <a:moveTo>
                    <a:pt x="989" y="0"/>
                  </a:moveTo>
                  <a:lnTo>
                    <a:pt x="1" y="947"/>
                  </a:lnTo>
                  <a:lnTo>
                    <a:pt x="495" y="1565"/>
                  </a:lnTo>
                  <a:lnTo>
                    <a:pt x="1071" y="2224"/>
                  </a:lnTo>
                  <a:lnTo>
                    <a:pt x="1772" y="2965"/>
                  </a:lnTo>
                  <a:lnTo>
                    <a:pt x="2513" y="3707"/>
                  </a:lnTo>
                  <a:lnTo>
                    <a:pt x="3295" y="4407"/>
                  </a:lnTo>
                  <a:lnTo>
                    <a:pt x="3666" y="4695"/>
                  </a:lnTo>
                  <a:lnTo>
                    <a:pt x="4037" y="4942"/>
                  </a:lnTo>
                  <a:lnTo>
                    <a:pt x="4407" y="5148"/>
                  </a:lnTo>
                  <a:lnTo>
                    <a:pt x="4696" y="5272"/>
                  </a:lnTo>
                  <a:lnTo>
                    <a:pt x="5025" y="5313"/>
                  </a:lnTo>
                  <a:lnTo>
                    <a:pt x="5355" y="5272"/>
                  </a:lnTo>
                  <a:lnTo>
                    <a:pt x="5767" y="5231"/>
                  </a:lnTo>
                  <a:lnTo>
                    <a:pt x="6178" y="5107"/>
                  </a:lnTo>
                  <a:lnTo>
                    <a:pt x="7126" y="4819"/>
                  </a:lnTo>
                  <a:lnTo>
                    <a:pt x="8032" y="4448"/>
                  </a:lnTo>
                  <a:lnTo>
                    <a:pt x="8897" y="4036"/>
                  </a:lnTo>
                  <a:lnTo>
                    <a:pt x="9638" y="3707"/>
                  </a:lnTo>
                  <a:lnTo>
                    <a:pt x="10297" y="3336"/>
                  </a:lnTo>
                  <a:lnTo>
                    <a:pt x="8691" y="412"/>
                  </a:lnTo>
                  <a:lnTo>
                    <a:pt x="7826" y="1030"/>
                  </a:lnTo>
                  <a:lnTo>
                    <a:pt x="6714" y="1853"/>
                  </a:lnTo>
                  <a:lnTo>
                    <a:pt x="6178" y="2224"/>
                  </a:lnTo>
                  <a:lnTo>
                    <a:pt x="5684" y="2512"/>
                  </a:lnTo>
                  <a:lnTo>
                    <a:pt x="5314" y="2718"/>
                  </a:lnTo>
                  <a:lnTo>
                    <a:pt x="5149" y="2759"/>
                  </a:lnTo>
                  <a:lnTo>
                    <a:pt x="5066" y="2759"/>
                  </a:lnTo>
                  <a:lnTo>
                    <a:pt x="4902" y="2718"/>
                  </a:lnTo>
                  <a:lnTo>
                    <a:pt x="4696" y="2636"/>
                  </a:lnTo>
                  <a:lnTo>
                    <a:pt x="4160" y="2306"/>
                  </a:lnTo>
                  <a:lnTo>
                    <a:pt x="2801" y="1359"/>
                  </a:lnTo>
                  <a:lnTo>
                    <a:pt x="1566" y="412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0"/>
            <p:cNvSpPr/>
            <p:nvPr/>
          </p:nvSpPr>
          <p:spPr>
            <a:xfrm>
              <a:off x="3246775" y="1441700"/>
              <a:ext cx="88575" cy="70050"/>
            </a:xfrm>
            <a:custGeom>
              <a:avLst/>
              <a:gdLst/>
              <a:ahLst/>
              <a:cxnLst/>
              <a:rect l="l" t="t" r="r" b="b"/>
              <a:pathLst>
                <a:path w="3543" h="2802" extrusionOk="0">
                  <a:moveTo>
                    <a:pt x="865" y="1"/>
                  </a:moveTo>
                  <a:lnTo>
                    <a:pt x="824" y="124"/>
                  </a:lnTo>
                  <a:lnTo>
                    <a:pt x="865" y="248"/>
                  </a:lnTo>
                  <a:lnTo>
                    <a:pt x="947" y="371"/>
                  </a:lnTo>
                  <a:lnTo>
                    <a:pt x="1071" y="536"/>
                  </a:lnTo>
                  <a:lnTo>
                    <a:pt x="1359" y="783"/>
                  </a:lnTo>
                  <a:lnTo>
                    <a:pt x="1483" y="907"/>
                  </a:lnTo>
                  <a:lnTo>
                    <a:pt x="453" y="907"/>
                  </a:lnTo>
                  <a:lnTo>
                    <a:pt x="206" y="948"/>
                  </a:lnTo>
                  <a:lnTo>
                    <a:pt x="41" y="1030"/>
                  </a:lnTo>
                  <a:lnTo>
                    <a:pt x="0" y="1071"/>
                  </a:lnTo>
                  <a:lnTo>
                    <a:pt x="0" y="1154"/>
                  </a:lnTo>
                  <a:lnTo>
                    <a:pt x="0" y="1195"/>
                  </a:lnTo>
                  <a:lnTo>
                    <a:pt x="41" y="1236"/>
                  </a:lnTo>
                  <a:lnTo>
                    <a:pt x="165" y="1319"/>
                  </a:lnTo>
                  <a:lnTo>
                    <a:pt x="371" y="1360"/>
                  </a:lnTo>
                  <a:lnTo>
                    <a:pt x="618" y="1401"/>
                  </a:lnTo>
                  <a:lnTo>
                    <a:pt x="1030" y="1401"/>
                  </a:lnTo>
                  <a:lnTo>
                    <a:pt x="1236" y="1360"/>
                  </a:lnTo>
                  <a:lnTo>
                    <a:pt x="1071" y="1442"/>
                  </a:lnTo>
                  <a:lnTo>
                    <a:pt x="700" y="1607"/>
                  </a:lnTo>
                  <a:lnTo>
                    <a:pt x="371" y="1854"/>
                  </a:lnTo>
                  <a:lnTo>
                    <a:pt x="288" y="1977"/>
                  </a:lnTo>
                  <a:lnTo>
                    <a:pt x="288" y="2060"/>
                  </a:lnTo>
                  <a:lnTo>
                    <a:pt x="288" y="2101"/>
                  </a:lnTo>
                  <a:lnTo>
                    <a:pt x="330" y="2142"/>
                  </a:lnTo>
                  <a:lnTo>
                    <a:pt x="494" y="2142"/>
                  </a:lnTo>
                  <a:lnTo>
                    <a:pt x="659" y="2101"/>
                  </a:lnTo>
                  <a:lnTo>
                    <a:pt x="865" y="2060"/>
                  </a:lnTo>
                  <a:lnTo>
                    <a:pt x="1236" y="1895"/>
                  </a:lnTo>
                  <a:lnTo>
                    <a:pt x="1442" y="1813"/>
                  </a:lnTo>
                  <a:lnTo>
                    <a:pt x="1359" y="1936"/>
                  </a:lnTo>
                  <a:lnTo>
                    <a:pt x="1195" y="2225"/>
                  </a:lnTo>
                  <a:lnTo>
                    <a:pt x="1071" y="2554"/>
                  </a:lnTo>
                  <a:lnTo>
                    <a:pt x="1071" y="2678"/>
                  </a:lnTo>
                  <a:lnTo>
                    <a:pt x="1112" y="2760"/>
                  </a:lnTo>
                  <a:lnTo>
                    <a:pt x="1195" y="2801"/>
                  </a:lnTo>
                  <a:lnTo>
                    <a:pt x="1318" y="2760"/>
                  </a:lnTo>
                  <a:lnTo>
                    <a:pt x="1565" y="2554"/>
                  </a:lnTo>
                  <a:lnTo>
                    <a:pt x="1771" y="2348"/>
                  </a:lnTo>
                  <a:lnTo>
                    <a:pt x="1854" y="2225"/>
                  </a:lnTo>
                  <a:lnTo>
                    <a:pt x="2018" y="2389"/>
                  </a:lnTo>
                  <a:lnTo>
                    <a:pt x="2183" y="2513"/>
                  </a:lnTo>
                  <a:lnTo>
                    <a:pt x="2471" y="2595"/>
                  </a:lnTo>
                  <a:lnTo>
                    <a:pt x="3542" y="1689"/>
                  </a:lnTo>
                  <a:lnTo>
                    <a:pt x="3419" y="1360"/>
                  </a:lnTo>
                  <a:lnTo>
                    <a:pt x="3295" y="1113"/>
                  </a:lnTo>
                  <a:lnTo>
                    <a:pt x="3254" y="865"/>
                  </a:lnTo>
                  <a:lnTo>
                    <a:pt x="3254" y="371"/>
                  </a:lnTo>
                  <a:lnTo>
                    <a:pt x="3213" y="165"/>
                  </a:lnTo>
                  <a:lnTo>
                    <a:pt x="3171" y="124"/>
                  </a:lnTo>
                  <a:lnTo>
                    <a:pt x="3089" y="42"/>
                  </a:lnTo>
                  <a:lnTo>
                    <a:pt x="3007" y="42"/>
                  </a:lnTo>
                  <a:lnTo>
                    <a:pt x="2924" y="165"/>
                  </a:lnTo>
                  <a:lnTo>
                    <a:pt x="2842" y="289"/>
                  </a:lnTo>
                  <a:lnTo>
                    <a:pt x="2760" y="454"/>
                  </a:lnTo>
                  <a:lnTo>
                    <a:pt x="2677" y="742"/>
                  </a:lnTo>
                  <a:lnTo>
                    <a:pt x="2636" y="907"/>
                  </a:lnTo>
                  <a:lnTo>
                    <a:pt x="2389" y="742"/>
                  </a:lnTo>
                  <a:lnTo>
                    <a:pt x="1812" y="371"/>
                  </a:lnTo>
                  <a:lnTo>
                    <a:pt x="1524" y="206"/>
                  </a:lnTo>
                  <a:lnTo>
                    <a:pt x="1236" y="83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0"/>
            <p:cNvSpPr/>
            <p:nvPr/>
          </p:nvSpPr>
          <p:spPr>
            <a:xfrm>
              <a:off x="3434175" y="1487000"/>
              <a:ext cx="97825" cy="138000"/>
            </a:xfrm>
            <a:custGeom>
              <a:avLst/>
              <a:gdLst/>
              <a:ahLst/>
              <a:cxnLst/>
              <a:rect l="l" t="t" r="r" b="b"/>
              <a:pathLst>
                <a:path w="3913" h="5520" extrusionOk="0">
                  <a:moveTo>
                    <a:pt x="2924" y="1"/>
                  </a:moveTo>
                  <a:lnTo>
                    <a:pt x="2554" y="207"/>
                  </a:lnTo>
                  <a:lnTo>
                    <a:pt x="2101" y="495"/>
                  </a:lnTo>
                  <a:lnTo>
                    <a:pt x="1647" y="866"/>
                  </a:lnTo>
                  <a:lnTo>
                    <a:pt x="1153" y="1278"/>
                  </a:lnTo>
                  <a:lnTo>
                    <a:pt x="371" y="1978"/>
                  </a:lnTo>
                  <a:lnTo>
                    <a:pt x="0" y="2266"/>
                  </a:lnTo>
                  <a:lnTo>
                    <a:pt x="124" y="2719"/>
                  </a:lnTo>
                  <a:lnTo>
                    <a:pt x="247" y="3172"/>
                  </a:lnTo>
                  <a:lnTo>
                    <a:pt x="412" y="3749"/>
                  </a:lnTo>
                  <a:lnTo>
                    <a:pt x="618" y="4284"/>
                  </a:lnTo>
                  <a:lnTo>
                    <a:pt x="906" y="4820"/>
                  </a:lnTo>
                  <a:lnTo>
                    <a:pt x="1071" y="5067"/>
                  </a:lnTo>
                  <a:lnTo>
                    <a:pt x="1236" y="5273"/>
                  </a:lnTo>
                  <a:lnTo>
                    <a:pt x="1400" y="5396"/>
                  </a:lnTo>
                  <a:lnTo>
                    <a:pt x="1606" y="5520"/>
                  </a:lnTo>
                  <a:lnTo>
                    <a:pt x="3913" y="3708"/>
                  </a:lnTo>
                  <a:lnTo>
                    <a:pt x="2924" y="1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0"/>
            <p:cNvSpPr/>
            <p:nvPr/>
          </p:nvSpPr>
          <p:spPr>
            <a:xfrm>
              <a:off x="3453725" y="1471550"/>
              <a:ext cx="245075" cy="321300"/>
            </a:xfrm>
            <a:custGeom>
              <a:avLst/>
              <a:gdLst/>
              <a:ahLst/>
              <a:cxnLst/>
              <a:rect l="l" t="t" r="r" b="b"/>
              <a:pathLst>
                <a:path w="9803" h="12852" extrusionOk="0">
                  <a:moveTo>
                    <a:pt x="4037" y="1"/>
                  </a:moveTo>
                  <a:lnTo>
                    <a:pt x="2142" y="619"/>
                  </a:lnTo>
                  <a:lnTo>
                    <a:pt x="1" y="12068"/>
                  </a:lnTo>
                  <a:lnTo>
                    <a:pt x="701" y="12316"/>
                  </a:lnTo>
                  <a:lnTo>
                    <a:pt x="1442" y="12480"/>
                  </a:lnTo>
                  <a:lnTo>
                    <a:pt x="2225" y="12645"/>
                  </a:lnTo>
                  <a:lnTo>
                    <a:pt x="3048" y="12727"/>
                  </a:lnTo>
                  <a:lnTo>
                    <a:pt x="3872" y="12810"/>
                  </a:lnTo>
                  <a:lnTo>
                    <a:pt x="4655" y="12851"/>
                  </a:lnTo>
                  <a:lnTo>
                    <a:pt x="6261" y="12810"/>
                  </a:lnTo>
                  <a:lnTo>
                    <a:pt x="7620" y="12727"/>
                  </a:lnTo>
                  <a:lnTo>
                    <a:pt x="8773" y="12645"/>
                  </a:lnTo>
                  <a:lnTo>
                    <a:pt x="9803" y="12480"/>
                  </a:lnTo>
                  <a:lnTo>
                    <a:pt x="7785" y="619"/>
                  </a:lnTo>
                  <a:lnTo>
                    <a:pt x="5890" y="1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0"/>
            <p:cNvSpPr/>
            <p:nvPr/>
          </p:nvSpPr>
          <p:spPr>
            <a:xfrm>
              <a:off x="3554625" y="1487000"/>
              <a:ext cx="146250" cy="211100"/>
            </a:xfrm>
            <a:custGeom>
              <a:avLst/>
              <a:gdLst/>
              <a:ahLst/>
              <a:cxnLst/>
              <a:rect l="l" t="t" r="r" b="b"/>
              <a:pathLst>
                <a:path w="5850" h="8444" extrusionOk="0">
                  <a:moveTo>
                    <a:pt x="3749" y="1"/>
                  </a:moveTo>
                  <a:lnTo>
                    <a:pt x="2554" y="1731"/>
                  </a:lnTo>
                  <a:lnTo>
                    <a:pt x="3872" y="5149"/>
                  </a:lnTo>
                  <a:lnTo>
                    <a:pt x="1195" y="2390"/>
                  </a:lnTo>
                  <a:lnTo>
                    <a:pt x="1" y="3172"/>
                  </a:lnTo>
                  <a:lnTo>
                    <a:pt x="495" y="4161"/>
                  </a:lnTo>
                  <a:lnTo>
                    <a:pt x="1030" y="5108"/>
                  </a:lnTo>
                  <a:lnTo>
                    <a:pt x="1689" y="6179"/>
                  </a:lnTo>
                  <a:lnTo>
                    <a:pt x="2060" y="6673"/>
                  </a:lnTo>
                  <a:lnTo>
                    <a:pt x="2472" y="7167"/>
                  </a:lnTo>
                  <a:lnTo>
                    <a:pt x="2884" y="7620"/>
                  </a:lnTo>
                  <a:lnTo>
                    <a:pt x="3296" y="7991"/>
                  </a:lnTo>
                  <a:lnTo>
                    <a:pt x="3708" y="8279"/>
                  </a:lnTo>
                  <a:lnTo>
                    <a:pt x="3914" y="8362"/>
                  </a:lnTo>
                  <a:lnTo>
                    <a:pt x="4161" y="8403"/>
                  </a:lnTo>
                  <a:lnTo>
                    <a:pt x="4367" y="8444"/>
                  </a:lnTo>
                  <a:lnTo>
                    <a:pt x="4572" y="8444"/>
                  </a:lnTo>
                  <a:lnTo>
                    <a:pt x="4737" y="8403"/>
                  </a:lnTo>
                  <a:lnTo>
                    <a:pt x="4943" y="8320"/>
                  </a:lnTo>
                  <a:lnTo>
                    <a:pt x="5149" y="8197"/>
                  </a:lnTo>
                  <a:lnTo>
                    <a:pt x="5314" y="8032"/>
                  </a:lnTo>
                  <a:lnTo>
                    <a:pt x="5437" y="7867"/>
                  </a:lnTo>
                  <a:lnTo>
                    <a:pt x="5561" y="7661"/>
                  </a:lnTo>
                  <a:lnTo>
                    <a:pt x="5643" y="7414"/>
                  </a:lnTo>
                  <a:lnTo>
                    <a:pt x="5726" y="7167"/>
                  </a:lnTo>
                  <a:lnTo>
                    <a:pt x="5808" y="6591"/>
                  </a:lnTo>
                  <a:lnTo>
                    <a:pt x="5849" y="5973"/>
                  </a:lnTo>
                  <a:lnTo>
                    <a:pt x="5808" y="5273"/>
                  </a:lnTo>
                  <a:lnTo>
                    <a:pt x="5726" y="4572"/>
                  </a:lnTo>
                  <a:lnTo>
                    <a:pt x="5561" y="3831"/>
                  </a:lnTo>
                  <a:lnTo>
                    <a:pt x="5396" y="3131"/>
                  </a:lnTo>
                  <a:lnTo>
                    <a:pt x="5190" y="2472"/>
                  </a:lnTo>
                  <a:lnTo>
                    <a:pt x="4943" y="1813"/>
                  </a:lnTo>
                  <a:lnTo>
                    <a:pt x="4737" y="1236"/>
                  </a:lnTo>
                  <a:lnTo>
                    <a:pt x="4449" y="783"/>
                  </a:lnTo>
                  <a:lnTo>
                    <a:pt x="4202" y="371"/>
                  </a:lnTo>
                  <a:lnTo>
                    <a:pt x="3955" y="124"/>
                  </a:lnTo>
                  <a:lnTo>
                    <a:pt x="3831" y="42"/>
                  </a:lnTo>
                  <a:lnTo>
                    <a:pt x="3749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0"/>
            <p:cNvSpPr/>
            <p:nvPr/>
          </p:nvSpPr>
          <p:spPr>
            <a:xfrm>
              <a:off x="3611275" y="1487000"/>
              <a:ext cx="96800" cy="128750"/>
            </a:xfrm>
            <a:custGeom>
              <a:avLst/>
              <a:gdLst/>
              <a:ahLst/>
              <a:cxnLst/>
              <a:rect l="l" t="t" r="r" b="b"/>
              <a:pathLst>
                <a:path w="3872" h="5150" extrusionOk="0">
                  <a:moveTo>
                    <a:pt x="1483" y="1"/>
                  </a:moveTo>
                  <a:lnTo>
                    <a:pt x="0" y="1731"/>
                  </a:lnTo>
                  <a:lnTo>
                    <a:pt x="1442" y="4820"/>
                  </a:lnTo>
                  <a:lnTo>
                    <a:pt x="1853" y="4943"/>
                  </a:lnTo>
                  <a:lnTo>
                    <a:pt x="2265" y="5025"/>
                  </a:lnTo>
                  <a:lnTo>
                    <a:pt x="2677" y="5108"/>
                  </a:lnTo>
                  <a:lnTo>
                    <a:pt x="3048" y="5108"/>
                  </a:lnTo>
                  <a:lnTo>
                    <a:pt x="3624" y="5149"/>
                  </a:lnTo>
                  <a:lnTo>
                    <a:pt x="3872" y="5149"/>
                  </a:lnTo>
                  <a:lnTo>
                    <a:pt x="3748" y="4408"/>
                  </a:lnTo>
                  <a:lnTo>
                    <a:pt x="3624" y="3708"/>
                  </a:lnTo>
                  <a:lnTo>
                    <a:pt x="3377" y="2801"/>
                  </a:lnTo>
                  <a:lnTo>
                    <a:pt x="3254" y="2390"/>
                  </a:lnTo>
                  <a:lnTo>
                    <a:pt x="3089" y="1936"/>
                  </a:lnTo>
                  <a:lnTo>
                    <a:pt x="2883" y="1483"/>
                  </a:lnTo>
                  <a:lnTo>
                    <a:pt x="2677" y="1113"/>
                  </a:lnTo>
                  <a:lnTo>
                    <a:pt x="2389" y="742"/>
                  </a:lnTo>
                  <a:lnTo>
                    <a:pt x="2142" y="413"/>
                  </a:lnTo>
                  <a:lnTo>
                    <a:pt x="1812" y="165"/>
                  </a:lnTo>
                  <a:lnTo>
                    <a:pt x="1483" y="1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0"/>
            <p:cNvSpPr/>
            <p:nvPr/>
          </p:nvSpPr>
          <p:spPr>
            <a:xfrm>
              <a:off x="3533000" y="1485975"/>
              <a:ext cx="51525" cy="80350"/>
            </a:xfrm>
            <a:custGeom>
              <a:avLst/>
              <a:gdLst/>
              <a:ahLst/>
              <a:cxnLst/>
              <a:rect l="l" t="t" r="r" b="b"/>
              <a:pathLst>
                <a:path w="2061" h="3214" extrusionOk="0">
                  <a:moveTo>
                    <a:pt x="701" y="1"/>
                  </a:moveTo>
                  <a:lnTo>
                    <a:pt x="660" y="42"/>
                  </a:lnTo>
                  <a:lnTo>
                    <a:pt x="660" y="83"/>
                  </a:lnTo>
                  <a:lnTo>
                    <a:pt x="660" y="206"/>
                  </a:lnTo>
                  <a:lnTo>
                    <a:pt x="701" y="618"/>
                  </a:lnTo>
                  <a:lnTo>
                    <a:pt x="866" y="1236"/>
                  </a:lnTo>
                  <a:lnTo>
                    <a:pt x="701" y="1319"/>
                  </a:lnTo>
                  <a:lnTo>
                    <a:pt x="372" y="1607"/>
                  </a:lnTo>
                  <a:lnTo>
                    <a:pt x="166" y="1772"/>
                  </a:lnTo>
                  <a:lnTo>
                    <a:pt x="42" y="1977"/>
                  </a:lnTo>
                  <a:lnTo>
                    <a:pt x="1" y="2183"/>
                  </a:lnTo>
                  <a:lnTo>
                    <a:pt x="1" y="2266"/>
                  </a:lnTo>
                  <a:lnTo>
                    <a:pt x="1" y="2389"/>
                  </a:lnTo>
                  <a:lnTo>
                    <a:pt x="124" y="2554"/>
                  </a:lnTo>
                  <a:lnTo>
                    <a:pt x="248" y="2760"/>
                  </a:lnTo>
                  <a:lnTo>
                    <a:pt x="536" y="3007"/>
                  </a:lnTo>
                  <a:lnTo>
                    <a:pt x="783" y="3172"/>
                  </a:lnTo>
                  <a:lnTo>
                    <a:pt x="866" y="3213"/>
                  </a:lnTo>
                  <a:lnTo>
                    <a:pt x="2060" y="2431"/>
                  </a:lnTo>
                  <a:lnTo>
                    <a:pt x="2060" y="2225"/>
                  </a:lnTo>
                  <a:lnTo>
                    <a:pt x="2019" y="1772"/>
                  </a:lnTo>
                  <a:lnTo>
                    <a:pt x="1937" y="1524"/>
                  </a:lnTo>
                  <a:lnTo>
                    <a:pt x="1854" y="1319"/>
                  </a:lnTo>
                  <a:lnTo>
                    <a:pt x="1731" y="1154"/>
                  </a:lnTo>
                  <a:lnTo>
                    <a:pt x="1648" y="1113"/>
                  </a:lnTo>
                  <a:lnTo>
                    <a:pt x="1566" y="1071"/>
                  </a:lnTo>
                  <a:lnTo>
                    <a:pt x="1237" y="536"/>
                  </a:lnTo>
                  <a:lnTo>
                    <a:pt x="948" y="165"/>
                  </a:lnTo>
                  <a:lnTo>
                    <a:pt x="825" y="42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0"/>
            <p:cNvSpPr/>
            <p:nvPr/>
          </p:nvSpPr>
          <p:spPr>
            <a:xfrm>
              <a:off x="3483575" y="1515825"/>
              <a:ext cx="20625" cy="96825"/>
            </a:xfrm>
            <a:custGeom>
              <a:avLst/>
              <a:gdLst/>
              <a:ahLst/>
              <a:cxnLst/>
              <a:rect l="l" t="t" r="r" b="b"/>
              <a:pathLst>
                <a:path w="825" h="3873" extrusionOk="0">
                  <a:moveTo>
                    <a:pt x="742" y="1"/>
                  </a:moveTo>
                  <a:lnTo>
                    <a:pt x="701" y="42"/>
                  </a:lnTo>
                  <a:lnTo>
                    <a:pt x="166" y="2966"/>
                  </a:lnTo>
                  <a:lnTo>
                    <a:pt x="1" y="3831"/>
                  </a:lnTo>
                  <a:lnTo>
                    <a:pt x="1" y="3872"/>
                  </a:lnTo>
                  <a:lnTo>
                    <a:pt x="83" y="3872"/>
                  </a:lnTo>
                  <a:lnTo>
                    <a:pt x="125" y="3831"/>
                  </a:lnTo>
                  <a:lnTo>
                    <a:pt x="660" y="907"/>
                  </a:lnTo>
                  <a:lnTo>
                    <a:pt x="825" y="83"/>
                  </a:lnTo>
                  <a:lnTo>
                    <a:pt x="825" y="42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F3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0"/>
            <p:cNvSpPr/>
            <p:nvPr/>
          </p:nvSpPr>
          <p:spPr>
            <a:xfrm>
              <a:off x="3616400" y="1545700"/>
              <a:ext cx="31950" cy="59750"/>
            </a:xfrm>
            <a:custGeom>
              <a:avLst/>
              <a:gdLst/>
              <a:ahLst/>
              <a:cxnLst/>
              <a:rect l="l" t="t" r="r" b="b"/>
              <a:pathLst>
                <a:path w="1278" h="2390" extrusionOk="0">
                  <a:moveTo>
                    <a:pt x="1" y="0"/>
                  </a:moveTo>
                  <a:lnTo>
                    <a:pt x="1" y="42"/>
                  </a:lnTo>
                  <a:lnTo>
                    <a:pt x="1" y="83"/>
                  </a:lnTo>
                  <a:lnTo>
                    <a:pt x="619" y="1195"/>
                  </a:lnTo>
                  <a:lnTo>
                    <a:pt x="1195" y="2389"/>
                  </a:lnTo>
                  <a:lnTo>
                    <a:pt x="1237" y="2389"/>
                  </a:lnTo>
                  <a:lnTo>
                    <a:pt x="1278" y="2348"/>
                  </a:lnTo>
                  <a:lnTo>
                    <a:pt x="1278" y="2307"/>
                  </a:lnTo>
                  <a:lnTo>
                    <a:pt x="701" y="115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3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0"/>
            <p:cNvSpPr/>
            <p:nvPr/>
          </p:nvSpPr>
          <p:spPr>
            <a:xfrm>
              <a:off x="3609200" y="1564225"/>
              <a:ext cx="21650" cy="6200"/>
            </a:xfrm>
            <a:custGeom>
              <a:avLst/>
              <a:gdLst/>
              <a:ahLst/>
              <a:cxnLst/>
              <a:rect l="l" t="t" r="r" b="b"/>
              <a:pathLst>
                <a:path w="866" h="248" extrusionOk="0">
                  <a:moveTo>
                    <a:pt x="42" y="1"/>
                  </a:moveTo>
                  <a:lnTo>
                    <a:pt x="1" y="42"/>
                  </a:lnTo>
                  <a:lnTo>
                    <a:pt x="1" y="83"/>
                  </a:lnTo>
                  <a:lnTo>
                    <a:pt x="42" y="124"/>
                  </a:lnTo>
                  <a:lnTo>
                    <a:pt x="413" y="165"/>
                  </a:lnTo>
                  <a:lnTo>
                    <a:pt x="824" y="248"/>
                  </a:lnTo>
                  <a:lnTo>
                    <a:pt x="866" y="248"/>
                  </a:lnTo>
                  <a:lnTo>
                    <a:pt x="866" y="207"/>
                  </a:lnTo>
                  <a:lnTo>
                    <a:pt x="866" y="165"/>
                  </a:lnTo>
                  <a:lnTo>
                    <a:pt x="824" y="124"/>
                  </a:lnTo>
                  <a:lnTo>
                    <a:pt x="454" y="4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F3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0"/>
            <p:cNvSpPr/>
            <p:nvPr/>
          </p:nvSpPr>
          <p:spPr>
            <a:xfrm>
              <a:off x="3418725" y="1098825"/>
              <a:ext cx="292450" cy="284200"/>
            </a:xfrm>
            <a:custGeom>
              <a:avLst/>
              <a:gdLst/>
              <a:ahLst/>
              <a:cxnLst/>
              <a:rect l="l" t="t" r="r" b="b"/>
              <a:pathLst>
                <a:path w="11698" h="11368" extrusionOk="0">
                  <a:moveTo>
                    <a:pt x="4325" y="1"/>
                  </a:moveTo>
                  <a:lnTo>
                    <a:pt x="3872" y="83"/>
                  </a:lnTo>
                  <a:lnTo>
                    <a:pt x="3419" y="165"/>
                  </a:lnTo>
                  <a:lnTo>
                    <a:pt x="2966" y="330"/>
                  </a:lnTo>
                  <a:lnTo>
                    <a:pt x="2554" y="536"/>
                  </a:lnTo>
                  <a:lnTo>
                    <a:pt x="2183" y="783"/>
                  </a:lnTo>
                  <a:lnTo>
                    <a:pt x="1854" y="1071"/>
                  </a:lnTo>
                  <a:lnTo>
                    <a:pt x="1524" y="1401"/>
                  </a:lnTo>
                  <a:lnTo>
                    <a:pt x="1277" y="1772"/>
                  </a:lnTo>
                  <a:lnTo>
                    <a:pt x="1071" y="2183"/>
                  </a:lnTo>
                  <a:lnTo>
                    <a:pt x="906" y="2636"/>
                  </a:lnTo>
                  <a:lnTo>
                    <a:pt x="824" y="3048"/>
                  </a:lnTo>
                  <a:lnTo>
                    <a:pt x="783" y="3501"/>
                  </a:lnTo>
                  <a:lnTo>
                    <a:pt x="824" y="3954"/>
                  </a:lnTo>
                  <a:lnTo>
                    <a:pt x="906" y="4407"/>
                  </a:lnTo>
                  <a:lnTo>
                    <a:pt x="742" y="4531"/>
                  </a:lnTo>
                  <a:lnTo>
                    <a:pt x="577" y="4655"/>
                  </a:lnTo>
                  <a:lnTo>
                    <a:pt x="412" y="4819"/>
                  </a:lnTo>
                  <a:lnTo>
                    <a:pt x="289" y="5025"/>
                  </a:lnTo>
                  <a:lnTo>
                    <a:pt x="165" y="5231"/>
                  </a:lnTo>
                  <a:lnTo>
                    <a:pt x="83" y="5437"/>
                  </a:lnTo>
                  <a:lnTo>
                    <a:pt x="41" y="5643"/>
                  </a:lnTo>
                  <a:lnTo>
                    <a:pt x="0" y="5849"/>
                  </a:lnTo>
                  <a:lnTo>
                    <a:pt x="0" y="6302"/>
                  </a:lnTo>
                  <a:lnTo>
                    <a:pt x="83" y="6714"/>
                  </a:lnTo>
                  <a:lnTo>
                    <a:pt x="206" y="7126"/>
                  </a:lnTo>
                  <a:lnTo>
                    <a:pt x="371" y="7538"/>
                  </a:lnTo>
                  <a:lnTo>
                    <a:pt x="700" y="8073"/>
                  </a:lnTo>
                  <a:lnTo>
                    <a:pt x="1071" y="8567"/>
                  </a:lnTo>
                  <a:lnTo>
                    <a:pt x="1524" y="9020"/>
                  </a:lnTo>
                  <a:lnTo>
                    <a:pt x="1977" y="9432"/>
                  </a:lnTo>
                  <a:lnTo>
                    <a:pt x="2513" y="9803"/>
                  </a:lnTo>
                  <a:lnTo>
                    <a:pt x="3048" y="10132"/>
                  </a:lnTo>
                  <a:lnTo>
                    <a:pt x="3625" y="10379"/>
                  </a:lnTo>
                  <a:lnTo>
                    <a:pt x="4242" y="10585"/>
                  </a:lnTo>
                  <a:lnTo>
                    <a:pt x="5478" y="10997"/>
                  </a:lnTo>
                  <a:lnTo>
                    <a:pt x="6137" y="11162"/>
                  </a:lnTo>
                  <a:lnTo>
                    <a:pt x="6796" y="11286"/>
                  </a:lnTo>
                  <a:lnTo>
                    <a:pt x="7414" y="11368"/>
                  </a:lnTo>
                  <a:lnTo>
                    <a:pt x="7743" y="11368"/>
                  </a:lnTo>
                  <a:lnTo>
                    <a:pt x="8032" y="11327"/>
                  </a:lnTo>
                  <a:lnTo>
                    <a:pt x="8320" y="11286"/>
                  </a:lnTo>
                  <a:lnTo>
                    <a:pt x="8608" y="11203"/>
                  </a:lnTo>
                  <a:lnTo>
                    <a:pt x="8896" y="11080"/>
                  </a:lnTo>
                  <a:lnTo>
                    <a:pt x="9185" y="10915"/>
                  </a:lnTo>
                  <a:lnTo>
                    <a:pt x="9720" y="10421"/>
                  </a:lnTo>
                  <a:lnTo>
                    <a:pt x="10256" y="9885"/>
                  </a:lnTo>
                  <a:lnTo>
                    <a:pt x="10667" y="9309"/>
                  </a:lnTo>
                  <a:lnTo>
                    <a:pt x="11038" y="8650"/>
                  </a:lnTo>
                  <a:lnTo>
                    <a:pt x="11326" y="7950"/>
                  </a:lnTo>
                  <a:lnTo>
                    <a:pt x="11532" y="7249"/>
                  </a:lnTo>
                  <a:lnTo>
                    <a:pt x="11656" y="6508"/>
                  </a:lnTo>
                  <a:lnTo>
                    <a:pt x="11697" y="5767"/>
                  </a:lnTo>
                  <a:lnTo>
                    <a:pt x="11656" y="5314"/>
                  </a:lnTo>
                  <a:lnTo>
                    <a:pt x="11574" y="5066"/>
                  </a:lnTo>
                  <a:lnTo>
                    <a:pt x="11450" y="4861"/>
                  </a:lnTo>
                  <a:lnTo>
                    <a:pt x="11326" y="4655"/>
                  </a:lnTo>
                  <a:lnTo>
                    <a:pt x="11121" y="4531"/>
                  </a:lnTo>
                  <a:lnTo>
                    <a:pt x="10873" y="4449"/>
                  </a:lnTo>
                  <a:lnTo>
                    <a:pt x="10667" y="4490"/>
                  </a:lnTo>
                  <a:lnTo>
                    <a:pt x="10214" y="3707"/>
                  </a:lnTo>
                  <a:lnTo>
                    <a:pt x="9679" y="2925"/>
                  </a:lnTo>
                  <a:lnTo>
                    <a:pt x="9144" y="2225"/>
                  </a:lnTo>
                  <a:lnTo>
                    <a:pt x="8814" y="1854"/>
                  </a:lnTo>
                  <a:lnTo>
                    <a:pt x="8485" y="1566"/>
                  </a:lnTo>
                  <a:lnTo>
                    <a:pt x="8114" y="1277"/>
                  </a:lnTo>
                  <a:lnTo>
                    <a:pt x="7743" y="989"/>
                  </a:lnTo>
                  <a:lnTo>
                    <a:pt x="7373" y="742"/>
                  </a:lnTo>
                  <a:lnTo>
                    <a:pt x="6961" y="536"/>
                  </a:lnTo>
                  <a:lnTo>
                    <a:pt x="6549" y="371"/>
                  </a:lnTo>
                  <a:lnTo>
                    <a:pt x="6096" y="207"/>
                  </a:lnTo>
                  <a:lnTo>
                    <a:pt x="5684" y="83"/>
                  </a:lnTo>
                  <a:lnTo>
                    <a:pt x="5231" y="42"/>
                  </a:lnTo>
                  <a:lnTo>
                    <a:pt x="47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0"/>
            <p:cNvSpPr/>
            <p:nvPr/>
          </p:nvSpPr>
          <p:spPr>
            <a:xfrm>
              <a:off x="3442400" y="1172950"/>
              <a:ext cx="215225" cy="329525"/>
            </a:xfrm>
            <a:custGeom>
              <a:avLst/>
              <a:gdLst/>
              <a:ahLst/>
              <a:cxnLst/>
              <a:rect l="l" t="t" r="r" b="b"/>
              <a:pathLst>
                <a:path w="8609" h="13181" extrusionOk="0">
                  <a:moveTo>
                    <a:pt x="3996" y="1"/>
                  </a:moveTo>
                  <a:lnTo>
                    <a:pt x="3378" y="83"/>
                  </a:lnTo>
                  <a:lnTo>
                    <a:pt x="2801" y="207"/>
                  </a:lnTo>
                  <a:lnTo>
                    <a:pt x="2266" y="372"/>
                  </a:lnTo>
                  <a:lnTo>
                    <a:pt x="1772" y="619"/>
                  </a:lnTo>
                  <a:lnTo>
                    <a:pt x="1318" y="907"/>
                  </a:lnTo>
                  <a:lnTo>
                    <a:pt x="989" y="1195"/>
                  </a:lnTo>
                  <a:lnTo>
                    <a:pt x="824" y="1401"/>
                  </a:lnTo>
                  <a:lnTo>
                    <a:pt x="701" y="1566"/>
                  </a:lnTo>
                  <a:lnTo>
                    <a:pt x="618" y="1772"/>
                  </a:lnTo>
                  <a:lnTo>
                    <a:pt x="577" y="1978"/>
                  </a:lnTo>
                  <a:lnTo>
                    <a:pt x="289" y="3213"/>
                  </a:lnTo>
                  <a:lnTo>
                    <a:pt x="124" y="4284"/>
                  </a:lnTo>
                  <a:lnTo>
                    <a:pt x="1" y="5232"/>
                  </a:lnTo>
                  <a:lnTo>
                    <a:pt x="1" y="6097"/>
                  </a:lnTo>
                  <a:lnTo>
                    <a:pt x="1" y="6920"/>
                  </a:lnTo>
                  <a:lnTo>
                    <a:pt x="83" y="7414"/>
                  </a:lnTo>
                  <a:lnTo>
                    <a:pt x="165" y="7868"/>
                  </a:lnTo>
                  <a:lnTo>
                    <a:pt x="289" y="8279"/>
                  </a:lnTo>
                  <a:lnTo>
                    <a:pt x="454" y="8650"/>
                  </a:lnTo>
                  <a:lnTo>
                    <a:pt x="618" y="8980"/>
                  </a:lnTo>
                  <a:lnTo>
                    <a:pt x="824" y="9309"/>
                  </a:lnTo>
                  <a:lnTo>
                    <a:pt x="1071" y="9556"/>
                  </a:lnTo>
                  <a:lnTo>
                    <a:pt x="1318" y="9803"/>
                  </a:lnTo>
                  <a:lnTo>
                    <a:pt x="1648" y="10092"/>
                  </a:lnTo>
                  <a:lnTo>
                    <a:pt x="2019" y="10339"/>
                  </a:lnTo>
                  <a:lnTo>
                    <a:pt x="2760" y="10668"/>
                  </a:lnTo>
                  <a:lnTo>
                    <a:pt x="3378" y="10998"/>
                  </a:lnTo>
                  <a:lnTo>
                    <a:pt x="3625" y="11162"/>
                  </a:lnTo>
                  <a:lnTo>
                    <a:pt x="3872" y="11368"/>
                  </a:lnTo>
                  <a:lnTo>
                    <a:pt x="4078" y="11615"/>
                  </a:lnTo>
                  <a:lnTo>
                    <a:pt x="4202" y="11904"/>
                  </a:lnTo>
                  <a:lnTo>
                    <a:pt x="4284" y="12274"/>
                  </a:lnTo>
                  <a:lnTo>
                    <a:pt x="4284" y="12686"/>
                  </a:lnTo>
                  <a:lnTo>
                    <a:pt x="4613" y="12933"/>
                  </a:lnTo>
                  <a:lnTo>
                    <a:pt x="4902" y="13098"/>
                  </a:lnTo>
                  <a:lnTo>
                    <a:pt x="5272" y="13181"/>
                  </a:lnTo>
                  <a:lnTo>
                    <a:pt x="5602" y="13181"/>
                  </a:lnTo>
                  <a:lnTo>
                    <a:pt x="5890" y="13098"/>
                  </a:lnTo>
                  <a:lnTo>
                    <a:pt x="6178" y="12975"/>
                  </a:lnTo>
                  <a:lnTo>
                    <a:pt x="6426" y="12810"/>
                  </a:lnTo>
                  <a:lnTo>
                    <a:pt x="6632" y="12563"/>
                  </a:lnTo>
                  <a:lnTo>
                    <a:pt x="6632" y="12110"/>
                  </a:lnTo>
                  <a:lnTo>
                    <a:pt x="6714" y="11698"/>
                  </a:lnTo>
                  <a:lnTo>
                    <a:pt x="6755" y="11327"/>
                  </a:lnTo>
                  <a:lnTo>
                    <a:pt x="6879" y="10956"/>
                  </a:lnTo>
                  <a:lnTo>
                    <a:pt x="7085" y="10339"/>
                  </a:lnTo>
                  <a:lnTo>
                    <a:pt x="7332" y="9844"/>
                  </a:lnTo>
                  <a:lnTo>
                    <a:pt x="7620" y="9391"/>
                  </a:lnTo>
                  <a:lnTo>
                    <a:pt x="7908" y="9021"/>
                  </a:lnTo>
                  <a:lnTo>
                    <a:pt x="8114" y="8650"/>
                  </a:lnTo>
                  <a:lnTo>
                    <a:pt x="8320" y="8279"/>
                  </a:lnTo>
                  <a:lnTo>
                    <a:pt x="8567" y="7703"/>
                  </a:lnTo>
                  <a:lnTo>
                    <a:pt x="8608" y="7662"/>
                  </a:lnTo>
                  <a:lnTo>
                    <a:pt x="8608" y="6632"/>
                  </a:lnTo>
                  <a:lnTo>
                    <a:pt x="8608" y="6426"/>
                  </a:lnTo>
                  <a:lnTo>
                    <a:pt x="8567" y="5232"/>
                  </a:lnTo>
                  <a:lnTo>
                    <a:pt x="8485" y="3955"/>
                  </a:lnTo>
                  <a:lnTo>
                    <a:pt x="8444" y="3337"/>
                  </a:lnTo>
                  <a:lnTo>
                    <a:pt x="8361" y="2802"/>
                  </a:lnTo>
                  <a:lnTo>
                    <a:pt x="8238" y="2307"/>
                  </a:lnTo>
                  <a:lnTo>
                    <a:pt x="8114" y="1937"/>
                  </a:lnTo>
                  <a:lnTo>
                    <a:pt x="7949" y="1690"/>
                  </a:lnTo>
                  <a:lnTo>
                    <a:pt x="7785" y="1442"/>
                  </a:lnTo>
                  <a:lnTo>
                    <a:pt x="7620" y="1195"/>
                  </a:lnTo>
                  <a:lnTo>
                    <a:pt x="7414" y="989"/>
                  </a:lnTo>
                  <a:lnTo>
                    <a:pt x="7167" y="825"/>
                  </a:lnTo>
                  <a:lnTo>
                    <a:pt x="6920" y="660"/>
                  </a:lnTo>
                  <a:lnTo>
                    <a:pt x="6384" y="372"/>
                  </a:lnTo>
                  <a:lnTo>
                    <a:pt x="5849" y="207"/>
                  </a:lnTo>
                  <a:lnTo>
                    <a:pt x="5231" y="83"/>
                  </a:lnTo>
                  <a:lnTo>
                    <a:pt x="4613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0"/>
            <p:cNvSpPr/>
            <p:nvPr/>
          </p:nvSpPr>
          <p:spPr>
            <a:xfrm>
              <a:off x="3442400" y="1168850"/>
              <a:ext cx="222425" cy="182275"/>
            </a:xfrm>
            <a:custGeom>
              <a:avLst/>
              <a:gdLst/>
              <a:ahLst/>
              <a:cxnLst/>
              <a:rect l="l" t="t" r="r" b="b"/>
              <a:pathLst>
                <a:path w="8897" h="7291" extrusionOk="0">
                  <a:moveTo>
                    <a:pt x="4078" y="0"/>
                  </a:moveTo>
                  <a:lnTo>
                    <a:pt x="3625" y="41"/>
                  </a:lnTo>
                  <a:lnTo>
                    <a:pt x="3172" y="124"/>
                  </a:lnTo>
                  <a:lnTo>
                    <a:pt x="2760" y="206"/>
                  </a:lnTo>
                  <a:lnTo>
                    <a:pt x="2307" y="330"/>
                  </a:lnTo>
                  <a:lnTo>
                    <a:pt x="1895" y="494"/>
                  </a:lnTo>
                  <a:lnTo>
                    <a:pt x="1483" y="700"/>
                  </a:lnTo>
                  <a:lnTo>
                    <a:pt x="1071" y="906"/>
                  </a:lnTo>
                  <a:lnTo>
                    <a:pt x="701" y="1153"/>
                  </a:lnTo>
                  <a:lnTo>
                    <a:pt x="330" y="1401"/>
                  </a:lnTo>
                  <a:lnTo>
                    <a:pt x="1" y="1689"/>
                  </a:lnTo>
                  <a:lnTo>
                    <a:pt x="165" y="1936"/>
                  </a:lnTo>
                  <a:lnTo>
                    <a:pt x="371" y="2183"/>
                  </a:lnTo>
                  <a:lnTo>
                    <a:pt x="577" y="2348"/>
                  </a:lnTo>
                  <a:lnTo>
                    <a:pt x="824" y="2513"/>
                  </a:lnTo>
                  <a:lnTo>
                    <a:pt x="1071" y="2636"/>
                  </a:lnTo>
                  <a:lnTo>
                    <a:pt x="1360" y="2719"/>
                  </a:lnTo>
                  <a:lnTo>
                    <a:pt x="1936" y="2883"/>
                  </a:lnTo>
                  <a:lnTo>
                    <a:pt x="2513" y="2966"/>
                  </a:lnTo>
                  <a:lnTo>
                    <a:pt x="3089" y="3007"/>
                  </a:lnTo>
                  <a:lnTo>
                    <a:pt x="3666" y="3007"/>
                  </a:lnTo>
                  <a:lnTo>
                    <a:pt x="4243" y="2966"/>
                  </a:lnTo>
                  <a:lnTo>
                    <a:pt x="4819" y="2883"/>
                  </a:lnTo>
                  <a:lnTo>
                    <a:pt x="5396" y="2719"/>
                  </a:lnTo>
                  <a:lnTo>
                    <a:pt x="5973" y="2554"/>
                  </a:lnTo>
                  <a:lnTo>
                    <a:pt x="6508" y="2348"/>
                  </a:lnTo>
                  <a:lnTo>
                    <a:pt x="6508" y="2348"/>
                  </a:lnTo>
                  <a:lnTo>
                    <a:pt x="6426" y="2554"/>
                  </a:lnTo>
                  <a:lnTo>
                    <a:pt x="6426" y="2801"/>
                  </a:lnTo>
                  <a:lnTo>
                    <a:pt x="6467" y="3007"/>
                  </a:lnTo>
                  <a:lnTo>
                    <a:pt x="6549" y="3213"/>
                  </a:lnTo>
                  <a:lnTo>
                    <a:pt x="6714" y="3377"/>
                  </a:lnTo>
                  <a:lnTo>
                    <a:pt x="6879" y="3501"/>
                  </a:lnTo>
                  <a:lnTo>
                    <a:pt x="7085" y="3583"/>
                  </a:lnTo>
                  <a:lnTo>
                    <a:pt x="7332" y="3625"/>
                  </a:lnTo>
                  <a:lnTo>
                    <a:pt x="7167" y="4119"/>
                  </a:lnTo>
                  <a:lnTo>
                    <a:pt x="7126" y="4654"/>
                  </a:lnTo>
                  <a:lnTo>
                    <a:pt x="7167" y="5190"/>
                  </a:lnTo>
                  <a:lnTo>
                    <a:pt x="7290" y="5684"/>
                  </a:lnTo>
                  <a:lnTo>
                    <a:pt x="7538" y="6178"/>
                  </a:lnTo>
                  <a:lnTo>
                    <a:pt x="7826" y="6631"/>
                  </a:lnTo>
                  <a:lnTo>
                    <a:pt x="8197" y="7002"/>
                  </a:lnTo>
                  <a:lnTo>
                    <a:pt x="8650" y="7290"/>
                  </a:lnTo>
                  <a:lnTo>
                    <a:pt x="8814" y="6343"/>
                  </a:lnTo>
                  <a:lnTo>
                    <a:pt x="8897" y="5313"/>
                  </a:lnTo>
                  <a:lnTo>
                    <a:pt x="8897" y="4325"/>
                  </a:lnTo>
                  <a:lnTo>
                    <a:pt x="8814" y="3336"/>
                  </a:lnTo>
                  <a:lnTo>
                    <a:pt x="8732" y="2924"/>
                  </a:lnTo>
                  <a:lnTo>
                    <a:pt x="8650" y="2513"/>
                  </a:lnTo>
                  <a:lnTo>
                    <a:pt x="8526" y="2101"/>
                  </a:lnTo>
                  <a:lnTo>
                    <a:pt x="8361" y="1730"/>
                  </a:lnTo>
                  <a:lnTo>
                    <a:pt x="8197" y="1524"/>
                  </a:lnTo>
                  <a:lnTo>
                    <a:pt x="8032" y="1318"/>
                  </a:lnTo>
                  <a:lnTo>
                    <a:pt x="7620" y="989"/>
                  </a:lnTo>
                  <a:lnTo>
                    <a:pt x="7167" y="700"/>
                  </a:lnTo>
                  <a:lnTo>
                    <a:pt x="6673" y="453"/>
                  </a:lnTo>
                  <a:lnTo>
                    <a:pt x="6261" y="330"/>
                  </a:lnTo>
                  <a:lnTo>
                    <a:pt x="5808" y="206"/>
                  </a:lnTo>
                  <a:lnTo>
                    <a:pt x="5396" y="83"/>
                  </a:lnTo>
                  <a:lnTo>
                    <a:pt x="4943" y="41"/>
                  </a:lnTo>
                  <a:lnTo>
                    <a:pt x="44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0"/>
            <p:cNvSpPr/>
            <p:nvPr/>
          </p:nvSpPr>
          <p:spPr>
            <a:xfrm>
              <a:off x="3488725" y="1332550"/>
              <a:ext cx="44300" cy="18575"/>
            </a:xfrm>
            <a:custGeom>
              <a:avLst/>
              <a:gdLst/>
              <a:ahLst/>
              <a:cxnLst/>
              <a:rect l="l" t="t" r="r" b="b"/>
              <a:pathLst>
                <a:path w="1772" h="743" extrusionOk="0">
                  <a:moveTo>
                    <a:pt x="1566" y="1"/>
                  </a:moveTo>
                  <a:lnTo>
                    <a:pt x="1484" y="42"/>
                  </a:lnTo>
                  <a:lnTo>
                    <a:pt x="1442" y="83"/>
                  </a:lnTo>
                  <a:lnTo>
                    <a:pt x="1236" y="248"/>
                  </a:lnTo>
                  <a:lnTo>
                    <a:pt x="989" y="330"/>
                  </a:lnTo>
                  <a:lnTo>
                    <a:pt x="825" y="372"/>
                  </a:lnTo>
                  <a:lnTo>
                    <a:pt x="619" y="372"/>
                  </a:lnTo>
                  <a:lnTo>
                    <a:pt x="454" y="330"/>
                  </a:lnTo>
                  <a:lnTo>
                    <a:pt x="289" y="248"/>
                  </a:lnTo>
                  <a:lnTo>
                    <a:pt x="207" y="207"/>
                  </a:lnTo>
                  <a:lnTo>
                    <a:pt x="124" y="207"/>
                  </a:lnTo>
                  <a:lnTo>
                    <a:pt x="83" y="248"/>
                  </a:lnTo>
                  <a:lnTo>
                    <a:pt x="42" y="330"/>
                  </a:lnTo>
                  <a:lnTo>
                    <a:pt x="1" y="372"/>
                  </a:lnTo>
                  <a:lnTo>
                    <a:pt x="1" y="454"/>
                  </a:lnTo>
                  <a:lnTo>
                    <a:pt x="42" y="536"/>
                  </a:lnTo>
                  <a:lnTo>
                    <a:pt x="83" y="577"/>
                  </a:lnTo>
                  <a:lnTo>
                    <a:pt x="372" y="701"/>
                  </a:lnTo>
                  <a:lnTo>
                    <a:pt x="660" y="742"/>
                  </a:lnTo>
                  <a:lnTo>
                    <a:pt x="989" y="701"/>
                  </a:lnTo>
                  <a:lnTo>
                    <a:pt x="1278" y="619"/>
                  </a:lnTo>
                  <a:lnTo>
                    <a:pt x="1525" y="495"/>
                  </a:lnTo>
                  <a:lnTo>
                    <a:pt x="1731" y="330"/>
                  </a:lnTo>
                  <a:lnTo>
                    <a:pt x="1772" y="248"/>
                  </a:lnTo>
                  <a:lnTo>
                    <a:pt x="1772" y="166"/>
                  </a:lnTo>
                  <a:lnTo>
                    <a:pt x="1731" y="124"/>
                  </a:lnTo>
                  <a:lnTo>
                    <a:pt x="1690" y="42"/>
                  </a:lnTo>
                  <a:lnTo>
                    <a:pt x="1648" y="42"/>
                  </a:lnTo>
                  <a:lnTo>
                    <a:pt x="1566" y="1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0"/>
            <p:cNvSpPr/>
            <p:nvPr/>
          </p:nvSpPr>
          <p:spPr>
            <a:xfrm>
              <a:off x="3492850" y="1311975"/>
              <a:ext cx="14450" cy="12375"/>
            </a:xfrm>
            <a:custGeom>
              <a:avLst/>
              <a:gdLst/>
              <a:ahLst/>
              <a:cxnLst/>
              <a:rect l="l" t="t" r="r" b="b"/>
              <a:pathLst>
                <a:path w="578" h="495" extrusionOk="0">
                  <a:moveTo>
                    <a:pt x="165" y="0"/>
                  </a:moveTo>
                  <a:lnTo>
                    <a:pt x="124" y="41"/>
                  </a:lnTo>
                  <a:lnTo>
                    <a:pt x="42" y="124"/>
                  </a:lnTo>
                  <a:lnTo>
                    <a:pt x="1" y="247"/>
                  </a:lnTo>
                  <a:lnTo>
                    <a:pt x="42" y="453"/>
                  </a:lnTo>
                  <a:lnTo>
                    <a:pt x="83" y="494"/>
                  </a:lnTo>
                  <a:lnTo>
                    <a:pt x="124" y="453"/>
                  </a:lnTo>
                  <a:lnTo>
                    <a:pt x="124" y="412"/>
                  </a:lnTo>
                  <a:lnTo>
                    <a:pt x="124" y="206"/>
                  </a:lnTo>
                  <a:lnTo>
                    <a:pt x="165" y="124"/>
                  </a:lnTo>
                  <a:lnTo>
                    <a:pt x="207" y="82"/>
                  </a:lnTo>
                  <a:lnTo>
                    <a:pt x="330" y="124"/>
                  </a:lnTo>
                  <a:lnTo>
                    <a:pt x="495" y="165"/>
                  </a:lnTo>
                  <a:lnTo>
                    <a:pt x="536" y="206"/>
                  </a:lnTo>
                  <a:lnTo>
                    <a:pt x="577" y="165"/>
                  </a:lnTo>
                  <a:lnTo>
                    <a:pt x="577" y="124"/>
                  </a:lnTo>
                  <a:lnTo>
                    <a:pt x="536" y="12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0"/>
            <p:cNvSpPr/>
            <p:nvPr/>
          </p:nvSpPr>
          <p:spPr>
            <a:xfrm>
              <a:off x="3439300" y="1310925"/>
              <a:ext cx="29900" cy="19600"/>
            </a:xfrm>
            <a:custGeom>
              <a:avLst/>
              <a:gdLst/>
              <a:ahLst/>
              <a:cxnLst/>
              <a:rect l="l" t="t" r="r" b="b"/>
              <a:pathLst>
                <a:path w="1196" h="784" extrusionOk="0">
                  <a:moveTo>
                    <a:pt x="372" y="1"/>
                  </a:moveTo>
                  <a:lnTo>
                    <a:pt x="166" y="83"/>
                  </a:lnTo>
                  <a:lnTo>
                    <a:pt x="42" y="207"/>
                  </a:lnTo>
                  <a:lnTo>
                    <a:pt x="1" y="372"/>
                  </a:lnTo>
                  <a:lnTo>
                    <a:pt x="42" y="536"/>
                  </a:lnTo>
                  <a:lnTo>
                    <a:pt x="166" y="660"/>
                  </a:lnTo>
                  <a:lnTo>
                    <a:pt x="330" y="742"/>
                  </a:lnTo>
                  <a:lnTo>
                    <a:pt x="578" y="783"/>
                  </a:lnTo>
                  <a:lnTo>
                    <a:pt x="784" y="783"/>
                  </a:lnTo>
                  <a:lnTo>
                    <a:pt x="989" y="701"/>
                  </a:lnTo>
                  <a:lnTo>
                    <a:pt x="1113" y="578"/>
                  </a:lnTo>
                  <a:lnTo>
                    <a:pt x="1195" y="413"/>
                  </a:lnTo>
                  <a:lnTo>
                    <a:pt x="1154" y="248"/>
                  </a:lnTo>
                  <a:lnTo>
                    <a:pt x="1031" y="124"/>
                  </a:lnTo>
                  <a:lnTo>
                    <a:pt x="825" y="42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0"/>
            <p:cNvSpPr/>
            <p:nvPr/>
          </p:nvSpPr>
          <p:spPr>
            <a:xfrm>
              <a:off x="3549475" y="1315050"/>
              <a:ext cx="29900" cy="19600"/>
            </a:xfrm>
            <a:custGeom>
              <a:avLst/>
              <a:gdLst/>
              <a:ahLst/>
              <a:cxnLst/>
              <a:rect l="l" t="t" r="r" b="b"/>
              <a:pathLst>
                <a:path w="1196" h="784" extrusionOk="0">
                  <a:moveTo>
                    <a:pt x="372" y="1"/>
                  </a:moveTo>
                  <a:lnTo>
                    <a:pt x="207" y="83"/>
                  </a:lnTo>
                  <a:lnTo>
                    <a:pt x="42" y="207"/>
                  </a:lnTo>
                  <a:lnTo>
                    <a:pt x="1" y="371"/>
                  </a:lnTo>
                  <a:lnTo>
                    <a:pt x="42" y="536"/>
                  </a:lnTo>
                  <a:lnTo>
                    <a:pt x="166" y="660"/>
                  </a:lnTo>
                  <a:lnTo>
                    <a:pt x="330" y="742"/>
                  </a:lnTo>
                  <a:lnTo>
                    <a:pt x="578" y="783"/>
                  </a:lnTo>
                  <a:lnTo>
                    <a:pt x="783" y="783"/>
                  </a:lnTo>
                  <a:lnTo>
                    <a:pt x="989" y="701"/>
                  </a:lnTo>
                  <a:lnTo>
                    <a:pt x="1113" y="577"/>
                  </a:lnTo>
                  <a:lnTo>
                    <a:pt x="1195" y="413"/>
                  </a:lnTo>
                  <a:lnTo>
                    <a:pt x="1154" y="248"/>
                  </a:lnTo>
                  <a:lnTo>
                    <a:pt x="1031" y="124"/>
                  </a:lnTo>
                  <a:lnTo>
                    <a:pt x="825" y="42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0"/>
            <p:cNvSpPr/>
            <p:nvPr/>
          </p:nvSpPr>
          <p:spPr>
            <a:xfrm>
              <a:off x="3537125" y="1292400"/>
              <a:ext cx="25775" cy="18550"/>
            </a:xfrm>
            <a:custGeom>
              <a:avLst/>
              <a:gdLst/>
              <a:ahLst/>
              <a:cxnLst/>
              <a:rect l="l" t="t" r="r" b="b"/>
              <a:pathLst>
                <a:path w="1031" h="742" extrusionOk="0">
                  <a:moveTo>
                    <a:pt x="413" y="1"/>
                  </a:moveTo>
                  <a:lnTo>
                    <a:pt x="330" y="42"/>
                  </a:lnTo>
                  <a:lnTo>
                    <a:pt x="165" y="165"/>
                  </a:lnTo>
                  <a:lnTo>
                    <a:pt x="42" y="371"/>
                  </a:lnTo>
                  <a:lnTo>
                    <a:pt x="1" y="618"/>
                  </a:lnTo>
                  <a:lnTo>
                    <a:pt x="42" y="660"/>
                  </a:lnTo>
                  <a:lnTo>
                    <a:pt x="83" y="701"/>
                  </a:lnTo>
                  <a:lnTo>
                    <a:pt x="165" y="701"/>
                  </a:lnTo>
                  <a:lnTo>
                    <a:pt x="207" y="618"/>
                  </a:lnTo>
                  <a:lnTo>
                    <a:pt x="248" y="454"/>
                  </a:lnTo>
                  <a:lnTo>
                    <a:pt x="330" y="289"/>
                  </a:lnTo>
                  <a:lnTo>
                    <a:pt x="413" y="207"/>
                  </a:lnTo>
                  <a:lnTo>
                    <a:pt x="618" y="207"/>
                  </a:lnTo>
                  <a:lnTo>
                    <a:pt x="660" y="248"/>
                  </a:lnTo>
                  <a:lnTo>
                    <a:pt x="742" y="371"/>
                  </a:lnTo>
                  <a:lnTo>
                    <a:pt x="824" y="495"/>
                  </a:lnTo>
                  <a:lnTo>
                    <a:pt x="824" y="660"/>
                  </a:lnTo>
                  <a:lnTo>
                    <a:pt x="866" y="701"/>
                  </a:lnTo>
                  <a:lnTo>
                    <a:pt x="948" y="742"/>
                  </a:lnTo>
                  <a:lnTo>
                    <a:pt x="989" y="701"/>
                  </a:lnTo>
                  <a:lnTo>
                    <a:pt x="1030" y="618"/>
                  </a:lnTo>
                  <a:lnTo>
                    <a:pt x="989" y="412"/>
                  </a:lnTo>
                  <a:lnTo>
                    <a:pt x="866" y="207"/>
                  </a:lnTo>
                  <a:lnTo>
                    <a:pt x="742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0"/>
            <p:cNvSpPr/>
            <p:nvPr/>
          </p:nvSpPr>
          <p:spPr>
            <a:xfrm>
              <a:off x="3453725" y="1289325"/>
              <a:ext cx="25775" cy="18550"/>
            </a:xfrm>
            <a:custGeom>
              <a:avLst/>
              <a:gdLst/>
              <a:ahLst/>
              <a:cxnLst/>
              <a:rect l="l" t="t" r="r" b="b"/>
              <a:pathLst>
                <a:path w="1031" h="742" extrusionOk="0">
                  <a:moveTo>
                    <a:pt x="412" y="0"/>
                  </a:moveTo>
                  <a:lnTo>
                    <a:pt x="330" y="41"/>
                  </a:lnTo>
                  <a:lnTo>
                    <a:pt x="165" y="165"/>
                  </a:lnTo>
                  <a:lnTo>
                    <a:pt x="42" y="371"/>
                  </a:lnTo>
                  <a:lnTo>
                    <a:pt x="1" y="577"/>
                  </a:lnTo>
                  <a:lnTo>
                    <a:pt x="42" y="659"/>
                  </a:lnTo>
                  <a:lnTo>
                    <a:pt x="83" y="700"/>
                  </a:lnTo>
                  <a:lnTo>
                    <a:pt x="165" y="659"/>
                  </a:lnTo>
                  <a:lnTo>
                    <a:pt x="207" y="618"/>
                  </a:lnTo>
                  <a:lnTo>
                    <a:pt x="248" y="453"/>
                  </a:lnTo>
                  <a:lnTo>
                    <a:pt x="289" y="288"/>
                  </a:lnTo>
                  <a:lnTo>
                    <a:pt x="412" y="206"/>
                  </a:lnTo>
                  <a:lnTo>
                    <a:pt x="536" y="165"/>
                  </a:lnTo>
                  <a:lnTo>
                    <a:pt x="618" y="206"/>
                  </a:lnTo>
                  <a:lnTo>
                    <a:pt x="660" y="247"/>
                  </a:lnTo>
                  <a:lnTo>
                    <a:pt x="742" y="371"/>
                  </a:lnTo>
                  <a:lnTo>
                    <a:pt x="783" y="494"/>
                  </a:lnTo>
                  <a:lnTo>
                    <a:pt x="824" y="659"/>
                  </a:lnTo>
                  <a:lnTo>
                    <a:pt x="865" y="700"/>
                  </a:lnTo>
                  <a:lnTo>
                    <a:pt x="948" y="741"/>
                  </a:lnTo>
                  <a:lnTo>
                    <a:pt x="989" y="700"/>
                  </a:lnTo>
                  <a:lnTo>
                    <a:pt x="1030" y="618"/>
                  </a:lnTo>
                  <a:lnTo>
                    <a:pt x="948" y="412"/>
                  </a:lnTo>
                  <a:lnTo>
                    <a:pt x="865" y="206"/>
                  </a:lnTo>
                  <a:lnTo>
                    <a:pt x="742" y="4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0"/>
            <p:cNvSpPr/>
            <p:nvPr/>
          </p:nvSpPr>
          <p:spPr>
            <a:xfrm>
              <a:off x="3638025" y="1320200"/>
              <a:ext cx="59750" cy="60775"/>
            </a:xfrm>
            <a:custGeom>
              <a:avLst/>
              <a:gdLst/>
              <a:ahLst/>
              <a:cxnLst/>
              <a:rect l="l" t="t" r="r" b="b"/>
              <a:pathLst>
                <a:path w="2390" h="2431" extrusionOk="0">
                  <a:moveTo>
                    <a:pt x="1278" y="1"/>
                  </a:moveTo>
                  <a:lnTo>
                    <a:pt x="1072" y="83"/>
                  </a:lnTo>
                  <a:lnTo>
                    <a:pt x="825" y="165"/>
                  </a:lnTo>
                  <a:lnTo>
                    <a:pt x="619" y="330"/>
                  </a:lnTo>
                  <a:lnTo>
                    <a:pt x="413" y="495"/>
                  </a:lnTo>
                  <a:lnTo>
                    <a:pt x="248" y="701"/>
                  </a:lnTo>
                  <a:lnTo>
                    <a:pt x="124" y="948"/>
                  </a:lnTo>
                  <a:lnTo>
                    <a:pt x="42" y="1154"/>
                  </a:lnTo>
                  <a:lnTo>
                    <a:pt x="1" y="1401"/>
                  </a:lnTo>
                  <a:lnTo>
                    <a:pt x="1" y="1607"/>
                  </a:lnTo>
                  <a:lnTo>
                    <a:pt x="42" y="1854"/>
                  </a:lnTo>
                  <a:lnTo>
                    <a:pt x="166" y="2019"/>
                  </a:lnTo>
                  <a:lnTo>
                    <a:pt x="289" y="2183"/>
                  </a:lnTo>
                  <a:lnTo>
                    <a:pt x="454" y="2307"/>
                  </a:lnTo>
                  <a:lnTo>
                    <a:pt x="660" y="2389"/>
                  </a:lnTo>
                  <a:lnTo>
                    <a:pt x="866" y="2431"/>
                  </a:lnTo>
                  <a:lnTo>
                    <a:pt x="1113" y="2431"/>
                  </a:lnTo>
                  <a:lnTo>
                    <a:pt x="1319" y="2348"/>
                  </a:lnTo>
                  <a:lnTo>
                    <a:pt x="1566" y="2266"/>
                  </a:lnTo>
                  <a:lnTo>
                    <a:pt x="1772" y="2101"/>
                  </a:lnTo>
                  <a:lnTo>
                    <a:pt x="1978" y="1936"/>
                  </a:lnTo>
                  <a:lnTo>
                    <a:pt x="2143" y="1730"/>
                  </a:lnTo>
                  <a:lnTo>
                    <a:pt x="2266" y="1483"/>
                  </a:lnTo>
                  <a:lnTo>
                    <a:pt x="2349" y="1277"/>
                  </a:lnTo>
                  <a:lnTo>
                    <a:pt x="2390" y="1030"/>
                  </a:lnTo>
                  <a:lnTo>
                    <a:pt x="2390" y="783"/>
                  </a:lnTo>
                  <a:lnTo>
                    <a:pt x="2349" y="577"/>
                  </a:lnTo>
                  <a:lnTo>
                    <a:pt x="2225" y="412"/>
                  </a:lnTo>
                  <a:lnTo>
                    <a:pt x="2101" y="248"/>
                  </a:lnTo>
                  <a:lnTo>
                    <a:pt x="1937" y="83"/>
                  </a:lnTo>
                  <a:lnTo>
                    <a:pt x="1731" y="42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0"/>
            <p:cNvSpPr/>
            <p:nvPr/>
          </p:nvSpPr>
          <p:spPr>
            <a:xfrm>
              <a:off x="3652450" y="1330500"/>
              <a:ext cx="37100" cy="37100"/>
            </a:xfrm>
            <a:custGeom>
              <a:avLst/>
              <a:gdLst/>
              <a:ahLst/>
              <a:cxnLst/>
              <a:rect l="l" t="t" r="r" b="b"/>
              <a:pathLst>
                <a:path w="1484" h="1484" extrusionOk="0">
                  <a:moveTo>
                    <a:pt x="659" y="0"/>
                  </a:moveTo>
                  <a:lnTo>
                    <a:pt x="495" y="42"/>
                  </a:lnTo>
                  <a:lnTo>
                    <a:pt x="330" y="165"/>
                  </a:lnTo>
                  <a:lnTo>
                    <a:pt x="206" y="248"/>
                  </a:lnTo>
                  <a:lnTo>
                    <a:pt x="124" y="454"/>
                  </a:lnTo>
                  <a:lnTo>
                    <a:pt x="83" y="536"/>
                  </a:lnTo>
                  <a:lnTo>
                    <a:pt x="124" y="618"/>
                  </a:lnTo>
                  <a:lnTo>
                    <a:pt x="206" y="783"/>
                  </a:lnTo>
                  <a:lnTo>
                    <a:pt x="289" y="865"/>
                  </a:lnTo>
                  <a:lnTo>
                    <a:pt x="412" y="1030"/>
                  </a:lnTo>
                  <a:lnTo>
                    <a:pt x="454" y="1154"/>
                  </a:lnTo>
                  <a:lnTo>
                    <a:pt x="412" y="1277"/>
                  </a:lnTo>
                  <a:lnTo>
                    <a:pt x="289" y="1318"/>
                  </a:lnTo>
                  <a:lnTo>
                    <a:pt x="165" y="1277"/>
                  </a:lnTo>
                  <a:lnTo>
                    <a:pt x="83" y="1277"/>
                  </a:lnTo>
                  <a:lnTo>
                    <a:pt x="42" y="1318"/>
                  </a:lnTo>
                  <a:lnTo>
                    <a:pt x="1" y="1401"/>
                  </a:lnTo>
                  <a:lnTo>
                    <a:pt x="83" y="1442"/>
                  </a:lnTo>
                  <a:lnTo>
                    <a:pt x="206" y="1483"/>
                  </a:lnTo>
                  <a:lnTo>
                    <a:pt x="371" y="1483"/>
                  </a:lnTo>
                  <a:lnTo>
                    <a:pt x="536" y="1401"/>
                  </a:lnTo>
                  <a:lnTo>
                    <a:pt x="618" y="1277"/>
                  </a:lnTo>
                  <a:lnTo>
                    <a:pt x="618" y="1154"/>
                  </a:lnTo>
                  <a:lnTo>
                    <a:pt x="618" y="1030"/>
                  </a:lnTo>
                  <a:lnTo>
                    <a:pt x="577" y="948"/>
                  </a:lnTo>
                  <a:lnTo>
                    <a:pt x="536" y="824"/>
                  </a:lnTo>
                  <a:lnTo>
                    <a:pt x="412" y="742"/>
                  </a:lnTo>
                  <a:lnTo>
                    <a:pt x="330" y="659"/>
                  </a:lnTo>
                  <a:lnTo>
                    <a:pt x="289" y="577"/>
                  </a:lnTo>
                  <a:lnTo>
                    <a:pt x="289" y="495"/>
                  </a:lnTo>
                  <a:lnTo>
                    <a:pt x="330" y="371"/>
                  </a:lnTo>
                  <a:lnTo>
                    <a:pt x="412" y="289"/>
                  </a:lnTo>
                  <a:lnTo>
                    <a:pt x="577" y="330"/>
                  </a:lnTo>
                  <a:lnTo>
                    <a:pt x="659" y="412"/>
                  </a:lnTo>
                  <a:lnTo>
                    <a:pt x="742" y="536"/>
                  </a:lnTo>
                  <a:lnTo>
                    <a:pt x="742" y="701"/>
                  </a:lnTo>
                  <a:lnTo>
                    <a:pt x="742" y="742"/>
                  </a:lnTo>
                  <a:lnTo>
                    <a:pt x="824" y="783"/>
                  </a:lnTo>
                  <a:lnTo>
                    <a:pt x="907" y="783"/>
                  </a:lnTo>
                  <a:lnTo>
                    <a:pt x="907" y="742"/>
                  </a:lnTo>
                  <a:lnTo>
                    <a:pt x="948" y="618"/>
                  </a:lnTo>
                  <a:lnTo>
                    <a:pt x="907" y="495"/>
                  </a:lnTo>
                  <a:lnTo>
                    <a:pt x="865" y="371"/>
                  </a:lnTo>
                  <a:lnTo>
                    <a:pt x="824" y="289"/>
                  </a:lnTo>
                  <a:lnTo>
                    <a:pt x="701" y="206"/>
                  </a:lnTo>
                  <a:lnTo>
                    <a:pt x="907" y="165"/>
                  </a:lnTo>
                  <a:lnTo>
                    <a:pt x="1113" y="248"/>
                  </a:lnTo>
                  <a:lnTo>
                    <a:pt x="1195" y="330"/>
                  </a:lnTo>
                  <a:lnTo>
                    <a:pt x="1277" y="412"/>
                  </a:lnTo>
                  <a:lnTo>
                    <a:pt x="1277" y="577"/>
                  </a:lnTo>
                  <a:lnTo>
                    <a:pt x="1277" y="701"/>
                  </a:lnTo>
                  <a:lnTo>
                    <a:pt x="1277" y="742"/>
                  </a:lnTo>
                  <a:lnTo>
                    <a:pt x="1318" y="824"/>
                  </a:lnTo>
                  <a:lnTo>
                    <a:pt x="1360" y="824"/>
                  </a:lnTo>
                  <a:lnTo>
                    <a:pt x="1442" y="783"/>
                  </a:lnTo>
                  <a:lnTo>
                    <a:pt x="1483" y="577"/>
                  </a:lnTo>
                  <a:lnTo>
                    <a:pt x="1442" y="371"/>
                  </a:lnTo>
                  <a:lnTo>
                    <a:pt x="1360" y="206"/>
                  </a:lnTo>
                  <a:lnTo>
                    <a:pt x="1195" y="83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50"/>
          <p:cNvSpPr/>
          <p:nvPr/>
        </p:nvSpPr>
        <p:spPr>
          <a:xfrm flipH="1">
            <a:off x="5271601" y="1048243"/>
            <a:ext cx="593425" cy="559850"/>
          </a:xfrm>
          <a:custGeom>
            <a:avLst/>
            <a:gdLst/>
            <a:ahLst/>
            <a:cxnLst/>
            <a:rect l="l" t="t" r="r" b="b"/>
            <a:pathLst>
              <a:path w="23737" h="22394" extrusionOk="0">
                <a:moveTo>
                  <a:pt x="5645" y="0"/>
                </a:moveTo>
                <a:lnTo>
                  <a:pt x="5090" y="46"/>
                </a:lnTo>
                <a:lnTo>
                  <a:pt x="4581" y="139"/>
                </a:lnTo>
                <a:lnTo>
                  <a:pt x="4026" y="231"/>
                </a:lnTo>
                <a:lnTo>
                  <a:pt x="3517" y="416"/>
                </a:lnTo>
                <a:lnTo>
                  <a:pt x="3008" y="648"/>
                </a:lnTo>
                <a:lnTo>
                  <a:pt x="2545" y="925"/>
                </a:lnTo>
                <a:lnTo>
                  <a:pt x="2083" y="1296"/>
                </a:lnTo>
                <a:lnTo>
                  <a:pt x="1666" y="1666"/>
                </a:lnTo>
                <a:lnTo>
                  <a:pt x="1250" y="2082"/>
                </a:lnTo>
                <a:lnTo>
                  <a:pt x="926" y="2545"/>
                </a:lnTo>
                <a:lnTo>
                  <a:pt x="648" y="3054"/>
                </a:lnTo>
                <a:lnTo>
                  <a:pt x="417" y="3563"/>
                </a:lnTo>
                <a:lnTo>
                  <a:pt x="232" y="4072"/>
                </a:lnTo>
                <a:lnTo>
                  <a:pt x="93" y="4581"/>
                </a:lnTo>
                <a:lnTo>
                  <a:pt x="47" y="5136"/>
                </a:lnTo>
                <a:lnTo>
                  <a:pt x="1" y="5691"/>
                </a:lnTo>
                <a:lnTo>
                  <a:pt x="47" y="6200"/>
                </a:lnTo>
                <a:lnTo>
                  <a:pt x="93" y="6755"/>
                </a:lnTo>
                <a:lnTo>
                  <a:pt x="232" y="7264"/>
                </a:lnTo>
                <a:lnTo>
                  <a:pt x="417" y="7819"/>
                </a:lnTo>
                <a:lnTo>
                  <a:pt x="648" y="8282"/>
                </a:lnTo>
                <a:lnTo>
                  <a:pt x="926" y="8791"/>
                </a:lnTo>
                <a:lnTo>
                  <a:pt x="1250" y="9254"/>
                </a:lnTo>
                <a:lnTo>
                  <a:pt x="1666" y="9670"/>
                </a:lnTo>
                <a:lnTo>
                  <a:pt x="12493" y="20497"/>
                </a:lnTo>
                <a:lnTo>
                  <a:pt x="12632" y="20589"/>
                </a:lnTo>
                <a:lnTo>
                  <a:pt x="12817" y="20635"/>
                </a:lnTo>
                <a:lnTo>
                  <a:pt x="12956" y="20589"/>
                </a:lnTo>
                <a:lnTo>
                  <a:pt x="13141" y="20497"/>
                </a:lnTo>
                <a:lnTo>
                  <a:pt x="13233" y="20358"/>
                </a:lnTo>
                <a:lnTo>
                  <a:pt x="13233" y="20173"/>
                </a:lnTo>
                <a:lnTo>
                  <a:pt x="13233" y="20034"/>
                </a:lnTo>
                <a:lnTo>
                  <a:pt x="13141" y="19849"/>
                </a:lnTo>
                <a:lnTo>
                  <a:pt x="2268" y="9022"/>
                </a:lnTo>
                <a:lnTo>
                  <a:pt x="1944" y="8698"/>
                </a:lnTo>
                <a:lnTo>
                  <a:pt x="1666" y="8282"/>
                </a:lnTo>
                <a:lnTo>
                  <a:pt x="1435" y="7866"/>
                </a:lnTo>
                <a:lnTo>
                  <a:pt x="1250" y="7449"/>
                </a:lnTo>
                <a:lnTo>
                  <a:pt x="1111" y="7033"/>
                </a:lnTo>
                <a:lnTo>
                  <a:pt x="972" y="6570"/>
                </a:lnTo>
                <a:lnTo>
                  <a:pt x="926" y="6107"/>
                </a:lnTo>
                <a:lnTo>
                  <a:pt x="880" y="5691"/>
                </a:lnTo>
                <a:lnTo>
                  <a:pt x="926" y="5228"/>
                </a:lnTo>
                <a:lnTo>
                  <a:pt x="972" y="4766"/>
                </a:lnTo>
                <a:lnTo>
                  <a:pt x="1111" y="4303"/>
                </a:lnTo>
                <a:lnTo>
                  <a:pt x="1250" y="3887"/>
                </a:lnTo>
                <a:lnTo>
                  <a:pt x="1435" y="3470"/>
                </a:lnTo>
                <a:lnTo>
                  <a:pt x="1666" y="3054"/>
                </a:lnTo>
                <a:lnTo>
                  <a:pt x="1944" y="2684"/>
                </a:lnTo>
                <a:lnTo>
                  <a:pt x="2268" y="2313"/>
                </a:lnTo>
                <a:lnTo>
                  <a:pt x="2638" y="1990"/>
                </a:lnTo>
                <a:lnTo>
                  <a:pt x="3054" y="1712"/>
                </a:lnTo>
                <a:lnTo>
                  <a:pt x="3425" y="1481"/>
                </a:lnTo>
                <a:lnTo>
                  <a:pt x="3887" y="1249"/>
                </a:lnTo>
                <a:lnTo>
                  <a:pt x="4304" y="1110"/>
                </a:lnTo>
                <a:lnTo>
                  <a:pt x="4766" y="1018"/>
                </a:lnTo>
                <a:lnTo>
                  <a:pt x="5183" y="925"/>
                </a:lnTo>
                <a:lnTo>
                  <a:pt x="6108" y="925"/>
                </a:lnTo>
                <a:lnTo>
                  <a:pt x="6571" y="1018"/>
                </a:lnTo>
                <a:lnTo>
                  <a:pt x="7033" y="1110"/>
                </a:lnTo>
                <a:lnTo>
                  <a:pt x="7450" y="1249"/>
                </a:lnTo>
                <a:lnTo>
                  <a:pt x="7866" y="1481"/>
                </a:lnTo>
                <a:lnTo>
                  <a:pt x="8283" y="1712"/>
                </a:lnTo>
                <a:lnTo>
                  <a:pt x="8653" y="1990"/>
                </a:lnTo>
                <a:lnTo>
                  <a:pt x="9023" y="2313"/>
                </a:lnTo>
                <a:lnTo>
                  <a:pt x="21747" y="15037"/>
                </a:lnTo>
                <a:lnTo>
                  <a:pt x="21978" y="15315"/>
                </a:lnTo>
                <a:lnTo>
                  <a:pt x="22209" y="15592"/>
                </a:lnTo>
                <a:lnTo>
                  <a:pt x="22394" y="15916"/>
                </a:lnTo>
                <a:lnTo>
                  <a:pt x="22579" y="16286"/>
                </a:lnTo>
                <a:lnTo>
                  <a:pt x="22672" y="16610"/>
                </a:lnTo>
                <a:lnTo>
                  <a:pt x="22764" y="16980"/>
                </a:lnTo>
                <a:lnTo>
                  <a:pt x="22811" y="17350"/>
                </a:lnTo>
                <a:lnTo>
                  <a:pt x="22857" y="17721"/>
                </a:lnTo>
                <a:lnTo>
                  <a:pt x="22811" y="18044"/>
                </a:lnTo>
                <a:lnTo>
                  <a:pt x="22764" y="18415"/>
                </a:lnTo>
                <a:lnTo>
                  <a:pt x="22672" y="18785"/>
                </a:lnTo>
                <a:lnTo>
                  <a:pt x="22579" y="19109"/>
                </a:lnTo>
                <a:lnTo>
                  <a:pt x="22394" y="19479"/>
                </a:lnTo>
                <a:lnTo>
                  <a:pt x="22209" y="19803"/>
                </a:lnTo>
                <a:lnTo>
                  <a:pt x="21978" y="20080"/>
                </a:lnTo>
                <a:lnTo>
                  <a:pt x="21747" y="20404"/>
                </a:lnTo>
                <a:lnTo>
                  <a:pt x="21376" y="20728"/>
                </a:lnTo>
                <a:lnTo>
                  <a:pt x="20960" y="20959"/>
                </a:lnTo>
                <a:lnTo>
                  <a:pt x="20405" y="21237"/>
                </a:lnTo>
                <a:lnTo>
                  <a:pt x="19803" y="21422"/>
                </a:lnTo>
                <a:lnTo>
                  <a:pt x="19202" y="21514"/>
                </a:lnTo>
                <a:lnTo>
                  <a:pt x="18554" y="21468"/>
                </a:lnTo>
                <a:lnTo>
                  <a:pt x="17953" y="21329"/>
                </a:lnTo>
                <a:lnTo>
                  <a:pt x="17397" y="21144"/>
                </a:lnTo>
                <a:lnTo>
                  <a:pt x="16842" y="20820"/>
                </a:lnTo>
                <a:lnTo>
                  <a:pt x="16611" y="20589"/>
                </a:lnTo>
                <a:lnTo>
                  <a:pt x="16333" y="20404"/>
                </a:lnTo>
                <a:lnTo>
                  <a:pt x="4627" y="8652"/>
                </a:lnTo>
                <a:lnTo>
                  <a:pt x="4442" y="8467"/>
                </a:lnTo>
                <a:lnTo>
                  <a:pt x="4257" y="8236"/>
                </a:lnTo>
                <a:lnTo>
                  <a:pt x="4119" y="7958"/>
                </a:lnTo>
                <a:lnTo>
                  <a:pt x="4026" y="7727"/>
                </a:lnTo>
                <a:lnTo>
                  <a:pt x="3841" y="7218"/>
                </a:lnTo>
                <a:lnTo>
                  <a:pt x="3795" y="6663"/>
                </a:lnTo>
                <a:lnTo>
                  <a:pt x="3841" y="6107"/>
                </a:lnTo>
                <a:lnTo>
                  <a:pt x="3980" y="5598"/>
                </a:lnTo>
                <a:lnTo>
                  <a:pt x="4119" y="5321"/>
                </a:lnTo>
                <a:lnTo>
                  <a:pt x="4257" y="5089"/>
                </a:lnTo>
                <a:lnTo>
                  <a:pt x="4442" y="4858"/>
                </a:lnTo>
                <a:lnTo>
                  <a:pt x="4627" y="4627"/>
                </a:lnTo>
                <a:lnTo>
                  <a:pt x="4859" y="4442"/>
                </a:lnTo>
                <a:lnTo>
                  <a:pt x="5090" y="4257"/>
                </a:lnTo>
                <a:lnTo>
                  <a:pt x="5322" y="4118"/>
                </a:lnTo>
                <a:lnTo>
                  <a:pt x="5553" y="4025"/>
                </a:lnTo>
                <a:lnTo>
                  <a:pt x="6108" y="3840"/>
                </a:lnTo>
                <a:lnTo>
                  <a:pt x="6663" y="3794"/>
                </a:lnTo>
                <a:lnTo>
                  <a:pt x="7172" y="3840"/>
                </a:lnTo>
                <a:lnTo>
                  <a:pt x="7727" y="4025"/>
                </a:lnTo>
                <a:lnTo>
                  <a:pt x="7959" y="4118"/>
                </a:lnTo>
                <a:lnTo>
                  <a:pt x="8190" y="4257"/>
                </a:lnTo>
                <a:lnTo>
                  <a:pt x="8421" y="4442"/>
                </a:lnTo>
                <a:lnTo>
                  <a:pt x="8653" y="4627"/>
                </a:lnTo>
                <a:lnTo>
                  <a:pt x="18508" y="14482"/>
                </a:lnTo>
                <a:lnTo>
                  <a:pt x="18647" y="14574"/>
                </a:lnTo>
                <a:lnTo>
                  <a:pt x="18832" y="14621"/>
                </a:lnTo>
                <a:lnTo>
                  <a:pt x="18971" y="14574"/>
                </a:lnTo>
                <a:lnTo>
                  <a:pt x="19156" y="14482"/>
                </a:lnTo>
                <a:lnTo>
                  <a:pt x="19248" y="14343"/>
                </a:lnTo>
                <a:lnTo>
                  <a:pt x="19248" y="14158"/>
                </a:lnTo>
                <a:lnTo>
                  <a:pt x="19248" y="14019"/>
                </a:lnTo>
                <a:lnTo>
                  <a:pt x="19156" y="13834"/>
                </a:lnTo>
                <a:lnTo>
                  <a:pt x="9301" y="4025"/>
                </a:lnTo>
                <a:lnTo>
                  <a:pt x="9023" y="3748"/>
                </a:lnTo>
                <a:lnTo>
                  <a:pt x="8699" y="3516"/>
                </a:lnTo>
                <a:lnTo>
                  <a:pt x="8375" y="3331"/>
                </a:lnTo>
                <a:lnTo>
                  <a:pt x="8051" y="3192"/>
                </a:lnTo>
                <a:lnTo>
                  <a:pt x="7727" y="3054"/>
                </a:lnTo>
                <a:lnTo>
                  <a:pt x="7357" y="2961"/>
                </a:lnTo>
                <a:lnTo>
                  <a:pt x="6987" y="2915"/>
                </a:lnTo>
                <a:lnTo>
                  <a:pt x="6293" y="2915"/>
                </a:lnTo>
                <a:lnTo>
                  <a:pt x="5923" y="2961"/>
                </a:lnTo>
                <a:lnTo>
                  <a:pt x="5553" y="3054"/>
                </a:lnTo>
                <a:lnTo>
                  <a:pt x="5229" y="3192"/>
                </a:lnTo>
                <a:lnTo>
                  <a:pt x="4905" y="3331"/>
                </a:lnTo>
                <a:lnTo>
                  <a:pt x="4581" y="3516"/>
                </a:lnTo>
                <a:lnTo>
                  <a:pt x="4257" y="3748"/>
                </a:lnTo>
                <a:lnTo>
                  <a:pt x="3980" y="4025"/>
                </a:lnTo>
                <a:lnTo>
                  <a:pt x="3748" y="4303"/>
                </a:lnTo>
                <a:lnTo>
                  <a:pt x="3517" y="4581"/>
                </a:lnTo>
                <a:lnTo>
                  <a:pt x="3332" y="4904"/>
                </a:lnTo>
                <a:lnTo>
                  <a:pt x="3147" y="5228"/>
                </a:lnTo>
                <a:lnTo>
                  <a:pt x="3054" y="5598"/>
                </a:lnTo>
                <a:lnTo>
                  <a:pt x="2962" y="5922"/>
                </a:lnTo>
                <a:lnTo>
                  <a:pt x="2916" y="6292"/>
                </a:lnTo>
                <a:lnTo>
                  <a:pt x="2916" y="6663"/>
                </a:lnTo>
                <a:lnTo>
                  <a:pt x="2916" y="7033"/>
                </a:lnTo>
                <a:lnTo>
                  <a:pt x="2962" y="7357"/>
                </a:lnTo>
                <a:lnTo>
                  <a:pt x="3054" y="7727"/>
                </a:lnTo>
                <a:lnTo>
                  <a:pt x="3193" y="8051"/>
                </a:lnTo>
                <a:lnTo>
                  <a:pt x="3332" y="8374"/>
                </a:lnTo>
                <a:lnTo>
                  <a:pt x="3517" y="8698"/>
                </a:lnTo>
                <a:lnTo>
                  <a:pt x="3748" y="9022"/>
                </a:lnTo>
                <a:lnTo>
                  <a:pt x="3980" y="9300"/>
                </a:lnTo>
                <a:lnTo>
                  <a:pt x="15732" y="21005"/>
                </a:lnTo>
                <a:lnTo>
                  <a:pt x="16009" y="21329"/>
                </a:lnTo>
                <a:lnTo>
                  <a:pt x="16333" y="21561"/>
                </a:lnTo>
                <a:lnTo>
                  <a:pt x="16703" y="21792"/>
                </a:lnTo>
                <a:lnTo>
                  <a:pt x="17074" y="21977"/>
                </a:lnTo>
                <a:lnTo>
                  <a:pt x="17444" y="22116"/>
                </a:lnTo>
                <a:lnTo>
                  <a:pt x="17814" y="22255"/>
                </a:lnTo>
                <a:lnTo>
                  <a:pt x="18184" y="22301"/>
                </a:lnTo>
                <a:lnTo>
                  <a:pt x="18600" y="22394"/>
                </a:lnTo>
                <a:lnTo>
                  <a:pt x="19387" y="22394"/>
                </a:lnTo>
                <a:lnTo>
                  <a:pt x="19757" y="22347"/>
                </a:lnTo>
                <a:lnTo>
                  <a:pt x="20127" y="22255"/>
                </a:lnTo>
                <a:lnTo>
                  <a:pt x="20544" y="22162"/>
                </a:lnTo>
                <a:lnTo>
                  <a:pt x="20914" y="22023"/>
                </a:lnTo>
                <a:lnTo>
                  <a:pt x="21284" y="21838"/>
                </a:lnTo>
                <a:lnTo>
                  <a:pt x="21608" y="21607"/>
                </a:lnTo>
                <a:lnTo>
                  <a:pt x="21978" y="21329"/>
                </a:lnTo>
                <a:lnTo>
                  <a:pt x="22348" y="21005"/>
                </a:lnTo>
                <a:lnTo>
                  <a:pt x="22672" y="20682"/>
                </a:lnTo>
                <a:lnTo>
                  <a:pt x="22950" y="20265"/>
                </a:lnTo>
                <a:lnTo>
                  <a:pt x="23181" y="19895"/>
                </a:lnTo>
                <a:lnTo>
                  <a:pt x="23412" y="19479"/>
                </a:lnTo>
                <a:lnTo>
                  <a:pt x="23551" y="19016"/>
                </a:lnTo>
                <a:lnTo>
                  <a:pt x="23644" y="18600"/>
                </a:lnTo>
                <a:lnTo>
                  <a:pt x="23736" y="18137"/>
                </a:lnTo>
                <a:lnTo>
                  <a:pt x="23736" y="17721"/>
                </a:lnTo>
                <a:lnTo>
                  <a:pt x="23736" y="17258"/>
                </a:lnTo>
                <a:lnTo>
                  <a:pt x="23644" y="16795"/>
                </a:lnTo>
                <a:lnTo>
                  <a:pt x="23551" y="16379"/>
                </a:lnTo>
                <a:lnTo>
                  <a:pt x="23412" y="15916"/>
                </a:lnTo>
                <a:lnTo>
                  <a:pt x="23181" y="15500"/>
                </a:lnTo>
                <a:lnTo>
                  <a:pt x="22950" y="15130"/>
                </a:lnTo>
                <a:lnTo>
                  <a:pt x="22672" y="14713"/>
                </a:lnTo>
                <a:lnTo>
                  <a:pt x="22348" y="14389"/>
                </a:lnTo>
                <a:lnTo>
                  <a:pt x="9671" y="1666"/>
                </a:lnTo>
                <a:lnTo>
                  <a:pt x="9208" y="1296"/>
                </a:lnTo>
                <a:lnTo>
                  <a:pt x="8745" y="925"/>
                </a:lnTo>
                <a:lnTo>
                  <a:pt x="8283" y="648"/>
                </a:lnTo>
                <a:lnTo>
                  <a:pt x="7774" y="416"/>
                </a:lnTo>
                <a:lnTo>
                  <a:pt x="7265" y="231"/>
                </a:lnTo>
                <a:lnTo>
                  <a:pt x="6756" y="139"/>
                </a:lnTo>
                <a:lnTo>
                  <a:pt x="6201" y="46"/>
                </a:lnTo>
                <a:lnTo>
                  <a:pt x="564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50">
            <a:hlinkClick r:id="" action="ppaction://noaction"/>
          </p:cNvPr>
          <p:cNvSpPr/>
          <p:nvPr/>
        </p:nvSpPr>
        <p:spPr>
          <a:xfrm>
            <a:off x="795511" y="4302568"/>
            <a:ext cx="583102" cy="495704"/>
          </a:xfrm>
          <a:custGeom>
            <a:avLst/>
            <a:gdLst/>
            <a:ahLst/>
            <a:cxnLst/>
            <a:rect l="l" t="t" r="r" b="b"/>
            <a:pathLst>
              <a:path w="212811" h="209158" extrusionOk="0">
                <a:moveTo>
                  <a:pt x="106418" y="0"/>
                </a:moveTo>
                <a:cubicBezTo>
                  <a:pt x="101296" y="0"/>
                  <a:pt x="96394" y="2059"/>
                  <a:pt x="92840" y="5613"/>
                </a:cubicBezTo>
                <a:lnTo>
                  <a:pt x="7550" y="90903"/>
                </a:lnTo>
                <a:cubicBezTo>
                  <a:pt x="7452" y="90903"/>
                  <a:pt x="7452" y="91001"/>
                  <a:pt x="7452" y="91001"/>
                </a:cubicBezTo>
                <a:cubicBezTo>
                  <a:pt x="1" y="98550"/>
                  <a:pt x="1" y="110706"/>
                  <a:pt x="7452" y="118157"/>
                </a:cubicBezTo>
                <a:cubicBezTo>
                  <a:pt x="10932" y="121637"/>
                  <a:pt x="15417" y="123573"/>
                  <a:pt x="20221" y="123769"/>
                </a:cubicBezTo>
                <a:cubicBezTo>
                  <a:pt x="20417" y="123769"/>
                  <a:pt x="20637" y="123867"/>
                  <a:pt x="20833" y="123867"/>
                </a:cubicBezTo>
                <a:lnTo>
                  <a:pt x="24216" y="123867"/>
                </a:lnTo>
                <a:lnTo>
                  <a:pt x="24216" y="186585"/>
                </a:lnTo>
                <a:cubicBezTo>
                  <a:pt x="24216" y="199036"/>
                  <a:pt x="34313" y="209158"/>
                  <a:pt x="46764" y="209158"/>
                </a:cubicBezTo>
                <a:lnTo>
                  <a:pt x="80169" y="209158"/>
                </a:lnTo>
                <a:cubicBezTo>
                  <a:pt x="83527" y="209158"/>
                  <a:pt x="86296" y="206388"/>
                  <a:pt x="86296" y="203031"/>
                </a:cubicBezTo>
                <a:lnTo>
                  <a:pt x="86296" y="153793"/>
                </a:lnTo>
                <a:cubicBezTo>
                  <a:pt x="86296" y="148082"/>
                  <a:pt x="90879" y="143474"/>
                  <a:pt x="96614" y="143474"/>
                </a:cubicBezTo>
                <a:lnTo>
                  <a:pt x="116221" y="143474"/>
                </a:lnTo>
                <a:cubicBezTo>
                  <a:pt x="121932" y="143474"/>
                  <a:pt x="126540" y="148082"/>
                  <a:pt x="126540" y="153793"/>
                </a:cubicBezTo>
                <a:lnTo>
                  <a:pt x="126540" y="203031"/>
                </a:lnTo>
                <a:cubicBezTo>
                  <a:pt x="126540" y="206388"/>
                  <a:pt x="129285" y="209158"/>
                  <a:pt x="132667" y="209158"/>
                </a:cubicBezTo>
                <a:lnTo>
                  <a:pt x="166048" y="209158"/>
                </a:lnTo>
                <a:cubicBezTo>
                  <a:pt x="178498" y="209158"/>
                  <a:pt x="188522" y="199036"/>
                  <a:pt x="188522" y="186585"/>
                </a:cubicBezTo>
                <a:lnTo>
                  <a:pt x="188522" y="123867"/>
                </a:lnTo>
                <a:lnTo>
                  <a:pt x="191684" y="123867"/>
                </a:lnTo>
                <a:cubicBezTo>
                  <a:pt x="196880" y="123867"/>
                  <a:pt x="201684" y="121833"/>
                  <a:pt x="205360" y="118157"/>
                </a:cubicBezTo>
                <a:cubicBezTo>
                  <a:pt x="212811" y="110706"/>
                  <a:pt x="212811" y="98452"/>
                  <a:pt x="205360" y="91001"/>
                </a:cubicBezTo>
                <a:lnTo>
                  <a:pt x="119996" y="5613"/>
                </a:lnTo>
                <a:cubicBezTo>
                  <a:pt x="116418" y="2059"/>
                  <a:pt x="111516" y="0"/>
                  <a:pt x="1064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9DD4B"/>
              </a:solidFill>
            </a:endParaRPr>
          </a:p>
        </p:txBody>
      </p:sp>
      <p:grpSp>
        <p:nvGrpSpPr>
          <p:cNvPr id="67" name="Google Shape;702;p51">
            <a:extLst>
              <a:ext uri="{FF2B5EF4-FFF2-40B4-BE49-F238E27FC236}">
                <a16:creationId xmlns:a16="http://schemas.microsoft.com/office/drawing/2014/main" xmlns="" id="{6EF81110-6C38-8497-402E-424018BF6587}"/>
              </a:ext>
            </a:extLst>
          </p:cNvPr>
          <p:cNvGrpSpPr/>
          <p:nvPr/>
        </p:nvGrpSpPr>
        <p:grpSpPr>
          <a:xfrm>
            <a:off x="4800827" y="3213127"/>
            <a:ext cx="1216788" cy="1402868"/>
            <a:chOff x="2056475" y="3973625"/>
            <a:chExt cx="713575" cy="822700"/>
          </a:xfrm>
        </p:grpSpPr>
        <p:sp>
          <p:nvSpPr>
            <p:cNvPr id="68" name="Google Shape;703;p51">
              <a:extLst>
                <a:ext uri="{FF2B5EF4-FFF2-40B4-BE49-F238E27FC236}">
                  <a16:creationId xmlns:a16="http://schemas.microsoft.com/office/drawing/2014/main" xmlns="" id="{28FEC76B-D8E7-F84E-6AB2-42C09338FADF}"/>
                </a:ext>
              </a:extLst>
            </p:cNvPr>
            <p:cNvSpPr/>
            <p:nvPr/>
          </p:nvSpPr>
          <p:spPr>
            <a:xfrm>
              <a:off x="2531150" y="4423575"/>
              <a:ext cx="179200" cy="188450"/>
            </a:xfrm>
            <a:custGeom>
              <a:avLst/>
              <a:gdLst/>
              <a:ahLst/>
              <a:cxnLst/>
              <a:rect l="l" t="t" r="r" b="b"/>
              <a:pathLst>
                <a:path w="7168" h="7538" extrusionOk="0">
                  <a:moveTo>
                    <a:pt x="7126" y="1"/>
                  </a:moveTo>
                  <a:lnTo>
                    <a:pt x="6755" y="165"/>
                  </a:lnTo>
                  <a:lnTo>
                    <a:pt x="6137" y="371"/>
                  </a:lnTo>
                  <a:lnTo>
                    <a:pt x="5478" y="536"/>
                  </a:lnTo>
                  <a:lnTo>
                    <a:pt x="5190" y="660"/>
                  </a:lnTo>
                  <a:lnTo>
                    <a:pt x="4325" y="989"/>
                  </a:lnTo>
                  <a:lnTo>
                    <a:pt x="3543" y="1401"/>
                  </a:lnTo>
                  <a:lnTo>
                    <a:pt x="3213" y="1648"/>
                  </a:lnTo>
                  <a:lnTo>
                    <a:pt x="2801" y="1936"/>
                  </a:lnTo>
                  <a:lnTo>
                    <a:pt x="2431" y="2225"/>
                  </a:lnTo>
                  <a:lnTo>
                    <a:pt x="1978" y="2678"/>
                  </a:lnTo>
                  <a:lnTo>
                    <a:pt x="1525" y="3131"/>
                  </a:lnTo>
                  <a:lnTo>
                    <a:pt x="1154" y="3625"/>
                  </a:lnTo>
                  <a:lnTo>
                    <a:pt x="907" y="4037"/>
                  </a:lnTo>
                  <a:lnTo>
                    <a:pt x="701" y="4408"/>
                  </a:lnTo>
                  <a:lnTo>
                    <a:pt x="495" y="4819"/>
                  </a:lnTo>
                  <a:lnTo>
                    <a:pt x="330" y="5231"/>
                  </a:lnTo>
                  <a:lnTo>
                    <a:pt x="207" y="5684"/>
                  </a:lnTo>
                  <a:lnTo>
                    <a:pt x="124" y="6096"/>
                  </a:lnTo>
                  <a:lnTo>
                    <a:pt x="42" y="6549"/>
                  </a:lnTo>
                  <a:lnTo>
                    <a:pt x="1" y="7002"/>
                  </a:lnTo>
                  <a:lnTo>
                    <a:pt x="1" y="7414"/>
                  </a:lnTo>
                  <a:lnTo>
                    <a:pt x="124" y="7497"/>
                  </a:lnTo>
                  <a:lnTo>
                    <a:pt x="413" y="7538"/>
                  </a:lnTo>
                  <a:lnTo>
                    <a:pt x="742" y="7538"/>
                  </a:lnTo>
                  <a:lnTo>
                    <a:pt x="1277" y="7497"/>
                  </a:lnTo>
                  <a:lnTo>
                    <a:pt x="1772" y="7497"/>
                  </a:lnTo>
                  <a:lnTo>
                    <a:pt x="2266" y="7414"/>
                  </a:lnTo>
                  <a:lnTo>
                    <a:pt x="2760" y="7332"/>
                  </a:lnTo>
                  <a:lnTo>
                    <a:pt x="3254" y="7208"/>
                  </a:lnTo>
                  <a:lnTo>
                    <a:pt x="3872" y="6961"/>
                  </a:lnTo>
                  <a:lnTo>
                    <a:pt x="4078" y="6838"/>
                  </a:lnTo>
                  <a:lnTo>
                    <a:pt x="4655" y="6467"/>
                  </a:lnTo>
                  <a:lnTo>
                    <a:pt x="5190" y="6055"/>
                  </a:lnTo>
                  <a:lnTo>
                    <a:pt x="5684" y="5561"/>
                  </a:lnTo>
                  <a:lnTo>
                    <a:pt x="6055" y="5025"/>
                  </a:lnTo>
                  <a:lnTo>
                    <a:pt x="6302" y="4655"/>
                  </a:lnTo>
                  <a:lnTo>
                    <a:pt x="6632" y="3996"/>
                  </a:lnTo>
                  <a:lnTo>
                    <a:pt x="6879" y="3254"/>
                  </a:lnTo>
                  <a:lnTo>
                    <a:pt x="7044" y="2678"/>
                  </a:lnTo>
                  <a:lnTo>
                    <a:pt x="7126" y="2266"/>
                  </a:lnTo>
                  <a:lnTo>
                    <a:pt x="7167" y="1730"/>
                  </a:lnTo>
                  <a:lnTo>
                    <a:pt x="7167" y="1195"/>
                  </a:lnTo>
                  <a:lnTo>
                    <a:pt x="7167" y="165"/>
                  </a:lnTo>
                  <a:lnTo>
                    <a:pt x="7126" y="1"/>
                  </a:lnTo>
                  <a:close/>
                </a:path>
              </a:pathLst>
            </a:custGeom>
            <a:solidFill>
              <a:srgbClr val="669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04;p51">
              <a:extLst>
                <a:ext uri="{FF2B5EF4-FFF2-40B4-BE49-F238E27FC236}">
                  <a16:creationId xmlns:a16="http://schemas.microsoft.com/office/drawing/2014/main" xmlns="" id="{3F02489A-5BD1-B709-819A-EC8DF86615EE}"/>
                </a:ext>
              </a:extLst>
            </p:cNvPr>
            <p:cNvSpPr/>
            <p:nvPr/>
          </p:nvSpPr>
          <p:spPr>
            <a:xfrm>
              <a:off x="2531150" y="4423575"/>
              <a:ext cx="179200" cy="187425"/>
            </a:xfrm>
            <a:custGeom>
              <a:avLst/>
              <a:gdLst/>
              <a:ahLst/>
              <a:cxnLst/>
              <a:rect l="l" t="t" r="r" b="b"/>
              <a:pathLst>
                <a:path w="7168" h="7497" extrusionOk="0">
                  <a:moveTo>
                    <a:pt x="7126" y="1"/>
                  </a:moveTo>
                  <a:lnTo>
                    <a:pt x="6755" y="165"/>
                  </a:lnTo>
                  <a:lnTo>
                    <a:pt x="6385" y="824"/>
                  </a:lnTo>
                  <a:lnTo>
                    <a:pt x="5973" y="1442"/>
                  </a:lnTo>
                  <a:lnTo>
                    <a:pt x="5520" y="2101"/>
                  </a:lnTo>
                  <a:lnTo>
                    <a:pt x="5478" y="536"/>
                  </a:lnTo>
                  <a:lnTo>
                    <a:pt x="5190" y="660"/>
                  </a:lnTo>
                  <a:lnTo>
                    <a:pt x="5149" y="2554"/>
                  </a:lnTo>
                  <a:lnTo>
                    <a:pt x="4614" y="3213"/>
                  </a:lnTo>
                  <a:lnTo>
                    <a:pt x="3996" y="3872"/>
                  </a:lnTo>
                  <a:lnTo>
                    <a:pt x="3625" y="4202"/>
                  </a:lnTo>
                  <a:lnTo>
                    <a:pt x="3584" y="2554"/>
                  </a:lnTo>
                  <a:lnTo>
                    <a:pt x="3584" y="1978"/>
                  </a:lnTo>
                  <a:lnTo>
                    <a:pt x="3543" y="1401"/>
                  </a:lnTo>
                  <a:lnTo>
                    <a:pt x="3213" y="1648"/>
                  </a:lnTo>
                  <a:lnTo>
                    <a:pt x="3213" y="2554"/>
                  </a:lnTo>
                  <a:lnTo>
                    <a:pt x="3254" y="4572"/>
                  </a:lnTo>
                  <a:lnTo>
                    <a:pt x="2472" y="5272"/>
                  </a:lnTo>
                  <a:lnTo>
                    <a:pt x="1648" y="5931"/>
                  </a:lnTo>
                  <a:lnTo>
                    <a:pt x="1525" y="6014"/>
                  </a:lnTo>
                  <a:lnTo>
                    <a:pt x="1525" y="5520"/>
                  </a:lnTo>
                  <a:lnTo>
                    <a:pt x="1525" y="5067"/>
                  </a:lnTo>
                  <a:lnTo>
                    <a:pt x="1525" y="3872"/>
                  </a:lnTo>
                  <a:lnTo>
                    <a:pt x="1525" y="3131"/>
                  </a:lnTo>
                  <a:lnTo>
                    <a:pt x="1154" y="3625"/>
                  </a:lnTo>
                  <a:lnTo>
                    <a:pt x="1154" y="4202"/>
                  </a:lnTo>
                  <a:lnTo>
                    <a:pt x="1113" y="5520"/>
                  </a:lnTo>
                  <a:lnTo>
                    <a:pt x="1113" y="5890"/>
                  </a:lnTo>
                  <a:lnTo>
                    <a:pt x="1072" y="6096"/>
                  </a:lnTo>
                  <a:lnTo>
                    <a:pt x="1113" y="6302"/>
                  </a:lnTo>
                  <a:lnTo>
                    <a:pt x="577" y="6673"/>
                  </a:lnTo>
                  <a:lnTo>
                    <a:pt x="1" y="7002"/>
                  </a:lnTo>
                  <a:lnTo>
                    <a:pt x="1" y="7414"/>
                  </a:lnTo>
                  <a:lnTo>
                    <a:pt x="124" y="7497"/>
                  </a:lnTo>
                  <a:lnTo>
                    <a:pt x="783" y="7085"/>
                  </a:lnTo>
                  <a:lnTo>
                    <a:pt x="1360" y="6673"/>
                  </a:lnTo>
                  <a:lnTo>
                    <a:pt x="1689" y="6755"/>
                  </a:lnTo>
                  <a:lnTo>
                    <a:pt x="2019" y="6838"/>
                  </a:lnTo>
                  <a:lnTo>
                    <a:pt x="3131" y="7167"/>
                  </a:lnTo>
                  <a:lnTo>
                    <a:pt x="3254" y="7208"/>
                  </a:lnTo>
                  <a:lnTo>
                    <a:pt x="3872" y="6961"/>
                  </a:lnTo>
                  <a:lnTo>
                    <a:pt x="3543" y="6879"/>
                  </a:lnTo>
                  <a:lnTo>
                    <a:pt x="2513" y="6590"/>
                  </a:lnTo>
                  <a:lnTo>
                    <a:pt x="1936" y="6384"/>
                  </a:lnTo>
                  <a:lnTo>
                    <a:pt x="1772" y="6343"/>
                  </a:lnTo>
                  <a:lnTo>
                    <a:pt x="2678" y="5602"/>
                  </a:lnTo>
                  <a:lnTo>
                    <a:pt x="3543" y="4819"/>
                  </a:lnTo>
                  <a:lnTo>
                    <a:pt x="4820" y="4943"/>
                  </a:lnTo>
                  <a:lnTo>
                    <a:pt x="6055" y="5025"/>
                  </a:lnTo>
                  <a:lnTo>
                    <a:pt x="6302" y="4655"/>
                  </a:lnTo>
                  <a:lnTo>
                    <a:pt x="5108" y="4613"/>
                  </a:lnTo>
                  <a:lnTo>
                    <a:pt x="3913" y="4490"/>
                  </a:lnTo>
                  <a:lnTo>
                    <a:pt x="4202" y="4202"/>
                  </a:lnTo>
                  <a:lnTo>
                    <a:pt x="4861" y="3501"/>
                  </a:lnTo>
                  <a:lnTo>
                    <a:pt x="5478" y="2760"/>
                  </a:lnTo>
                  <a:lnTo>
                    <a:pt x="6261" y="2719"/>
                  </a:lnTo>
                  <a:lnTo>
                    <a:pt x="7044" y="2678"/>
                  </a:lnTo>
                  <a:lnTo>
                    <a:pt x="7126" y="2266"/>
                  </a:lnTo>
                  <a:lnTo>
                    <a:pt x="5767" y="2348"/>
                  </a:lnTo>
                  <a:lnTo>
                    <a:pt x="6220" y="1730"/>
                  </a:lnTo>
                  <a:lnTo>
                    <a:pt x="6714" y="948"/>
                  </a:lnTo>
                  <a:lnTo>
                    <a:pt x="7167" y="165"/>
                  </a:lnTo>
                  <a:lnTo>
                    <a:pt x="7126" y="1"/>
                  </a:lnTo>
                  <a:close/>
                </a:path>
              </a:pathLst>
            </a:custGeom>
            <a:solidFill>
              <a:srgbClr val="598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5;p51">
              <a:extLst>
                <a:ext uri="{FF2B5EF4-FFF2-40B4-BE49-F238E27FC236}">
                  <a16:creationId xmlns:a16="http://schemas.microsoft.com/office/drawing/2014/main" xmlns="" id="{9DEAE5AC-BB45-D763-2DD3-31E196F1567F}"/>
                </a:ext>
              </a:extLst>
            </p:cNvPr>
            <p:cNvSpPr/>
            <p:nvPr/>
          </p:nvSpPr>
          <p:spPr>
            <a:xfrm>
              <a:off x="2349925" y="4503900"/>
              <a:ext cx="179200" cy="188450"/>
            </a:xfrm>
            <a:custGeom>
              <a:avLst/>
              <a:gdLst/>
              <a:ahLst/>
              <a:cxnLst/>
              <a:rect l="l" t="t" r="r" b="b"/>
              <a:pathLst>
                <a:path w="7168" h="7538" extrusionOk="0">
                  <a:moveTo>
                    <a:pt x="42" y="0"/>
                  </a:moveTo>
                  <a:lnTo>
                    <a:pt x="42" y="165"/>
                  </a:lnTo>
                  <a:lnTo>
                    <a:pt x="1" y="1195"/>
                  </a:lnTo>
                  <a:lnTo>
                    <a:pt x="1" y="1730"/>
                  </a:lnTo>
                  <a:lnTo>
                    <a:pt x="42" y="2265"/>
                  </a:lnTo>
                  <a:lnTo>
                    <a:pt x="125" y="2677"/>
                  </a:lnTo>
                  <a:lnTo>
                    <a:pt x="289" y="3254"/>
                  </a:lnTo>
                  <a:lnTo>
                    <a:pt x="536" y="3995"/>
                  </a:lnTo>
                  <a:lnTo>
                    <a:pt x="907" y="4654"/>
                  </a:lnTo>
                  <a:lnTo>
                    <a:pt x="1113" y="5025"/>
                  </a:lnTo>
                  <a:lnTo>
                    <a:pt x="1525" y="5560"/>
                  </a:lnTo>
                  <a:lnTo>
                    <a:pt x="1978" y="6055"/>
                  </a:lnTo>
                  <a:lnTo>
                    <a:pt x="2513" y="6508"/>
                  </a:lnTo>
                  <a:lnTo>
                    <a:pt x="3090" y="6878"/>
                  </a:lnTo>
                  <a:lnTo>
                    <a:pt x="3296" y="6961"/>
                  </a:lnTo>
                  <a:lnTo>
                    <a:pt x="3914" y="7208"/>
                  </a:lnTo>
                  <a:lnTo>
                    <a:pt x="4408" y="7331"/>
                  </a:lnTo>
                  <a:lnTo>
                    <a:pt x="4902" y="7414"/>
                  </a:lnTo>
                  <a:lnTo>
                    <a:pt x="5396" y="7496"/>
                  </a:lnTo>
                  <a:lnTo>
                    <a:pt x="5891" y="7537"/>
                  </a:lnTo>
                  <a:lnTo>
                    <a:pt x="6755" y="7537"/>
                  </a:lnTo>
                  <a:lnTo>
                    <a:pt x="7044" y="7496"/>
                  </a:lnTo>
                  <a:lnTo>
                    <a:pt x="7167" y="7414"/>
                  </a:lnTo>
                  <a:lnTo>
                    <a:pt x="7167" y="7002"/>
                  </a:lnTo>
                  <a:lnTo>
                    <a:pt x="7126" y="6549"/>
                  </a:lnTo>
                  <a:lnTo>
                    <a:pt x="7044" y="6096"/>
                  </a:lnTo>
                  <a:lnTo>
                    <a:pt x="6961" y="5684"/>
                  </a:lnTo>
                  <a:lnTo>
                    <a:pt x="6838" y="5231"/>
                  </a:lnTo>
                  <a:lnTo>
                    <a:pt x="6673" y="4819"/>
                  </a:lnTo>
                  <a:lnTo>
                    <a:pt x="6467" y="4407"/>
                  </a:lnTo>
                  <a:lnTo>
                    <a:pt x="6261" y="4036"/>
                  </a:lnTo>
                  <a:lnTo>
                    <a:pt x="6014" y="3625"/>
                  </a:lnTo>
                  <a:lnTo>
                    <a:pt x="5643" y="3130"/>
                  </a:lnTo>
                  <a:lnTo>
                    <a:pt x="5190" y="2677"/>
                  </a:lnTo>
                  <a:lnTo>
                    <a:pt x="4737" y="2224"/>
                  </a:lnTo>
                  <a:lnTo>
                    <a:pt x="4367" y="1936"/>
                  </a:lnTo>
                  <a:lnTo>
                    <a:pt x="3955" y="1648"/>
                  </a:lnTo>
                  <a:lnTo>
                    <a:pt x="3625" y="1400"/>
                  </a:lnTo>
                  <a:lnTo>
                    <a:pt x="2843" y="989"/>
                  </a:lnTo>
                  <a:lnTo>
                    <a:pt x="1978" y="659"/>
                  </a:lnTo>
                  <a:lnTo>
                    <a:pt x="1690" y="536"/>
                  </a:lnTo>
                  <a:lnTo>
                    <a:pt x="1031" y="371"/>
                  </a:lnTo>
                  <a:lnTo>
                    <a:pt x="413" y="16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69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06;p51">
              <a:extLst>
                <a:ext uri="{FF2B5EF4-FFF2-40B4-BE49-F238E27FC236}">
                  <a16:creationId xmlns:a16="http://schemas.microsoft.com/office/drawing/2014/main" xmlns="" id="{8858BEE6-2920-1A72-8F55-1E01268F9DCF}"/>
                </a:ext>
              </a:extLst>
            </p:cNvPr>
            <p:cNvSpPr/>
            <p:nvPr/>
          </p:nvSpPr>
          <p:spPr>
            <a:xfrm>
              <a:off x="2350975" y="4503900"/>
              <a:ext cx="178150" cy="187425"/>
            </a:xfrm>
            <a:custGeom>
              <a:avLst/>
              <a:gdLst/>
              <a:ahLst/>
              <a:cxnLst/>
              <a:rect l="l" t="t" r="r" b="b"/>
              <a:pathLst>
                <a:path w="7126" h="7497" extrusionOk="0">
                  <a:moveTo>
                    <a:pt x="0" y="0"/>
                  </a:moveTo>
                  <a:lnTo>
                    <a:pt x="0" y="165"/>
                  </a:lnTo>
                  <a:lnTo>
                    <a:pt x="412" y="947"/>
                  </a:lnTo>
                  <a:lnTo>
                    <a:pt x="906" y="1730"/>
                  </a:lnTo>
                  <a:lnTo>
                    <a:pt x="1359" y="2348"/>
                  </a:lnTo>
                  <a:lnTo>
                    <a:pt x="0" y="2265"/>
                  </a:lnTo>
                  <a:lnTo>
                    <a:pt x="83" y="2677"/>
                  </a:lnTo>
                  <a:lnTo>
                    <a:pt x="865" y="2718"/>
                  </a:lnTo>
                  <a:lnTo>
                    <a:pt x="1648" y="2760"/>
                  </a:lnTo>
                  <a:lnTo>
                    <a:pt x="2265" y="3501"/>
                  </a:lnTo>
                  <a:lnTo>
                    <a:pt x="2924" y="4201"/>
                  </a:lnTo>
                  <a:lnTo>
                    <a:pt x="3213" y="4489"/>
                  </a:lnTo>
                  <a:lnTo>
                    <a:pt x="2018" y="4613"/>
                  </a:lnTo>
                  <a:lnTo>
                    <a:pt x="865" y="4654"/>
                  </a:lnTo>
                  <a:lnTo>
                    <a:pt x="1071" y="5025"/>
                  </a:lnTo>
                  <a:lnTo>
                    <a:pt x="2307" y="4942"/>
                  </a:lnTo>
                  <a:lnTo>
                    <a:pt x="3583" y="4819"/>
                  </a:lnTo>
                  <a:lnTo>
                    <a:pt x="4448" y="5601"/>
                  </a:lnTo>
                  <a:lnTo>
                    <a:pt x="5354" y="6343"/>
                  </a:lnTo>
                  <a:lnTo>
                    <a:pt x="5190" y="6384"/>
                  </a:lnTo>
                  <a:lnTo>
                    <a:pt x="4613" y="6590"/>
                  </a:lnTo>
                  <a:lnTo>
                    <a:pt x="3583" y="6878"/>
                  </a:lnTo>
                  <a:lnTo>
                    <a:pt x="3254" y="6961"/>
                  </a:lnTo>
                  <a:lnTo>
                    <a:pt x="3872" y="7208"/>
                  </a:lnTo>
                  <a:lnTo>
                    <a:pt x="3995" y="7167"/>
                  </a:lnTo>
                  <a:lnTo>
                    <a:pt x="5107" y="6837"/>
                  </a:lnTo>
                  <a:lnTo>
                    <a:pt x="5437" y="6755"/>
                  </a:lnTo>
                  <a:lnTo>
                    <a:pt x="5766" y="6672"/>
                  </a:lnTo>
                  <a:lnTo>
                    <a:pt x="6343" y="7084"/>
                  </a:lnTo>
                  <a:lnTo>
                    <a:pt x="7002" y="7496"/>
                  </a:lnTo>
                  <a:lnTo>
                    <a:pt x="7125" y="7414"/>
                  </a:lnTo>
                  <a:lnTo>
                    <a:pt x="7125" y="7002"/>
                  </a:lnTo>
                  <a:lnTo>
                    <a:pt x="6549" y="6672"/>
                  </a:lnTo>
                  <a:lnTo>
                    <a:pt x="6013" y="6302"/>
                  </a:lnTo>
                  <a:lnTo>
                    <a:pt x="6055" y="6096"/>
                  </a:lnTo>
                  <a:lnTo>
                    <a:pt x="6013" y="5890"/>
                  </a:lnTo>
                  <a:lnTo>
                    <a:pt x="6013" y="5519"/>
                  </a:lnTo>
                  <a:lnTo>
                    <a:pt x="5972" y="4201"/>
                  </a:lnTo>
                  <a:lnTo>
                    <a:pt x="5972" y="3625"/>
                  </a:lnTo>
                  <a:lnTo>
                    <a:pt x="5601" y="3130"/>
                  </a:lnTo>
                  <a:lnTo>
                    <a:pt x="5601" y="3872"/>
                  </a:lnTo>
                  <a:lnTo>
                    <a:pt x="5601" y="5066"/>
                  </a:lnTo>
                  <a:lnTo>
                    <a:pt x="5643" y="5519"/>
                  </a:lnTo>
                  <a:lnTo>
                    <a:pt x="5643" y="6013"/>
                  </a:lnTo>
                  <a:lnTo>
                    <a:pt x="5519" y="5931"/>
                  </a:lnTo>
                  <a:lnTo>
                    <a:pt x="4654" y="5272"/>
                  </a:lnTo>
                  <a:lnTo>
                    <a:pt x="3872" y="4572"/>
                  </a:lnTo>
                  <a:lnTo>
                    <a:pt x="3913" y="2554"/>
                  </a:lnTo>
                  <a:lnTo>
                    <a:pt x="3913" y="1648"/>
                  </a:lnTo>
                  <a:lnTo>
                    <a:pt x="3583" y="1400"/>
                  </a:lnTo>
                  <a:lnTo>
                    <a:pt x="3542" y="1977"/>
                  </a:lnTo>
                  <a:lnTo>
                    <a:pt x="3542" y="2554"/>
                  </a:lnTo>
                  <a:lnTo>
                    <a:pt x="3501" y="4201"/>
                  </a:lnTo>
                  <a:lnTo>
                    <a:pt x="3130" y="3872"/>
                  </a:lnTo>
                  <a:lnTo>
                    <a:pt x="2554" y="3213"/>
                  </a:lnTo>
                  <a:lnTo>
                    <a:pt x="1977" y="2554"/>
                  </a:lnTo>
                  <a:lnTo>
                    <a:pt x="1936" y="659"/>
                  </a:lnTo>
                  <a:lnTo>
                    <a:pt x="1648" y="536"/>
                  </a:lnTo>
                  <a:lnTo>
                    <a:pt x="1606" y="2101"/>
                  </a:lnTo>
                  <a:lnTo>
                    <a:pt x="1153" y="1442"/>
                  </a:lnTo>
                  <a:lnTo>
                    <a:pt x="741" y="824"/>
                  </a:lnTo>
                  <a:lnTo>
                    <a:pt x="371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07;p51">
              <a:extLst>
                <a:ext uri="{FF2B5EF4-FFF2-40B4-BE49-F238E27FC236}">
                  <a16:creationId xmlns:a16="http://schemas.microsoft.com/office/drawing/2014/main" xmlns="" id="{8DFC9EAD-DB92-836A-067A-57D58DE418EB}"/>
                </a:ext>
              </a:extLst>
            </p:cNvPr>
            <p:cNvSpPr/>
            <p:nvPr/>
          </p:nvSpPr>
          <p:spPr>
            <a:xfrm>
              <a:off x="2508500" y="4179550"/>
              <a:ext cx="40175" cy="608550"/>
            </a:xfrm>
            <a:custGeom>
              <a:avLst/>
              <a:gdLst/>
              <a:ahLst/>
              <a:cxnLst/>
              <a:rect l="l" t="t" r="r" b="b"/>
              <a:pathLst>
                <a:path w="1607" h="24342" extrusionOk="0">
                  <a:moveTo>
                    <a:pt x="1319" y="1"/>
                  </a:moveTo>
                  <a:lnTo>
                    <a:pt x="1195" y="42"/>
                  </a:lnTo>
                  <a:lnTo>
                    <a:pt x="1071" y="124"/>
                  </a:lnTo>
                  <a:lnTo>
                    <a:pt x="948" y="289"/>
                  </a:lnTo>
                  <a:lnTo>
                    <a:pt x="701" y="742"/>
                  </a:lnTo>
                  <a:lnTo>
                    <a:pt x="454" y="1236"/>
                  </a:lnTo>
                  <a:lnTo>
                    <a:pt x="248" y="1772"/>
                  </a:lnTo>
                  <a:lnTo>
                    <a:pt x="330" y="3625"/>
                  </a:lnTo>
                  <a:lnTo>
                    <a:pt x="371" y="5808"/>
                  </a:lnTo>
                  <a:lnTo>
                    <a:pt x="412" y="8608"/>
                  </a:lnTo>
                  <a:lnTo>
                    <a:pt x="412" y="11986"/>
                  </a:lnTo>
                  <a:lnTo>
                    <a:pt x="371" y="15816"/>
                  </a:lnTo>
                  <a:lnTo>
                    <a:pt x="207" y="19976"/>
                  </a:lnTo>
                  <a:lnTo>
                    <a:pt x="124" y="22117"/>
                  </a:lnTo>
                  <a:lnTo>
                    <a:pt x="1" y="24342"/>
                  </a:lnTo>
                  <a:lnTo>
                    <a:pt x="1319" y="24342"/>
                  </a:lnTo>
                  <a:lnTo>
                    <a:pt x="1442" y="14292"/>
                  </a:lnTo>
                  <a:lnTo>
                    <a:pt x="1607" y="1524"/>
                  </a:lnTo>
                  <a:lnTo>
                    <a:pt x="1607" y="948"/>
                  </a:lnTo>
                  <a:lnTo>
                    <a:pt x="1566" y="495"/>
                  </a:lnTo>
                  <a:lnTo>
                    <a:pt x="1483" y="206"/>
                  </a:lnTo>
                  <a:lnTo>
                    <a:pt x="1401" y="42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08;p51">
              <a:extLst>
                <a:ext uri="{FF2B5EF4-FFF2-40B4-BE49-F238E27FC236}">
                  <a16:creationId xmlns:a16="http://schemas.microsoft.com/office/drawing/2014/main" xmlns="" id="{5AB04E68-0A22-3894-B540-45A9A8621FA9}"/>
                </a:ext>
              </a:extLst>
            </p:cNvPr>
            <p:cNvSpPr/>
            <p:nvPr/>
          </p:nvSpPr>
          <p:spPr>
            <a:xfrm>
              <a:off x="2412750" y="3992150"/>
              <a:ext cx="93725" cy="167850"/>
            </a:xfrm>
            <a:custGeom>
              <a:avLst/>
              <a:gdLst/>
              <a:ahLst/>
              <a:cxnLst/>
              <a:rect l="l" t="t" r="r" b="b"/>
              <a:pathLst>
                <a:path w="3749" h="6714" extrusionOk="0">
                  <a:moveTo>
                    <a:pt x="371" y="1"/>
                  </a:moveTo>
                  <a:lnTo>
                    <a:pt x="206" y="412"/>
                  </a:lnTo>
                  <a:lnTo>
                    <a:pt x="124" y="824"/>
                  </a:lnTo>
                  <a:lnTo>
                    <a:pt x="41" y="1277"/>
                  </a:lnTo>
                  <a:lnTo>
                    <a:pt x="0" y="1772"/>
                  </a:lnTo>
                  <a:lnTo>
                    <a:pt x="0" y="2225"/>
                  </a:lnTo>
                  <a:lnTo>
                    <a:pt x="41" y="2719"/>
                  </a:lnTo>
                  <a:lnTo>
                    <a:pt x="124" y="3172"/>
                  </a:lnTo>
                  <a:lnTo>
                    <a:pt x="247" y="3625"/>
                  </a:lnTo>
                  <a:lnTo>
                    <a:pt x="412" y="4078"/>
                  </a:lnTo>
                  <a:lnTo>
                    <a:pt x="659" y="4572"/>
                  </a:lnTo>
                  <a:lnTo>
                    <a:pt x="906" y="5025"/>
                  </a:lnTo>
                  <a:lnTo>
                    <a:pt x="1195" y="5437"/>
                  </a:lnTo>
                  <a:lnTo>
                    <a:pt x="1524" y="5808"/>
                  </a:lnTo>
                  <a:lnTo>
                    <a:pt x="1895" y="6179"/>
                  </a:lnTo>
                  <a:lnTo>
                    <a:pt x="2101" y="6343"/>
                  </a:lnTo>
                  <a:lnTo>
                    <a:pt x="2307" y="6508"/>
                  </a:lnTo>
                  <a:lnTo>
                    <a:pt x="2513" y="6590"/>
                  </a:lnTo>
                  <a:lnTo>
                    <a:pt x="2719" y="6673"/>
                  </a:lnTo>
                  <a:lnTo>
                    <a:pt x="2883" y="6714"/>
                  </a:lnTo>
                  <a:lnTo>
                    <a:pt x="3213" y="6714"/>
                  </a:lnTo>
                  <a:lnTo>
                    <a:pt x="3336" y="6673"/>
                  </a:lnTo>
                  <a:lnTo>
                    <a:pt x="3419" y="6590"/>
                  </a:lnTo>
                  <a:lnTo>
                    <a:pt x="3501" y="6467"/>
                  </a:lnTo>
                  <a:lnTo>
                    <a:pt x="3625" y="6261"/>
                  </a:lnTo>
                  <a:lnTo>
                    <a:pt x="3707" y="5931"/>
                  </a:lnTo>
                  <a:lnTo>
                    <a:pt x="3748" y="5602"/>
                  </a:lnTo>
                  <a:lnTo>
                    <a:pt x="3748" y="5272"/>
                  </a:lnTo>
                  <a:lnTo>
                    <a:pt x="3748" y="4984"/>
                  </a:lnTo>
                  <a:lnTo>
                    <a:pt x="3666" y="4572"/>
                  </a:lnTo>
                  <a:lnTo>
                    <a:pt x="3584" y="4202"/>
                  </a:lnTo>
                  <a:lnTo>
                    <a:pt x="3378" y="3460"/>
                  </a:lnTo>
                  <a:lnTo>
                    <a:pt x="3048" y="2719"/>
                  </a:lnTo>
                  <a:lnTo>
                    <a:pt x="2636" y="1978"/>
                  </a:lnTo>
                  <a:lnTo>
                    <a:pt x="2142" y="1360"/>
                  </a:lnTo>
                  <a:lnTo>
                    <a:pt x="1895" y="1071"/>
                  </a:lnTo>
                  <a:lnTo>
                    <a:pt x="1607" y="783"/>
                  </a:lnTo>
                  <a:lnTo>
                    <a:pt x="1318" y="536"/>
                  </a:lnTo>
                  <a:lnTo>
                    <a:pt x="989" y="330"/>
                  </a:lnTo>
                  <a:lnTo>
                    <a:pt x="700" y="16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09;p51">
              <a:extLst>
                <a:ext uri="{FF2B5EF4-FFF2-40B4-BE49-F238E27FC236}">
                  <a16:creationId xmlns:a16="http://schemas.microsoft.com/office/drawing/2014/main" xmlns="" id="{71DE5941-3D46-4857-F9A2-DEDCFFFD7F07}"/>
                </a:ext>
              </a:extLst>
            </p:cNvPr>
            <p:cNvSpPr/>
            <p:nvPr/>
          </p:nvSpPr>
          <p:spPr>
            <a:xfrm>
              <a:off x="2436425" y="4036425"/>
              <a:ext cx="75200" cy="156525"/>
            </a:xfrm>
            <a:custGeom>
              <a:avLst/>
              <a:gdLst/>
              <a:ahLst/>
              <a:cxnLst/>
              <a:rect l="l" t="t" r="r" b="b"/>
              <a:pathLst>
                <a:path w="3008" h="6261" extrusionOk="0">
                  <a:moveTo>
                    <a:pt x="83" y="1"/>
                  </a:moveTo>
                  <a:lnTo>
                    <a:pt x="1" y="83"/>
                  </a:lnTo>
                  <a:lnTo>
                    <a:pt x="1" y="124"/>
                  </a:lnTo>
                  <a:lnTo>
                    <a:pt x="124" y="536"/>
                  </a:lnTo>
                  <a:lnTo>
                    <a:pt x="248" y="948"/>
                  </a:lnTo>
                  <a:lnTo>
                    <a:pt x="618" y="1689"/>
                  </a:lnTo>
                  <a:lnTo>
                    <a:pt x="1277" y="3172"/>
                  </a:lnTo>
                  <a:lnTo>
                    <a:pt x="1936" y="4696"/>
                  </a:lnTo>
                  <a:lnTo>
                    <a:pt x="2266" y="5478"/>
                  </a:lnTo>
                  <a:lnTo>
                    <a:pt x="2472" y="5849"/>
                  </a:lnTo>
                  <a:lnTo>
                    <a:pt x="2678" y="6220"/>
                  </a:lnTo>
                  <a:lnTo>
                    <a:pt x="2719" y="6261"/>
                  </a:lnTo>
                  <a:lnTo>
                    <a:pt x="2884" y="6261"/>
                  </a:lnTo>
                  <a:lnTo>
                    <a:pt x="2966" y="6179"/>
                  </a:lnTo>
                  <a:lnTo>
                    <a:pt x="3007" y="6137"/>
                  </a:lnTo>
                  <a:lnTo>
                    <a:pt x="3007" y="6055"/>
                  </a:lnTo>
                  <a:lnTo>
                    <a:pt x="2842" y="5684"/>
                  </a:lnTo>
                  <a:lnTo>
                    <a:pt x="2678" y="5272"/>
                  </a:lnTo>
                  <a:lnTo>
                    <a:pt x="2307" y="4531"/>
                  </a:lnTo>
                  <a:lnTo>
                    <a:pt x="1648" y="3048"/>
                  </a:lnTo>
                  <a:lnTo>
                    <a:pt x="948" y="1525"/>
                  </a:lnTo>
                  <a:lnTo>
                    <a:pt x="618" y="783"/>
                  </a:lnTo>
                  <a:lnTo>
                    <a:pt x="412" y="412"/>
                  </a:lnTo>
                  <a:lnTo>
                    <a:pt x="207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10;p51">
              <a:extLst>
                <a:ext uri="{FF2B5EF4-FFF2-40B4-BE49-F238E27FC236}">
                  <a16:creationId xmlns:a16="http://schemas.microsoft.com/office/drawing/2014/main" xmlns="" id="{3A399C46-453E-5F64-BD31-B23324B769CD}"/>
                </a:ext>
              </a:extLst>
            </p:cNvPr>
            <p:cNvSpPr/>
            <p:nvPr/>
          </p:nvSpPr>
          <p:spPr>
            <a:xfrm>
              <a:off x="2534250" y="4288700"/>
              <a:ext cx="93725" cy="167850"/>
            </a:xfrm>
            <a:custGeom>
              <a:avLst/>
              <a:gdLst/>
              <a:ahLst/>
              <a:cxnLst/>
              <a:rect l="l" t="t" r="r" b="b"/>
              <a:pathLst>
                <a:path w="3749" h="6714" extrusionOk="0">
                  <a:moveTo>
                    <a:pt x="536" y="0"/>
                  </a:moveTo>
                  <a:lnTo>
                    <a:pt x="412" y="83"/>
                  </a:lnTo>
                  <a:lnTo>
                    <a:pt x="330" y="124"/>
                  </a:lnTo>
                  <a:lnTo>
                    <a:pt x="247" y="247"/>
                  </a:lnTo>
                  <a:lnTo>
                    <a:pt x="124" y="494"/>
                  </a:lnTo>
                  <a:lnTo>
                    <a:pt x="41" y="783"/>
                  </a:lnTo>
                  <a:lnTo>
                    <a:pt x="0" y="1112"/>
                  </a:lnTo>
                  <a:lnTo>
                    <a:pt x="0" y="1442"/>
                  </a:lnTo>
                  <a:lnTo>
                    <a:pt x="0" y="1771"/>
                  </a:lnTo>
                  <a:lnTo>
                    <a:pt x="83" y="2142"/>
                  </a:lnTo>
                  <a:lnTo>
                    <a:pt x="165" y="2513"/>
                  </a:lnTo>
                  <a:lnTo>
                    <a:pt x="371" y="3295"/>
                  </a:lnTo>
                  <a:lnTo>
                    <a:pt x="700" y="4036"/>
                  </a:lnTo>
                  <a:lnTo>
                    <a:pt x="1112" y="4737"/>
                  </a:lnTo>
                  <a:lnTo>
                    <a:pt x="1607" y="5354"/>
                  </a:lnTo>
                  <a:lnTo>
                    <a:pt x="1854" y="5643"/>
                  </a:lnTo>
                  <a:lnTo>
                    <a:pt x="2142" y="5931"/>
                  </a:lnTo>
                  <a:lnTo>
                    <a:pt x="2430" y="6178"/>
                  </a:lnTo>
                  <a:lnTo>
                    <a:pt x="2760" y="6384"/>
                  </a:lnTo>
                  <a:lnTo>
                    <a:pt x="3048" y="6549"/>
                  </a:lnTo>
                  <a:lnTo>
                    <a:pt x="3378" y="6714"/>
                  </a:lnTo>
                  <a:lnTo>
                    <a:pt x="3542" y="6343"/>
                  </a:lnTo>
                  <a:lnTo>
                    <a:pt x="3625" y="5890"/>
                  </a:lnTo>
                  <a:lnTo>
                    <a:pt x="3707" y="5437"/>
                  </a:lnTo>
                  <a:lnTo>
                    <a:pt x="3748" y="4984"/>
                  </a:lnTo>
                  <a:lnTo>
                    <a:pt x="3748" y="4490"/>
                  </a:lnTo>
                  <a:lnTo>
                    <a:pt x="3707" y="3995"/>
                  </a:lnTo>
                  <a:lnTo>
                    <a:pt x="3625" y="3542"/>
                  </a:lnTo>
                  <a:lnTo>
                    <a:pt x="3501" y="3089"/>
                  </a:lnTo>
                  <a:lnTo>
                    <a:pt x="3336" y="2636"/>
                  </a:lnTo>
                  <a:lnTo>
                    <a:pt x="3089" y="2142"/>
                  </a:lnTo>
                  <a:lnTo>
                    <a:pt x="2842" y="1730"/>
                  </a:lnTo>
                  <a:lnTo>
                    <a:pt x="2554" y="1277"/>
                  </a:lnTo>
                  <a:lnTo>
                    <a:pt x="2224" y="906"/>
                  </a:lnTo>
                  <a:lnTo>
                    <a:pt x="1854" y="536"/>
                  </a:lnTo>
                  <a:lnTo>
                    <a:pt x="1648" y="371"/>
                  </a:lnTo>
                  <a:lnTo>
                    <a:pt x="1442" y="206"/>
                  </a:lnTo>
                  <a:lnTo>
                    <a:pt x="1236" y="124"/>
                  </a:lnTo>
                  <a:lnTo>
                    <a:pt x="1030" y="41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11;p51">
              <a:extLst>
                <a:ext uri="{FF2B5EF4-FFF2-40B4-BE49-F238E27FC236}">
                  <a16:creationId xmlns:a16="http://schemas.microsoft.com/office/drawing/2014/main" xmlns="" id="{6A161542-AF17-6EE7-B063-D5707F2C2E03}"/>
                </a:ext>
              </a:extLst>
            </p:cNvPr>
            <p:cNvSpPr/>
            <p:nvPr/>
          </p:nvSpPr>
          <p:spPr>
            <a:xfrm>
              <a:off x="2529100" y="4255750"/>
              <a:ext cx="75175" cy="156525"/>
            </a:xfrm>
            <a:custGeom>
              <a:avLst/>
              <a:gdLst/>
              <a:ahLst/>
              <a:cxnLst/>
              <a:rect l="l" t="t" r="r" b="b"/>
              <a:pathLst>
                <a:path w="3007" h="6261" extrusionOk="0">
                  <a:moveTo>
                    <a:pt x="124" y="0"/>
                  </a:moveTo>
                  <a:lnTo>
                    <a:pt x="42" y="83"/>
                  </a:lnTo>
                  <a:lnTo>
                    <a:pt x="0" y="124"/>
                  </a:lnTo>
                  <a:lnTo>
                    <a:pt x="0" y="206"/>
                  </a:lnTo>
                  <a:lnTo>
                    <a:pt x="165" y="618"/>
                  </a:lnTo>
                  <a:lnTo>
                    <a:pt x="330" y="989"/>
                  </a:lnTo>
                  <a:lnTo>
                    <a:pt x="701" y="1730"/>
                  </a:lnTo>
                  <a:lnTo>
                    <a:pt x="1359" y="3254"/>
                  </a:lnTo>
                  <a:lnTo>
                    <a:pt x="2060" y="4737"/>
                  </a:lnTo>
                  <a:lnTo>
                    <a:pt x="2389" y="5478"/>
                  </a:lnTo>
                  <a:lnTo>
                    <a:pt x="2595" y="5849"/>
                  </a:lnTo>
                  <a:lnTo>
                    <a:pt x="2801" y="6219"/>
                  </a:lnTo>
                  <a:lnTo>
                    <a:pt x="2842" y="6261"/>
                  </a:lnTo>
                  <a:lnTo>
                    <a:pt x="2925" y="6261"/>
                  </a:lnTo>
                  <a:lnTo>
                    <a:pt x="3007" y="6219"/>
                  </a:lnTo>
                  <a:lnTo>
                    <a:pt x="3007" y="6137"/>
                  </a:lnTo>
                  <a:lnTo>
                    <a:pt x="2883" y="5725"/>
                  </a:lnTo>
                  <a:lnTo>
                    <a:pt x="2760" y="5354"/>
                  </a:lnTo>
                  <a:lnTo>
                    <a:pt x="2389" y="4572"/>
                  </a:lnTo>
                  <a:lnTo>
                    <a:pt x="1730" y="3089"/>
                  </a:lnTo>
                  <a:lnTo>
                    <a:pt x="1071" y="1565"/>
                  </a:lnTo>
                  <a:lnTo>
                    <a:pt x="742" y="824"/>
                  </a:lnTo>
                  <a:lnTo>
                    <a:pt x="536" y="412"/>
                  </a:lnTo>
                  <a:lnTo>
                    <a:pt x="330" y="8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2;p51">
              <a:extLst>
                <a:ext uri="{FF2B5EF4-FFF2-40B4-BE49-F238E27FC236}">
                  <a16:creationId xmlns:a16="http://schemas.microsoft.com/office/drawing/2014/main" xmlns="" id="{2E7EFED3-0489-E986-C3D2-E9D2775F0DCF}"/>
                </a:ext>
              </a:extLst>
            </p:cNvPr>
            <p:cNvSpPr/>
            <p:nvPr/>
          </p:nvSpPr>
          <p:spPr>
            <a:xfrm>
              <a:off x="2286100" y="4239275"/>
              <a:ext cx="166825" cy="93725"/>
            </a:xfrm>
            <a:custGeom>
              <a:avLst/>
              <a:gdLst/>
              <a:ahLst/>
              <a:cxnLst/>
              <a:rect l="l" t="t" r="r" b="b"/>
              <a:pathLst>
                <a:path w="6673" h="3749" extrusionOk="0">
                  <a:moveTo>
                    <a:pt x="5272" y="0"/>
                  </a:moveTo>
                  <a:lnTo>
                    <a:pt x="4943" y="41"/>
                  </a:lnTo>
                  <a:lnTo>
                    <a:pt x="4572" y="83"/>
                  </a:lnTo>
                  <a:lnTo>
                    <a:pt x="4160" y="165"/>
                  </a:lnTo>
                  <a:lnTo>
                    <a:pt x="3419" y="412"/>
                  </a:lnTo>
                  <a:lnTo>
                    <a:pt x="2678" y="742"/>
                  </a:lnTo>
                  <a:lnTo>
                    <a:pt x="1977" y="1154"/>
                  </a:lnTo>
                  <a:lnTo>
                    <a:pt x="1318" y="1607"/>
                  </a:lnTo>
                  <a:lnTo>
                    <a:pt x="1030" y="1895"/>
                  </a:lnTo>
                  <a:lnTo>
                    <a:pt x="783" y="2142"/>
                  </a:lnTo>
                  <a:lnTo>
                    <a:pt x="536" y="2430"/>
                  </a:lnTo>
                  <a:lnTo>
                    <a:pt x="330" y="2760"/>
                  </a:lnTo>
                  <a:lnTo>
                    <a:pt x="124" y="3048"/>
                  </a:lnTo>
                  <a:lnTo>
                    <a:pt x="0" y="3378"/>
                  </a:lnTo>
                  <a:lnTo>
                    <a:pt x="371" y="3542"/>
                  </a:lnTo>
                  <a:lnTo>
                    <a:pt x="783" y="3666"/>
                  </a:lnTo>
                  <a:lnTo>
                    <a:pt x="1236" y="3707"/>
                  </a:lnTo>
                  <a:lnTo>
                    <a:pt x="1730" y="3748"/>
                  </a:lnTo>
                  <a:lnTo>
                    <a:pt x="2224" y="3748"/>
                  </a:lnTo>
                  <a:lnTo>
                    <a:pt x="2678" y="3707"/>
                  </a:lnTo>
                  <a:lnTo>
                    <a:pt x="3131" y="3625"/>
                  </a:lnTo>
                  <a:lnTo>
                    <a:pt x="3584" y="3501"/>
                  </a:lnTo>
                  <a:lnTo>
                    <a:pt x="4078" y="3336"/>
                  </a:lnTo>
                  <a:lnTo>
                    <a:pt x="4531" y="3089"/>
                  </a:lnTo>
                  <a:lnTo>
                    <a:pt x="4984" y="2842"/>
                  </a:lnTo>
                  <a:lnTo>
                    <a:pt x="5396" y="2554"/>
                  </a:lnTo>
                  <a:lnTo>
                    <a:pt x="5766" y="2266"/>
                  </a:lnTo>
                  <a:lnTo>
                    <a:pt x="6178" y="1895"/>
                  </a:lnTo>
                  <a:lnTo>
                    <a:pt x="6343" y="1689"/>
                  </a:lnTo>
                  <a:lnTo>
                    <a:pt x="6467" y="1483"/>
                  </a:lnTo>
                  <a:lnTo>
                    <a:pt x="6590" y="1277"/>
                  </a:lnTo>
                  <a:lnTo>
                    <a:pt x="6631" y="1030"/>
                  </a:lnTo>
                  <a:lnTo>
                    <a:pt x="6673" y="865"/>
                  </a:lnTo>
                  <a:lnTo>
                    <a:pt x="6673" y="700"/>
                  </a:lnTo>
                  <a:lnTo>
                    <a:pt x="6673" y="577"/>
                  </a:lnTo>
                  <a:lnTo>
                    <a:pt x="6631" y="453"/>
                  </a:lnTo>
                  <a:lnTo>
                    <a:pt x="6549" y="330"/>
                  </a:lnTo>
                  <a:lnTo>
                    <a:pt x="6467" y="247"/>
                  </a:lnTo>
                  <a:lnTo>
                    <a:pt x="6220" y="124"/>
                  </a:lnTo>
                  <a:lnTo>
                    <a:pt x="5931" y="4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13;p51">
              <a:extLst>
                <a:ext uri="{FF2B5EF4-FFF2-40B4-BE49-F238E27FC236}">
                  <a16:creationId xmlns:a16="http://schemas.microsoft.com/office/drawing/2014/main" xmlns="" id="{4900B545-FAD8-3303-801F-651D8E00300D}"/>
                </a:ext>
              </a:extLst>
            </p:cNvPr>
            <p:cNvSpPr/>
            <p:nvPr/>
          </p:nvSpPr>
          <p:spPr>
            <a:xfrm>
              <a:off x="2329350" y="4234125"/>
              <a:ext cx="156525" cy="75175"/>
            </a:xfrm>
            <a:custGeom>
              <a:avLst/>
              <a:gdLst/>
              <a:ahLst/>
              <a:cxnLst/>
              <a:rect l="l" t="t" r="r" b="b"/>
              <a:pathLst>
                <a:path w="6261" h="3007" extrusionOk="0">
                  <a:moveTo>
                    <a:pt x="6055" y="0"/>
                  </a:moveTo>
                  <a:lnTo>
                    <a:pt x="5684" y="165"/>
                  </a:lnTo>
                  <a:lnTo>
                    <a:pt x="5272" y="330"/>
                  </a:lnTo>
                  <a:lnTo>
                    <a:pt x="4531" y="701"/>
                  </a:lnTo>
                  <a:lnTo>
                    <a:pt x="3048" y="1401"/>
                  </a:lnTo>
                  <a:lnTo>
                    <a:pt x="1565" y="2060"/>
                  </a:lnTo>
                  <a:lnTo>
                    <a:pt x="783" y="2389"/>
                  </a:lnTo>
                  <a:lnTo>
                    <a:pt x="412" y="2595"/>
                  </a:lnTo>
                  <a:lnTo>
                    <a:pt x="41" y="2801"/>
                  </a:lnTo>
                  <a:lnTo>
                    <a:pt x="0" y="2883"/>
                  </a:lnTo>
                  <a:lnTo>
                    <a:pt x="41" y="2925"/>
                  </a:lnTo>
                  <a:lnTo>
                    <a:pt x="83" y="3007"/>
                  </a:lnTo>
                  <a:lnTo>
                    <a:pt x="165" y="3007"/>
                  </a:lnTo>
                  <a:lnTo>
                    <a:pt x="536" y="2883"/>
                  </a:lnTo>
                  <a:lnTo>
                    <a:pt x="948" y="2760"/>
                  </a:lnTo>
                  <a:lnTo>
                    <a:pt x="1689" y="2430"/>
                  </a:lnTo>
                  <a:lnTo>
                    <a:pt x="3213" y="1730"/>
                  </a:lnTo>
                  <a:lnTo>
                    <a:pt x="4695" y="1071"/>
                  </a:lnTo>
                  <a:lnTo>
                    <a:pt x="5478" y="742"/>
                  </a:lnTo>
                  <a:lnTo>
                    <a:pt x="5849" y="577"/>
                  </a:lnTo>
                  <a:lnTo>
                    <a:pt x="6219" y="330"/>
                  </a:lnTo>
                  <a:lnTo>
                    <a:pt x="6261" y="289"/>
                  </a:lnTo>
                  <a:lnTo>
                    <a:pt x="6261" y="247"/>
                  </a:lnTo>
                  <a:lnTo>
                    <a:pt x="6261" y="124"/>
                  </a:lnTo>
                  <a:lnTo>
                    <a:pt x="6178" y="42"/>
                  </a:lnTo>
                  <a:lnTo>
                    <a:pt x="6137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14;p51">
              <a:extLst>
                <a:ext uri="{FF2B5EF4-FFF2-40B4-BE49-F238E27FC236}">
                  <a16:creationId xmlns:a16="http://schemas.microsoft.com/office/drawing/2014/main" xmlns="" id="{BBD8B483-CD9A-C259-2AC7-DC2FCB0B27E7}"/>
                </a:ext>
              </a:extLst>
            </p:cNvPr>
            <p:cNvSpPr/>
            <p:nvPr/>
          </p:nvSpPr>
          <p:spPr>
            <a:xfrm>
              <a:off x="2581600" y="4117775"/>
              <a:ext cx="167875" cy="93725"/>
            </a:xfrm>
            <a:custGeom>
              <a:avLst/>
              <a:gdLst/>
              <a:ahLst/>
              <a:cxnLst/>
              <a:rect l="l" t="t" r="r" b="b"/>
              <a:pathLst>
                <a:path w="6715" h="3749" extrusionOk="0">
                  <a:moveTo>
                    <a:pt x="4984" y="0"/>
                  </a:moveTo>
                  <a:lnTo>
                    <a:pt x="4490" y="42"/>
                  </a:lnTo>
                  <a:lnTo>
                    <a:pt x="3996" y="83"/>
                  </a:lnTo>
                  <a:lnTo>
                    <a:pt x="3543" y="165"/>
                  </a:lnTo>
                  <a:lnTo>
                    <a:pt x="3131" y="247"/>
                  </a:lnTo>
                  <a:lnTo>
                    <a:pt x="2637" y="453"/>
                  </a:lnTo>
                  <a:lnTo>
                    <a:pt x="2184" y="659"/>
                  </a:lnTo>
                  <a:lnTo>
                    <a:pt x="1731" y="906"/>
                  </a:lnTo>
                  <a:lnTo>
                    <a:pt x="1319" y="1195"/>
                  </a:lnTo>
                  <a:lnTo>
                    <a:pt x="907" y="1524"/>
                  </a:lnTo>
                  <a:lnTo>
                    <a:pt x="536" y="1895"/>
                  </a:lnTo>
                  <a:lnTo>
                    <a:pt x="372" y="2101"/>
                  </a:lnTo>
                  <a:lnTo>
                    <a:pt x="207" y="2307"/>
                  </a:lnTo>
                  <a:lnTo>
                    <a:pt x="124" y="2513"/>
                  </a:lnTo>
                  <a:lnTo>
                    <a:pt x="83" y="2719"/>
                  </a:lnTo>
                  <a:lnTo>
                    <a:pt x="42" y="2925"/>
                  </a:lnTo>
                  <a:lnTo>
                    <a:pt x="1" y="3048"/>
                  </a:lnTo>
                  <a:lnTo>
                    <a:pt x="42" y="3213"/>
                  </a:lnTo>
                  <a:lnTo>
                    <a:pt x="83" y="3336"/>
                  </a:lnTo>
                  <a:lnTo>
                    <a:pt x="166" y="3419"/>
                  </a:lnTo>
                  <a:lnTo>
                    <a:pt x="248" y="3542"/>
                  </a:lnTo>
                  <a:lnTo>
                    <a:pt x="495" y="3666"/>
                  </a:lnTo>
                  <a:lnTo>
                    <a:pt x="783" y="3748"/>
                  </a:lnTo>
                  <a:lnTo>
                    <a:pt x="1772" y="3748"/>
                  </a:lnTo>
                  <a:lnTo>
                    <a:pt x="2143" y="3666"/>
                  </a:lnTo>
                  <a:lnTo>
                    <a:pt x="2513" y="3584"/>
                  </a:lnTo>
                  <a:lnTo>
                    <a:pt x="3296" y="3378"/>
                  </a:lnTo>
                  <a:lnTo>
                    <a:pt x="4037" y="3048"/>
                  </a:lnTo>
                  <a:lnTo>
                    <a:pt x="4737" y="2636"/>
                  </a:lnTo>
                  <a:lnTo>
                    <a:pt x="5355" y="2142"/>
                  </a:lnTo>
                  <a:lnTo>
                    <a:pt x="5685" y="1895"/>
                  </a:lnTo>
                  <a:lnTo>
                    <a:pt x="5932" y="1607"/>
                  </a:lnTo>
                  <a:lnTo>
                    <a:pt x="6179" y="1318"/>
                  </a:lnTo>
                  <a:lnTo>
                    <a:pt x="6385" y="1030"/>
                  </a:lnTo>
                  <a:lnTo>
                    <a:pt x="6591" y="701"/>
                  </a:lnTo>
                  <a:lnTo>
                    <a:pt x="6714" y="371"/>
                  </a:lnTo>
                  <a:lnTo>
                    <a:pt x="6344" y="247"/>
                  </a:lnTo>
                  <a:lnTo>
                    <a:pt x="5890" y="124"/>
                  </a:lnTo>
                  <a:lnTo>
                    <a:pt x="5437" y="42"/>
                  </a:lnTo>
                  <a:lnTo>
                    <a:pt x="4984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15;p51">
              <a:extLst>
                <a:ext uri="{FF2B5EF4-FFF2-40B4-BE49-F238E27FC236}">
                  <a16:creationId xmlns:a16="http://schemas.microsoft.com/office/drawing/2014/main" xmlns="" id="{337F89A6-8BE4-D506-1B80-B8582D454EDF}"/>
                </a:ext>
              </a:extLst>
            </p:cNvPr>
            <p:cNvSpPr/>
            <p:nvPr/>
          </p:nvSpPr>
          <p:spPr>
            <a:xfrm>
              <a:off x="2548650" y="4141450"/>
              <a:ext cx="156550" cy="75200"/>
            </a:xfrm>
            <a:custGeom>
              <a:avLst/>
              <a:gdLst/>
              <a:ahLst/>
              <a:cxnLst/>
              <a:rect l="l" t="t" r="r" b="b"/>
              <a:pathLst>
                <a:path w="6262" h="3008" extrusionOk="0">
                  <a:moveTo>
                    <a:pt x="6138" y="1"/>
                  </a:moveTo>
                  <a:lnTo>
                    <a:pt x="5726" y="124"/>
                  </a:lnTo>
                  <a:lnTo>
                    <a:pt x="5355" y="289"/>
                  </a:lnTo>
                  <a:lnTo>
                    <a:pt x="4573" y="618"/>
                  </a:lnTo>
                  <a:lnTo>
                    <a:pt x="3090" y="1277"/>
                  </a:lnTo>
                  <a:lnTo>
                    <a:pt x="1607" y="1936"/>
                  </a:lnTo>
                  <a:lnTo>
                    <a:pt x="825" y="2266"/>
                  </a:lnTo>
                  <a:lnTo>
                    <a:pt x="413" y="2472"/>
                  </a:lnTo>
                  <a:lnTo>
                    <a:pt x="83" y="2678"/>
                  </a:lnTo>
                  <a:lnTo>
                    <a:pt x="42" y="2719"/>
                  </a:lnTo>
                  <a:lnTo>
                    <a:pt x="1" y="2760"/>
                  </a:lnTo>
                  <a:lnTo>
                    <a:pt x="42" y="2884"/>
                  </a:lnTo>
                  <a:lnTo>
                    <a:pt x="83" y="3007"/>
                  </a:lnTo>
                  <a:lnTo>
                    <a:pt x="207" y="3007"/>
                  </a:lnTo>
                  <a:lnTo>
                    <a:pt x="619" y="2884"/>
                  </a:lnTo>
                  <a:lnTo>
                    <a:pt x="989" y="2678"/>
                  </a:lnTo>
                  <a:lnTo>
                    <a:pt x="1772" y="2307"/>
                  </a:lnTo>
                  <a:lnTo>
                    <a:pt x="3255" y="1648"/>
                  </a:lnTo>
                  <a:lnTo>
                    <a:pt x="4737" y="948"/>
                  </a:lnTo>
                  <a:lnTo>
                    <a:pt x="5520" y="618"/>
                  </a:lnTo>
                  <a:lnTo>
                    <a:pt x="5891" y="454"/>
                  </a:lnTo>
                  <a:lnTo>
                    <a:pt x="6220" y="207"/>
                  </a:lnTo>
                  <a:lnTo>
                    <a:pt x="6261" y="165"/>
                  </a:lnTo>
                  <a:lnTo>
                    <a:pt x="6261" y="83"/>
                  </a:lnTo>
                  <a:lnTo>
                    <a:pt x="6220" y="42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16;p51">
              <a:extLst>
                <a:ext uri="{FF2B5EF4-FFF2-40B4-BE49-F238E27FC236}">
                  <a16:creationId xmlns:a16="http://schemas.microsoft.com/office/drawing/2014/main" xmlns="" id="{3A947A92-840B-A690-445B-0A7EEA3F6426}"/>
                </a:ext>
              </a:extLst>
            </p:cNvPr>
            <p:cNvSpPr/>
            <p:nvPr/>
          </p:nvSpPr>
          <p:spPr>
            <a:xfrm>
              <a:off x="2528075" y="3990100"/>
              <a:ext cx="87525" cy="171975"/>
            </a:xfrm>
            <a:custGeom>
              <a:avLst/>
              <a:gdLst/>
              <a:ahLst/>
              <a:cxnLst/>
              <a:rect l="l" t="t" r="r" b="b"/>
              <a:pathLst>
                <a:path w="3501" h="6879" extrusionOk="0">
                  <a:moveTo>
                    <a:pt x="3130" y="0"/>
                  </a:moveTo>
                  <a:lnTo>
                    <a:pt x="2760" y="165"/>
                  </a:lnTo>
                  <a:lnTo>
                    <a:pt x="2389" y="412"/>
                  </a:lnTo>
                  <a:lnTo>
                    <a:pt x="2018" y="700"/>
                  </a:lnTo>
                  <a:lnTo>
                    <a:pt x="1689" y="1030"/>
                  </a:lnTo>
                  <a:lnTo>
                    <a:pt x="1359" y="1359"/>
                  </a:lnTo>
                  <a:lnTo>
                    <a:pt x="1071" y="1771"/>
                  </a:lnTo>
                  <a:lnTo>
                    <a:pt x="783" y="2142"/>
                  </a:lnTo>
                  <a:lnTo>
                    <a:pt x="577" y="2554"/>
                  </a:lnTo>
                  <a:lnTo>
                    <a:pt x="371" y="3007"/>
                  </a:lnTo>
                  <a:lnTo>
                    <a:pt x="247" y="3501"/>
                  </a:lnTo>
                  <a:lnTo>
                    <a:pt x="124" y="3995"/>
                  </a:lnTo>
                  <a:lnTo>
                    <a:pt x="41" y="4531"/>
                  </a:lnTo>
                  <a:lnTo>
                    <a:pt x="0" y="5025"/>
                  </a:lnTo>
                  <a:lnTo>
                    <a:pt x="41" y="5560"/>
                  </a:lnTo>
                  <a:lnTo>
                    <a:pt x="41" y="5808"/>
                  </a:lnTo>
                  <a:lnTo>
                    <a:pt x="124" y="6055"/>
                  </a:lnTo>
                  <a:lnTo>
                    <a:pt x="206" y="6261"/>
                  </a:lnTo>
                  <a:lnTo>
                    <a:pt x="330" y="6466"/>
                  </a:lnTo>
                  <a:lnTo>
                    <a:pt x="412" y="6590"/>
                  </a:lnTo>
                  <a:lnTo>
                    <a:pt x="536" y="6714"/>
                  </a:lnTo>
                  <a:lnTo>
                    <a:pt x="659" y="6796"/>
                  </a:lnTo>
                  <a:lnTo>
                    <a:pt x="783" y="6878"/>
                  </a:lnTo>
                  <a:lnTo>
                    <a:pt x="1030" y="6878"/>
                  </a:lnTo>
                  <a:lnTo>
                    <a:pt x="1277" y="6796"/>
                  </a:lnTo>
                  <a:lnTo>
                    <a:pt x="1524" y="6631"/>
                  </a:lnTo>
                  <a:lnTo>
                    <a:pt x="1771" y="6384"/>
                  </a:lnTo>
                  <a:lnTo>
                    <a:pt x="2018" y="6137"/>
                  </a:lnTo>
                  <a:lnTo>
                    <a:pt x="2224" y="5890"/>
                  </a:lnTo>
                  <a:lnTo>
                    <a:pt x="2430" y="5602"/>
                  </a:lnTo>
                  <a:lnTo>
                    <a:pt x="2636" y="5231"/>
                  </a:lnTo>
                  <a:lnTo>
                    <a:pt x="2966" y="4531"/>
                  </a:lnTo>
                  <a:lnTo>
                    <a:pt x="3254" y="3748"/>
                  </a:lnTo>
                  <a:lnTo>
                    <a:pt x="3419" y="2966"/>
                  </a:lnTo>
                  <a:lnTo>
                    <a:pt x="3501" y="2183"/>
                  </a:lnTo>
                  <a:lnTo>
                    <a:pt x="3501" y="1771"/>
                  </a:lnTo>
                  <a:lnTo>
                    <a:pt x="3501" y="1401"/>
                  </a:lnTo>
                  <a:lnTo>
                    <a:pt x="3460" y="1030"/>
                  </a:lnTo>
                  <a:lnTo>
                    <a:pt x="3377" y="659"/>
                  </a:lnTo>
                  <a:lnTo>
                    <a:pt x="3254" y="330"/>
                  </a:lnTo>
                  <a:lnTo>
                    <a:pt x="3130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17;p51">
              <a:extLst>
                <a:ext uri="{FF2B5EF4-FFF2-40B4-BE49-F238E27FC236}">
                  <a16:creationId xmlns:a16="http://schemas.microsoft.com/office/drawing/2014/main" xmlns="" id="{FBDB761F-0407-BD46-A3C7-C9F3E3FE5133}"/>
                </a:ext>
              </a:extLst>
            </p:cNvPr>
            <p:cNvSpPr/>
            <p:nvPr/>
          </p:nvSpPr>
          <p:spPr>
            <a:xfrm>
              <a:off x="2530125" y="4033350"/>
              <a:ext cx="59750" cy="162700"/>
            </a:xfrm>
            <a:custGeom>
              <a:avLst/>
              <a:gdLst/>
              <a:ahLst/>
              <a:cxnLst/>
              <a:rect l="l" t="t" r="r" b="b"/>
              <a:pathLst>
                <a:path w="2390" h="6508" extrusionOk="0">
                  <a:moveTo>
                    <a:pt x="2225" y="0"/>
                  </a:moveTo>
                  <a:lnTo>
                    <a:pt x="2183" y="41"/>
                  </a:lnTo>
                  <a:lnTo>
                    <a:pt x="1977" y="412"/>
                  </a:lnTo>
                  <a:lnTo>
                    <a:pt x="1813" y="783"/>
                  </a:lnTo>
                  <a:lnTo>
                    <a:pt x="1566" y="1606"/>
                  </a:lnTo>
                  <a:lnTo>
                    <a:pt x="1030" y="3130"/>
                  </a:lnTo>
                  <a:lnTo>
                    <a:pt x="495" y="4695"/>
                  </a:lnTo>
                  <a:lnTo>
                    <a:pt x="206" y="5478"/>
                  </a:lnTo>
                  <a:lnTo>
                    <a:pt x="83" y="5890"/>
                  </a:lnTo>
                  <a:lnTo>
                    <a:pt x="1" y="6302"/>
                  </a:lnTo>
                  <a:lnTo>
                    <a:pt x="1" y="6343"/>
                  </a:lnTo>
                  <a:lnTo>
                    <a:pt x="42" y="6425"/>
                  </a:lnTo>
                  <a:lnTo>
                    <a:pt x="124" y="6466"/>
                  </a:lnTo>
                  <a:lnTo>
                    <a:pt x="248" y="6507"/>
                  </a:lnTo>
                  <a:lnTo>
                    <a:pt x="289" y="6466"/>
                  </a:lnTo>
                  <a:lnTo>
                    <a:pt x="330" y="6425"/>
                  </a:lnTo>
                  <a:lnTo>
                    <a:pt x="495" y="6054"/>
                  </a:lnTo>
                  <a:lnTo>
                    <a:pt x="660" y="5643"/>
                  </a:lnTo>
                  <a:lnTo>
                    <a:pt x="907" y="4819"/>
                  </a:lnTo>
                  <a:lnTo>
                    <a:pt x="1401" y="3254"/>
                  </a:lnTo>
                  <a:lnTo>
                    <a:pt x="1936" y="1730"/>
                  </a:lnTo>
                  <a:lnTo>
                    <a:pt x="2183" y="906"/>
                  </a:lnTo>
                  <a:lnTo>
                    <a:pt x="2307" y="535"/>
                  </a:lnTo>
                  <a:lnTo>
                    <a:pt x="2389" y="124"/>
                  </a:lnTo>
                  <a:lnTo>
                    <a:pt x="2389" y="41"/>
                  </a:lnTo>
                  <a:lnTo>
                    <a:pt x="2307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18;p51">
              <a:extLst>
                <a:ext uri="{FF2B5EF4-FFF2-40B4-BE49-F238E27FC236}">
                  <a16:creationId xmlns:a16="http://schemas.microsoft.com/office/drawing/2014/main" xmlns="" id="{8C0782AF-6118-0ACC-BA47-94EEEB95EE01}"/>
                </a:ext>
              </a:extLst>
            </p:cNvPr>
            <p:cNvSpPr/>
            <p:nvPr/>
          </p:nvSpPr>
          <p:spPr>
            <a:xfrm>
              <a:off x="2425100" y="4290750"/>
              <a:ext cx="87550" cy="173000"/>
            </a:xfrm>
            <a:custGeom>
              <a:avLst/>
              <a:gdLst/>
              <a:ahLst/>
              <a:cxnLst/>
              <a:rect l="l" t="t" r="r" b="b"/>
              <a:pathLst>
                <a:path w="3502" h="6920" extrusionOk="0">
                  <a:moveTo>
                    <a:pt x="2595" y="1"/>
                  </a:moveTo>
                  <a:lnTo>
                    <a:pt x="2472" y="42"/>
                  </a:lnTo>
                  <a:lnTo>
                    <a:pt x="2225" y="124"/>
                  </a:lnTo>
                  <a:lnTo>
                    <a:pt x="1977" y="289"/>
                  </a:lnTo>
                  <a:lnTo>
                    <a:pt x="1730" y="495"/>
                  </a:lnTo>
                  <a:lnTo>
                    <a:pt x="1483" y="742"/>
                  </a:lnTo>
                  <a:lnTo>
                    <a:pt x="1277" y="989"/>
                  </a:lnTo>
                  <a:lnTo>
                    <a:pt x="1071" y="1319"/>
                  </a:lnTo>
                  <a:lnTo>
                    <a:pt x="865" y="1648"/>
                  </a:lnTo>
                  <a:lnTo>
                    <a:pt x="536" y="2348"/>
                  </a:lnTo>
                  <a:lnTo>
                    <a:pt x="248" y="3131"/>
                  </a:lnTo>
                  <a:lnTo>
                    <a:pt x="83" y="3913"/>
                  </a:lnTo>
                  <a:lnTo>
                    <a:pt x="1" y="4737"/>
                  </a:lnTo>
                  <a:lnTo>
                    <a:pt x="1" y="5108"/>
                  </a:lnTo>
                  <a:lnTo>
                    <a:pt x="1" y="5478"/>
                  </a:lnTo>
                  <a:lnTo>
                    <a:pt x="83" y="5890"/>
                  </a:lnTo>
                  <a:lnTo>
                    <a:pt x="124" y="6220"/>
                  </a:lnTo>
                  <a:lnTo>
                    <a:pt x="248" y="6590"/>
                  </a:lnTo>
                  <a:lnTo>
                    <a:pt x="371" y="6920"/>
                  </a:lnTo>
                  <a:lnTo>
                    <a:pt x="742" y="6714"/>
                  </a:lnTo>
                  <a:lnTo>
                    <a:pt x="1113" y="6508"/>
                  </a:lnTo>
                  <a:lnTo>
                    <a:pt x="1483" y="6220"/>
                  </a:lnTo>
                  <a:lnTo>
                    <a:pt x="1813" y="5890"/>
                  </a:lnTo>
                  <a:lnTo>
                    <a:pt x="2142" y="5520"/>
                  </a:lnTo>
                  <a:lnTo>
                    <a:pt x="2431" y="5149"/>
                  </a:lnTo>
                  <a:lnTo>
                    <a:pt x="2719" y="4737"/>
                  </a:lnTo>
                  <a:lnTo>
                    <a:pt x="2925" y="4366"/>
                  </a:lnTo>
                  <a:lnTo>
                    <a:pt x="3131" y="3872"/>
                  </a:lnTo>
                  <a:lnTo>
                    <a:pt x="3295" y="3378"/>
                  </a:lnTo>
                  <a:lnTo>
                    <a:pt x="3378" y="2884"/>
                  </a:lnTo>
                  <a:lnTo>
                    <a:pt x="3460" y="2389"/>
                  </a:lnTo>
                  <a:lnTo>
                    <a:pt x="3501" y="1895"/>
                  </a:lnTo>
                  <a:lnTo>
                    <a:pt x="3460" y="1360"/>
                  </a:lnTo>
                  <a:lnTo>
                    <a:pt x="3460" y="1071"/>
                  </a:lnTo>
                  <a:lnTo>
                    <a:pt x="3378" y="866"/>
                  </a:lnTo>
                  <a:lnTo>
                    <a:pt x="3295" y="618"/>
                  </a:lnTo>
                  <a:lnTo>
                    <a:pt x="3213" y="454"/>
                  </a:lnTo>
                  <a:lnTo>
                    <a:pt x="3090" y="289"/>
                  </a:lnTo>
                  <a:lnTo>
                    <a:pt x="2966" y="165"/>
                  </a:lnTo>
                  <a:lnTo>
                    <a:pt x="2842" y="83"/>
                  </a:lnTo>
                  <a:lnTo>
                    <a:pt x="2719" y="42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19;p51">
              <a:extLst>
                <a:ext uri="{FF2B5EF4-FFF2-40B4-BE49-F238E27FC236}">
                  <a16:creationId xmlns:a16="http://schemas.microsoft.com/office/drawing/2014/main" xmlns="" id="{CEEABAD4-D2BD-5541-272B-FDC32C356EDE}"/>
                </a:ext>
              </a:extLst>
            </p:cNvPr>
            <p:cNvSpPr/>
            <p:nvPr/>
          </p:nvSpPr>
          <p:spPr>
            <a:xfrm>
              <a:off x="2450850" y="4257800"/>
              <a:ext cx="59725" cy="162725"/>
            </a:xfrm>
            <a:custGeom>
              <a:avLst/>
              <a:gdLst/>
              <a:ahLst/>
              <a:cxnLst/>
              <a:rect l="l" t="t" r="r" b="b"/>
              <a:pathLst>
                <a:path w="2389" h="6509" extrusionOk="0">
                  <a:moveTo>
                    <a:pt x="2101" y="1"/>
                  </a:moveTo>
                  <a:lnTo>
                    <a:pt x="2060" y="83"/>
                  </a:lnTo>
                  <a:lnTo>
                    <a:pt x="1895" y="454"/>
                  </a:lnTo>
                  <a:lnTo>
                    <a:pt x="1730" y="866"/>
                  </a:lnTo>
                  <a:lnTo>
                    <a:pt x="1524" y="1648"/>
                  </a:lnTo>
                  <a:lnTo>
                    <a:pt x="989" y="3213"/>
                  </a:lnTo>
                  <a:lnTo>
                    <a:pt x="494" y="4778"/>
                  </a:lnTo>
                  <a:lnTo>
                    <a:pt x="206" y="5561"/>
                  </a:lnTo>
                  <a:lnTo>
                    <a:pt x="83" y="5973"/>
                  </a:lnTo>
                  <a:lnTo>
                    <a:pt x="0" y="6385"/>
                  </a:lnTo>
                  <a:lnTo>
                    <a:pt x="41" y="6426"/>
                  </a:lnTo>
                  <a:lnTo>
                    <a:pt x="83" y="6467"/>
                  </a:lnTo>
                  <a:lnTo>
                    <a:pt x="165" y="6508"/>
                  </a:lnTo>
                  <a:lnTo>
                    <a:pt x="206" y="6426"/>
                  </a:lnTo>
                  <a:lnTo>
                    <a:pt x="412" y="6096"/>
                  </a:lnTo>
                  <a:lnTo>
                    <a:pt x="577" y="5684"/>
                  </a:lnTo>
                  <a:lnTo>
                    <a:pt x="824" y="4902"/>
                  </a:lnTo>
                  <a:lnTo>
                    <a:pt x="1359" y="3337"/>
                  </a:lnTo>
                  <a:lnTo>
                    <a:pt x="1895" y="1813"/>
                  </a:lnTo>
                  <a:lnTo>
                    <a:pt x="2183" y="989"/>
                  </a:lnTo>
                  <a:lnTo>
                    <a:pt x="2307" y="577"/>
                  </a:lnTo>
                  <a:lnTo>
                    <a:pt x="2389" y="165"/>
                  </a:lnTo>
                  <a:lnTo>
                    <a:pt x="2389" y="124"/>
                  </a:lnTo>
                  <a:lnTo>
                    <a:pt x="2348" y="83"/>
                  </a:lnTo>
                  <a:lnTo>
                    <a:pt x="2265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0;p51">
              <a:extLst>
                <a:ext uri="{FF2B5EF4-FFF2-40B4-BE49-F238E27FC236}">
                  <a16:creationId xmlns:a16="http://schemas.microsoft.com/office/drawing/2014/main" xmlns="" id="{01E5E7A9-2829-30BA-46B4-6752570580DA}"/>
                </a:ext>
              </a:extLst>
            </p:cNvPr>
            <p:cNvSpPr/>
            <p:nvPr/>
          </p:nvSpPr>
          <p:spPr>
            <a:xfrm>
              <a:off x="2280950" y="4130125"/>
              <a:ext cx="171975" cy="87550"/>
            </a:xfrm>
            <a:custGeom>
              <a:avLst/>
              <a:gdLst/>
              <a:ahLst/>
              <a:cxnLst/>
              <a:rect l="l" t="t" r="r" b="b"/>
              <a:pathLst>
                <a:path w="6879" h="3502" extrusionOk="0">
                  <a:moveTo>
                    <a:pt x="1771" y="1"/>
                  </a:moveTo>
                  <a:lnTo>
                    <a:pt x="1401" y="42"/>
                  </a:lnTo>
                  <a:lnTo>
                    <a:pt x="1030" y="83"/>
                  </a:lnTo>
                  <a:lnTo>
                    <a:pt x="659" y="165"/>
                  </a:lnTo>
                  <a:lnTo>
                    <a:pt x="330" y="248"/>
                  </a:lnTo>
                  <a:lnTo>
                    <a:pt x="0" y="371"/>
                  </a:lnTo>
                  <a:lnTo>
                    <a:pt x="165" y="742"/>
                  </a:lnTo>
                  <a:lnTo>
                    <a:pt x="412" y="1113"/>
                  </a:lnTo>
                  <a:lnTo>
                    <a:pt x="701" y="1483"/>
                  </a:lnTo>
                  <a:lnTo>
                    <a:pt x="1030" y="1854"/>
                  </a:lnTo>
                  <a:lnTo>
                    <a:pt x="1360" y="2183"/>
                  </a:lnTo>
                  <a:lnTo>
                    <a:pt x="1771" y="2472"/>
                  </a:lnTo>
                  <a:lnTo>
                    <a:pt x="2142" y="2719"/>
                  </a:lnTo>
                  <a:lnTo>
                    <a:pt x="2554" y="2925"/>
                  </a:lnTo>
                  <a:lnTo>
                    <a:pt x="3007" y="3131"/>
                  </a:lnTo>
                  <a:lnTo>
                    <a:pt x="3501" y="3295"/>
                  </a:lnTo>
                  <a:lnTo>
                    <a:pt x="4037" y="3378"/>
                  </a:lnTo>
                  <a:lnTo>
                    <a:pt x="4531" y="3460"/>
                  </a:lnTo>
                  <a:lnTo>
                    <a:pt x="5025" y="3501"/>
                  </a:lnTo>
                  <a:lnTo>
                    <a:pt x="5561" y="3501"/>
                  </a:lnTo>
                  <a:lnTo>
                    <a:pt x="5808" y="3460"/>
                  </a:lnTo>
                  <a:lnTo>
                    <a:pt x="6055" y="3419"/>
                  </a:lnTo>
                  <a:lnTo>
                    <a:pt x="6261" y="3337"/>
                  </a:lnTo>
                  <a:lnTo>
                    <a:pt x="6467" y="3213"/>
                  </a:lnTo>
                  <a:lnTo>
                    <a:pt x="6631" y="3090"/>
                  </a:lnTo>
                  <a:lnTo>
                    <a:pt x="6714" y="2966"/>
                  </a:lnTo>
                  <a:lnTo>
                    <a:pt x="6796" y="2884"/>
                  </a:lnTo>
                  <a:lnTo>
                    <a:pt x="6879" y="2760"/>
                  </a:lnTo>
                  <a:lnTo>
                    <a:pt x="6879" y="2636"/>
                  </a:lnTo>
                  <a:lnTo>
                    <a:pt x="6879" y="2472"/>
                  </a:lnTo>
                  <a:lnTo>
                    <a:pt x="6796" y="2225"/>
                  </a:lnTo>
                  <a:lnTo>
                    <a:pt x="6631" y="1978"/>
                  </a:lnTo>
                  <a:lnTo>
                    <a:pt x="6384" y="1730"/>
                  </a:lnTo>
                  <a:lnTo>
                    <a:pt x="6137" y="1483"/>
                  </a:lnTo>
                  <a:lnTo>
                    <a:pt x="5890" y="1277"/>
                  </a:lnTo>
                  <a:lnTo>
                    <a:pt x="5602" y="1071"/>
                  </a:lnTo>
                  <a:lnTo>
                    <a:pt x="5272" y="865"/>
                  </a:lnTo>
                  <a:lnTo>
                    <a:pt x="4531" y="536"/>
                  </a:lnTo>
                  <a:lnTo>
                    <a:pt x="3790" y="248"/>
                  </a:lnTo>
                  <a:lnTo>
                    <a:pt x="2966" y="83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1;p51">
              <a:extLst>
                <a:ext uri="{FF2B5EF4-FFF2-40B4-BE49-F238E27FC236}">
                  <a16:creationId xmlns:a16="http://schemas.microsoft.com/office/drawing/2014/main" xmlns="" id="{F69BF4D3-B5DE-0D8F-A481-8BEA8D9C4068}"/>
                </a:ext>
              </a:extLst>
            </p:cNvPr>
            <p:cNvSpPr/>
            <p:nvPr/>
          </p:nvSpPr>
          <p:spPr>
            <a:xfrm>
              <a:off x="2324200" y="4155875"/>
              <a:ext cx="162700" cy="59750"/>
            </a:xfrm>
            <a:custGeom>
              <a:avLst/>
              <a:gdLst/>
              <a:ahLst/>
              <a:cxnLst/>
              <a:rect l="l" t="t" r="r" b="b"/>
              <a:pathLst>
                <a:path w="6508" h="2390" extrusionOk="0">
                  <a:moveTo>
                    <a:pt x="124" y="0"/>
                  </a:moveTo>
                  <a:lnTo>
                    <a:pt x="41" y="41"/>
                  </a:lnTo>
                  <a:lnTo>
                    <a:pt x="0" y="83"/>
                  </a:lnTo>
                  <a:lnTo>
                    <a:pt x="0" y="165"/>
                  </a:lnTo>
                  <a:lnTo>
                    <a:pt x="41" y="206"/>
                  </a:lnTo>
                  <a:lnTo>
                    <a:pt x="412" y="412"/>
                  </a:lnTo>
                  <a:lnTo>
                    <a:pt x="783" y="577"/>
                  </a:lnTo>
                  <a:lnTo>
                    <a:pt x="1607" y="824"/>
                  </a:lnTo>
                  <a:lnTo>
                    <a:pt x="3130" y="1359"/>
                  </a:lnTo>
                  <a:lnTo>
                    <a:pt x="4696" y="1895"/>
                  </a:lnTo>
                  <a:lnTo>
                    <a:pt x="5478" y="2183"/>
                  </a:lnTo>
                  <a:lnTo>
                    <a:pt x="5890" y="2307"/>
                  </a:lnTo>
                  <a:lnTo>
                    <a:pt x="6302" y="2389"/>
                  </a:lnTo>
                  <a:lnTo>
                    <a:pt x="6425" y="2389"/>
                  </a:lnTo>
                  <a:lnTo>
                    <a:pt x="6508" y="2265"/>
                  </a:lnTo>
                  <a:lnTo>
                    <a:pt x="6508" y="2142"/>
                  </a:lnTo>
                  <a:lnTo>
                    <a:pt x="6467" y="2101"/>
                  </a:lnTo>
                  <a:lnTo>
                    <a:pt x="6425" y="2060"/>
                  </a:lnTo>
                  <a:lnTo>
                    <a:pt x="6055" y="1895"/>
                  </a:lnTo>
                  <a:lnTo>
                    <a:pt x="5643" y="1771"/>
                  </a:lnTo>
                  <a:lnTo>
                    <a:pt x="4819" y="1524"/>
                  </a:lnTo>
                  <a:lnTo>
                    <a:pt x="3254" y="989"/>
                  </a:lnTo>
                  <a:lnTo>
                    <a:pt x="1730" y="494"/>
                  </a:lnTo>
                  <a:lnTo>
                    <a:pt x="948" y="206"/>
                  </a:lnTo>
                  <a:lnTo>
                    <a:pt x="536" y="8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2;p51">
              <a:extLst>
                <a:ext uri="{FF2B5EF4-FFF2-40B4-BE49-F238E27FC236}">
                  <a16:creationId xmlns:a16="http://schemas.microsoft.com/office/drawing/2014/main" xmlns="" id="{56F6B9E2-45CB-80D4-EA0B-F5128A6B63C8}"/>
                </a:ext>
              </a:extLst>
            </p:cNvPr>
            <p:cNvSpPr/>
            <p:nvPr/>
          </p:nvSpPr>
          <p:spPr>
            <a:xfrm>
              <a:off x="2582650" y="4234125"/>
              <a:ext cx="171975" cy="86500"/>
            </a:xfrm>
            <a:custGeom>
              <a:avLst/>
              <a:gdLst/>
              <a:ahLst/>
              <a:cxnLst/>
              <a:rect l="l" t="t" r="r" b="b"/>
              <a:pathLst>
                <a:path w="6879" h="3460" extrusionOk="0">
                  <a:moveTo>
                    <a:pt x="1318" y="0"/>
                  </a:moveTo>
                  <a:lnTo>
                    <a:pt x="1071" y="42"/>
                  </a:lnTo>
                  <a:lnTo>
                    <a:pt x="824" y="83"/>
                  </a:lnTo>
                  <a:lnTo>
                    <a:pt x="577" y="165"/>
                  </a:lnTo>
                  <a:lnTo>
                    <a:pt x="412" y="289"/>
                  </a:lnTo>
                  <a:lnTo>
                    <a:pt x="247" y="371"/>
                  </a:lnTo>
                  <a:lnTo>
                    <a:pt x="124" y="495"/>
                  </a:lnTo>
                  <a:lnTo>
                    <a:pt x="41" y="618"/>
                  </a:lnTo>
                  <a:lnTo>
                    <a:pt x="0" y="742"/>
                  </a:lnTo>
                  <a:lnTo>
                    <a:pt x="0" y="865"/>
                  </a:lnTo>
                  <a:lnTo>
                    <a:pt x="0" y="989"/>
                  </a:lnTo>
                  <a:lnTo>
                    <a:pt x="82" y="1236"/>
                  </a:lnTo>
                  <a:lnTo>
                    <a:pt x="247" y="1524"/>
                  </a:lnTo>
                  <a:lnTo>
                    <a:pt x="453" y="1771"/>
                  </a:lnTo>
                  <a:lnTo>
                    <a:pt x="700" y="1977"/>
                  </a:lnTo>
                  <a:lnTo>
                    <a:pt x="947" y="2183"/>
                  </a:lnTo>
                  <a:lnTo>
                    <a:pt x="1277" y="2389"/>
                  </a:lnTo>
                  <a:lnTo>
                    <a:pt x="1606" y="2595"/>
                  </a:lnTo>
                  <a:lnTo>
                    <a:pt x="2348" y="2966"/>
                  </a:lnTo>
                  <a:lnTo>
                    <a:pt x="3089" y="3213"/>
                  </a:lnTo>
                  <a:lnTo>
                    <a:pt x="3872" y="3378"/>
                  </a:lnTo>
                  <a:lnTo>
                    <a:pt x="4695" y="3460"/>
                  </a:lnTo>
                  <a:lnTo>
                    <a:pt x="5478" y="3460"/>
                  </a:lnTo>
                  <a:lnTo>
                    <a:pt x="5848" y="3419"/>
                  </a:lnTo>
                  <a:lnTo>
                    <a:pt x="6219" y="3336"/>
                  </a:lnTo>
                  <a:lnTo>
                    <a:pt x="6549" y="3213"/>
                  </a:lnTo>
                  <a:lnTo>
                    <a:pt x="6878" y="3089"/>
                  </a:lnTo>
                  <a:lnTo>
                    <a:pt x="6713" y="2719"/>
                  </a:lnTo>
                  <a:lnTo>
                    <a:pt x="6466" y="2348"/>
                  </a:lnTo>
                  <a:lnTo>
                    <a:pt x="6178" y="1977"/>
                  </a:lnTo>
                  <a:lnTo>
                    <a:pt x="5848" y="1648"/>
                  </a:lnTo>
                  <a:lnTo>
                    <a:pt x="5478" y="1318"/>
                  </a:lnTo>
                  <a:lnTo>
                    <a:pt x="5107" y="1030"/>
                  </a:lnTo>
                  <a:lnTo>
                    <a:pt x="4695" y="783"/>
                  </a:lnTo>
                  <a:lnTo>
                    <a:pt x="4325" y="536"/>
                  </a:lnTo>
                  <a:lnTo>
                    <a:pt x="3830" y="371"/>
                  </a:lnTo>
                  <a:lnTo>
                    <a:pt x="3336" y="206"/>
                  </a:lnTo>
                  <a:lnTo>
                    <a:pt x="2842" y="83"/>
                  </a:lnTo>
                  <a:lnTo>
                    <a:pt x="2348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3;p51">
              <a:extLst>
                <a:ext uri="{FF2B5EF4-FFF2-40B4-BE49-F238E27FC236}">
                  <a16:creationId xmlns:a16="http://schemas.microsoft.com/office/drawing/2014/main" xmlns="" id="{84706984-86A1-885E-8722-6B7B1BC66E67}"/>
                </a:ext>
              </a:extLst>
            </p:cNvPr>
            <p:cNvSpPr/>
            <p:nvPr/>
          </p:nvSpPr>
          <p:spPr>
            <a:xfrm>
              <a:off x="2548650" y="4235150"/>
              <a:ext cx="162725" cy="59750"/>
            </a:xfrm>
            <a:custGeom>
              <a:avLst/>
              <a:gdLst/>
              <a:ahLst/>
              <a:cxnLst/>
              <a:rect l="l" t="t" r="r" b="b"/>
              <a:pathLst>
                <a:path w="6509" h="2390" extrusionOk="0">
                  <a:moveTo>
                    <a:pt x="124" y="1"/>
                  </a:moveTo>
                  <a:lnTo>
                    <a:pt x="83" y="42"/>
                  </a:lnTo>
                  <a:lnTo>
                    <a:pt x="1" y="124"/>
                  </a:lnTo>
                  <a:lnTo>
                    <a:pt x="1" y="248"/>
                  </a:lnTo>
                  <a:lnTo>
                    <a:pt x="42" y="289"/>
                  </a:lnTo>
                  <a:lnTo>
                    <a:pt x="83" y="330"/>
                  </a:lnTo>
                  <a:lnTo>
                    <a:pt x="454" y="495"/>
                  </a:lnTo>
                  <a:lnTo>
                    <a:pt x="866" y="660"/>
                  </a:lnTo>
                  <a:lnTo>
                    <a:pt x="1648" y="907"/>
                  </a:lnTo>
                  <a:lnTo>
                    <a:pt x="3213" y="1401"/>
                  </a:lnTo>
                  <a:lnTo>
                    <a:pt x="4778" y="1936"/>
                  </a:lnTo>
                  <a:lnTo>
                    <a:pt x="5561" y="2183"/>
                  </a:lnTo>
                  <a:lnTo>
                    <a:pt x="5973" y="2307"/>
                  </a:lnTo>
                  <a:lnTo>
                    <a:pt x="6385" y="2389"/>
                  </a:lnTo>
                  <a:lnTo>
                    <a:pt x="6467" y="2389"/>
                  </a:lnTo>
                  <a:lnTo>
                    <a:pt x="6508" y="2307"/>
                  </a:lnTo>
                  <a:lnTo>
                    <a:pt x="6508" y="2225"/>
                  </a:lnTo>
                  <a:lnTo>
                    <a:pt x="6467" y="2183"/>
                  </a:lnTo>
                  <a:lnTo>
                    <a:pt x="6096" y="1977"/>
                  </a:lnTo>
                  <a:lnTo>
                    <a:pt x="5685" y="1854"/>
                  </a:lnTo>
                  <a:lnTo>
                    <a:pt x="4902" y="1566"/>
                  </a:lnTo>
                  <a:lnTo>
                    <a:pt x="3337" y="1030"/>
                  </a:lnTo>
                  <a:lnTo>
                    <a:pt x="1813" y="495"/>
                  </a:lnTo>
                  <a:lnTo>
                    <a:pt x="989" y="206"/>
                  </a:lnTo>
                  <a:lnTo>
                    <a:pt x="619" y="83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24;p51">
              <a:extLst>
                <a:ext uri="{FF2B5EF4-FFF2-40B4-BE49-F238E27FC236}">
                  <a16:creationId xmlns:a16="http://schemas.microsoft.com/office/drawing/2014/main" xmlns="" id="{A4143E75-5943-BE6C-D6E6-736A0D6391C5}"/>
                </a:ext>
              </a:extLst>
            </p:cNvPr>
            <p:cNvSpPr/>
            <p:nvPr/>
          </p:nvSpPr>
          <p:spPr>
            <a:xfrm>
              <a:off x="2483800" y="3973625"/>
              <a:ext cx="73125" cy="181250"/>
            </a:xfrm>
            <a:custGeom>
              <a:avLst/>
              <a:gdLst/>
              <a:ahLst/>
              <a:cxnLst/>
              <a:rect l="l" t="t" r="r" b="b"/>
              <a:pathLst>
                <a:path w="2925" h="7250" extrusionOk="0">
                  <a:moveTo>
                    <a:pt x="1565" y="0"/>
                  </a:moveTo>
                  <a:lnTo>
                    <a:pt x="1277" y="289"/>
                  </a:lnTo>
                  <a:lnTo>
                    <a:pt x="989" y="659"/>
                  </a:lnTo>
                  <a:lnTo>
                    <a:pt x="742" y="1030"/>
                  </a:lnTo>
                  <a:lnTo>
                    <a:pt x="536" y="1442"/>
                  </a:lnTo>
                  <a:lnTo>
                    <a:pt x="371" y="1895"/>
                  </a:lnTo>
                  <a:lnTo>
                    <a:pt x="206" y="2348"/>
                  </a:lnTo>
                  <a:lnTo>
                    <a:pt x="83" y="2801"/>
                  </a:lnTo>
                  <a:lnTo>
                    <a:pt x="41" y="3254"/>
                  </a:lnTo>
                  <a:lnTo>
                    <a:pt x="0" y="3748"/>
                  </a:lnTo>
                  <a:lnTo>
                    <a:pt x="0" y="4284"/>
                  </a:lnTo>
                  <a:lnTo>
                    <a:pt x="83" y="4778"/>
                  </a:lnTo>
                  <a:lnTo>
                    <a:pt x="165" y="5313"/>
                  </a:lnTo>
                  <a:lnTo>
                    <a:pt x="288" y="5766"/>
                  </a:lnTo>
                  <a:lnTo>
                    <a:pt x="494" y="6261"/>
                  </a:lnTo>
                  <a:lnTo>
                    <a:pt x="618" y="6508"/>
                  </a:lnTo>
                  <a:lnTo>
                    <a:pt x="742" y="6714"/>
                  </a:lnTo>
                  <a:lnTo>
                    <a:pt x="906" y="6920"/>
                  </a:lnTo>
                  <a:lnTo>
                    <a:pt x="1071" y="7043"/>
                  </a:lnTo>
                  <a:lnTo>
                    <a:pt x="1195" y="7167"/>
                  </a:lnTo>
                  <a:lnTo>
                    <a:pt x="1359" y="7208"/>
                  </a:lnTo>
                  <a:lnTo>
                    <a:pt x="1483" y="7249"/>
                  </a:lnTo>
                  <a:lnTo>
                    <a:pt x="1730" y="7249"/>
                  </a:lnTo>
                  <a:lnTo>
                    <a:pt x="1854" y="7208"/>
                  </a:lnTo>
                  <a:lnTo>
                    <a:pt x="2101" y="7002"/>
                  </a:lnTo>
                  <a:lnTo>
                    <a:pt x="2265" y="6796"/>
                  </a:lnTo>
                  <a:lnTo>
                    <a:pt x="2430" y="6508"/>
                  </a:lnTo>
                  <a:lnTo>
                    <a:pt x="2554" y="6178"/>
                  </a:lnTo>
                  <a:lnTo>
                    <a:pt x="2677" y="5890"/>
                  </a:lnTo>
                  <a:lnTo>
                    <a:pt x="2760" y="5519"/>
                  </a:lnTo>
                  <a:lnTo>
                    <a:pt x="2842" y="5149"/>
                  </a:lnTo>
                  <a:lnTo>
                    <a:pt x="2924" y="4325"/>
                  </a:lnTo>
                  <a:lnTo>
                    <a:pt x="2924" y="3542"/>
                  </a:lnTo>
                  <a:lnTo>
                    <a:pt x="2842" y="2719"/>
                  </a:lnTo>
                  <a:lnTo>
                    <a:pt x="2677" y="1936"/>
                  </a:lnTo>
                  <a:lnTo>
                    <a:pt x="2554" y="1565"/>
                  </a:lnTo>
                  <a:lnTo>
                    <a:pt x="2389" y="1195"/>
                  </a:lnTo>
                  <a:lnTo>
                    <a:pt x="2224" y="865"/>
                  </a:lnTo>
                  <a:lnTo>
                    <a:pt x="2018" y="577"/>
                  </a:lnTo>
                  <a:lnTo>
                    <a:pt x="1812" y="24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25;p51">
              <a:extLst>
                <a:ext uri="{FF2B5EF4-FFF2-40B4-BE49-F238E27FC236}">
                  <a16:creationId xmlns:a16="http://schemas.microsoft.com/office/drawing/2014/main" xmlns="" id="{4C764F33-857B-0D95-25A5-A30231FFFCAD}"/>
                </a:ext>
              </a:extLst>
            </p:cNvPr>
            <p:cNvSpPr/>
            <p:nvPr/>
          </p:nvSpPr>
          <p:spPr>
            <a:xfrm>
              <a:off x="2515700" y="4020975"/>
              <a:ext cx="12400" cy="170950"/>
            </a:xfrm>
            <a:custGeom>
              <a:avLst/>
              <a:gdLst/>
              <a:ahLst/>
              <a:cxnLst/>
              <a:rect l="l" t="t" r="r" b="b"/>
              <a:pathLst>
                <a:path w="496" h="6838" extrusionOk="0">
                  <a:moveTo>
                    <a:pt x="124" y="1"/>
                  </a:moveTo>
                  <a:lnTo>
                    <a:pt x="83" y="83"/>
                  </a:lnTo>
                  <a:lnTo>
                    <a:pt x="1" y="495"/>
                  </a:lnTo>
                  <a:lnTo>
                    <a:pt x="1" y="907"/>
                  </a:lnTo>
                  <a:lnTo>
                    <a:pt x="1" y="1731"/>
                  </a:lnTo>
                  <a:lnTo>
                    <a:pt x="1" y="3378"/>
                  </a:lnTo>
                  <a:lnTo>
                    <a:pt x="42" y="5026"/>
                  </a:lnTo>
                  <a:lnTo>
                    <a:pt x="42" y="5849"/>
                  </a:lnTo>
                  <a:lnTo>
                    <a:pt x="42" y="6302"/>
                  </a:lnTo>
                  <a:lnTo>
                    <a:pt x="83" y="6714"/>
                  </a:lnTo>
                  <a:lnTo>
                    <a:pt x="124" y="6755"/>
                  </a:lnTo>
                  <a:lnTo>
                    <a:pt x="166" y="6797"/>
                  </a:lnTo>
                  <a:lnTo>
                    <a:pt x="289" y="6838"/>
                  </a:lnTo>
                  <a:lnTo>
                    <a:pt x="372" y="6797"/>
                  </a:lnTo>
                  <a:lnTo>
                    <a:pt x="413" y="6755"/>
                  </a:lnTo>
                  <a:lnTo>
                    <a:pt x="454" y="6714"/>
                  </a:lnTo>
                  <a:lnTo>
                    <a:pt x="495" y="6302"/>
                  </a:lnTo>
                  <a:lnTo>
                    <a:pt x="495" y="5849"/>
                  </a:lnTo>
                  <a:lnTo>
                    <a:pt x="454" y="5026"/>
                  </a:lnTo>
                  <a:lnTo>
                    <a:pt x="413" y="3378"/>
                  </a:lnTo>
                  <a:lnTo>
                    <a:pt x="372" y="1731"/>
                  </a:lnTo>
                  <a:lnTo>
                    <a:pt x="372" y="907"/>
                  </a:lnTo>
                  <a:lnTo>
                    <a:pt x="372" y="495"/>
                  </a:lnTo>
                  <a:lnTo>
                    <a:pt x="289" y="83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26;p51">
              <a:extLst>
                <a:ext uri="{FF2B5EF4-FFF2-40B4-BE49-F238E27FC236}">
                  <a16:creationId xmlns:a16="http://schemas.microsoft.com/office/drawing/2014/main" xmlns="" id="{8FB9D11E-3606-A0BE-8483-A7C35F6122C2}"/>
                </a:ext>
              </a:extLst>
            </p:cNvPr>
            <p:cNvSpPr/>
            <p:nvPr/>
          </p:nvSpPr>
          <p:spPr>
            <a:xfrm>
              <a:off x="2483800" y="4295900"/>
              <a:ext cx="74150" cy="181250"/>
            </a:xfrm>
            <a:custGeom>
              <a:avLst/>
              <a:gdLst/>
              <a:ahLst/>
              <a:cxnLst/>
              <a:rect l="l" t="t" r="r" b="b"/>
              <a:pathLst>
                <a:path w="2966" h="7250" extrusionOk="0">
                  <a:moveTo>
                    <a:pt x="1318" y="1"/>
                  </a:moveTo>
                  <a:lnTo>
                    <a:pt x="1195" y="42"/>
                  </a:lnTo>
                  <a:lnTo>
                    <a:pt x="1071" y="83"/>
                  </a:lnTo>
                  <a:lnTo>
                    <a:pt x="865" y="248"/>
                  </a:lnTo>
                  <a:lnTo>
                    <a:pt x="659" y="495"/>
                  </a:lnTo>
                  <a:lnTo>
                    <a:pt x="494" y="783"/>
                  </a:lnTo>
                  <a:lnTo>
                    <a:pt x="371" y="1071"/>
                  </a:lnTo>
                  <a:lnTo>
                    <a:pt x="288" y="1401"/>
                  </a:lnTo>
                  <a:lnTo>
                    <a:pt x="165" y="1772"/>
                  </a:lnTo>
                  <a:lnTo>
                    <a:pt x="83" y="2142"/>
                  </a:lnTo>
                  <a:lnTo>
                    <a:pt x="0" y="2925"/>
                  </a:lnTo>
                  <a:lnTo>
                    <a:pt x="0" y="3748"/>
                  </a:lnTo>
                  <a:lnTo>
                    <a:pt x="83" y="4531"/>
                  </a:lnTo>
                  <a:lnTo>
                    <a:pt x="288" y="5314"/>
                  </a:lnTo>
                  <a:lnTo>
                    <a:pt x="412" y="5684"/>
                  </a:lnTo>
                  <a:lnTo>
                    <a:pt x="577" y="6055"/>
                  </a:lnTo>
                  <a:lnTo>
                    <a:pt x="742" y="6384"/>
                  </a:lnTo>
                  <a:lnTo>
                    <a:pt x="906" y="6714"/>
                  </a:lnTo>
                  <a:lnTo>
                    <a:pt x="1153" y="7002"/>
                  </a:lnTo>
                  <a:lnTo>
                    <a:pt x="1359" y="7249"/>
                  </a:lnTo>
                  <a:lnTo>
                    <a:pt x="1648" y="6961"/>
                  </a:lnTo>
                  <a:lnTo>
                    <a:pt x="1936" y="6632"/>
                  </a:lnTo>
                  <a:lnTo>
                    <a:pt x="2183" y="6220"/>
                  </a:lnTo>
                  <a:lnTo>
                    <a:pt x="2389" y="5808"/>
                  </a:lnTo>
                  <a:lnTo>
                    <a:pt x="2595" y="5355"/>
                  </a:lnTo>
                  <a:lnTo>
                    <a:pt x="2718" y="4902"/>
                  </a:lnTo>
                  <a:lnTo>
                    <a:pt x="2842" y="4449"/>
                  </a:lnTo>
                  <a:lnTo>
                    <a:pt x="2924" y="3996"/>
                  </a:lnTo>
                  <a:lnTo>
                    <a:pt x="2966" y="3501"/>
                  </a:lnTo>
                  <a:lnTo>
                    <a:pt x="2924" y="2966"/>
                  </a:lnTo>
                  <a:lnTo>
                    <a:pt x="2883" y="2472"/>
                  </a:lnTo>
                  <a:lnTo>
                    <a:pt x="2760" y="1977"/>
                  </a:lnTo>
                  <a:lnTo>
                    <a:pt x="2636" y="1483"/>
                  </a:lnTo>
                  <a:lnTo>
                    <a:pt x="2471" y="989"/>
                  </a:lnTo>
                  <a:lnTo>
                    <a:pt x="2348" y="742"/>
                  </a:lnTo>
                  <a:lnTo>
                    <a:pt x="2224" y="536"/>
                  </a:lnTo>
                  <a:lnTo>
                    <a:pt x="2059" y="371"/>
                  </a:lnTo>
                  <a:lnTo>
                    <a:pt x="1895" y="248"/>
                  </a:lnTo>
                  <a:lnTo>
                    <a:pt x="1730" y="124"/>
                  </a:lnTo>
                  <a:lnTo>
                    <a:pt x="1606" y="42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27;p51">
              <a:extLst>
                <a:ext uri="{FF2B5EF4-FFF2-40B4-BE49-F238E27FC236}">
                  <a16:creationId xmlns:a16="http://schemas.microsoft.com/office/drawing/2014/main" xmlns="" id="{A72CD8DF-B3C0-F3E2-0063-A06B0F4F7EF5}"/>
                </a:ext>
              </a:extLst>
            </p:cNvPr>
            <p:cNvSpPr/>
            <p:nvPr/>
          </p:nvSpPr>
          <p:spPr>
            <a:xfrm>
              <a:off x="2513650" y="4258825"/>
              <a:ext cx="12375" cy="171975"/>
            </a:xfrm>
            <a:custGeom>
              <a:avLst/>
              <a:gdLst/>
              <a:ahLst/>
              <a:cxnLst/>
              <a:rect l="l" t="t" r="r" b="b"/>
              <a:pathLst>
                <a:path w="495" h="6879" extrusionOk="0">
                  <a:moveTo>
                    <a:pt x="206" y="1"/>
                  </a:moveTo>
                  <a:lnTo>
                    <a:pt x="83" y="42"/>
                  </a:lnTo>
                  <a:lnTo>
                    <a:pt x="42" y="83"/>
                  </a:lnTo>
                  <a:lnTo>
                    <a:pt x="42" y="166"/>
                  </a:lnTo>
                  <a:lnTo>
                    <a:pt x="1" y="577"/>
                  </a:lnTo>
                  <a:lnTo>
                    <a:pt x="1" y="989"/>
                  </a:lnTo>
                  <a:lnTo>
                    <a:pt x="42" y="1854"/>
                  </a:lnTo>
                  <a:lnTo>
                    <a:pt x="83" y="3460"/>
                  </a:lnTo>
                  <a:lnTo>
                    <a:pt x="83" y="5108"/>
                  </a:lnTo>
                  <a:lnTo>
                    <a:pt x="83" y="5932"/>
                  </a:lnTo>
                  <a:lnTo>
                    <a:pt x="124" y="6385"/>
                  </a:lnTo>
                  <a:lnTo>
                    <a:pt x="165" y="6797"/>
                  </a:lnTo>
                  <a:lnTo>
                    <a:pt x="206" y="6838"/>
                  </a:lnTo>
                  <a:lnTo>
                    <a:pt x="289" y="6879"/>
                  </a:lnTo>
                  <a:lnTo>
                    <a:pt x="371" y="6838"/>
                  </a:lnTo>
                  <a:lnTo>
                    <a:pt x="412" y="6797"/>
                  </a:lnTo>
                  <a:lnTo>
                    <a:pt x="454" y="6385"/>
                  </a:lnTo>
                  <a:lnTo>
                    <a:pt x="495" y="5932"/>
                  </a:lnTo>
                  <a:lnTo>
                    <a:pt x="454" y="5108"/>
                  </a:lnTo>
                  <a:lnTo>
                    <a:pt x="454" y="3460"/>
                  </a:lnTo>
                  <a:lnTo>
                    <a:pt x="454" y="1854"/>
                  </a:lnTo>
                  <a:lnTo>
                    <a:pt x="454" y="989"/>
                  </a:lnTo>
                  <a:lnTo>
                    <a:pt x="454" y="577"/>
                  </a:lnTo>
                  <a:lnTo>
                    <a:pt x="371" y="166"/>
                  </a:lnTo>
                  <a:lnTo>
                    <a:pt x="371" y="83"/>
                  </a:lnTo>
                  <a:lnTo>
                    <a:pt x="330" y="42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28;p51">
              <a:extLst>
                <a:ext uri="{FF2B5EF4-FFF2-40B4-BE49-F238E27FC236}">
                  <a16:creationId xmlns:a16="http://schemas.microsoft.com/office/drawing/2014/main" xmlns="" id="{1C89E7ED-34C6-02D4-1909-7F684E7129D2}"/>
                </a:ext>
              </a:extLst>
            </p:cNvPr>
            <p:cNvSpPr/>
            <p:nvPr/>
          </p:nvSpPr>
          <p:spPr>
            <a:xfrm>
              <a:off x="2265500" y="4188825"/>
              <a:ext cx="182275" cy="74150"/>
            </a:xfrm>
            <a:custGeom>
              <a:avLst/>
              <a:gdLst/>
              <a:ahLst/>
              <a:cxnLst/>
              <a:rect l="l" t="t" r="r" b="b"/>
              <a:pathLst>
                <a:path w="7291" h="2966" extrusionOk="0">
                  <a:moveTo>
                    <a:pt x="3543" y="0"/>
                  </a:moveTo>
                  <a:lnTo>
                    <a:pt x="2719" y="83"/>
                  </a:lnTo>
                  <a:lnTo>
                    <a:pt x="1936" y="288"/>
                  </a:lnTo>
                  <a:lnTo>
                    <a:pt x="1566" y="412"/>
                  </a:lnTo>
                  <a:lnTo>
                    <a:pt x="1236" y="577"/>
                  </a:lnTo>
                  <a:lnTo>
                    <a:pt x="866" y="742"/>
                  </a:lnTo>
                  <a:lnTo>
                    <a:pt x="577" y="906"/>
                  </a:lnTo>
                  <a:lnTo>
                    <a:pt x="289" y="1153"/>
                  </a:lnTo>
                  <a:lnTo>
                    <a:pt x="1" y="1359"/>
                  </a:lnTo>
                  <a:lnTo>
                    <a:pt x="289" y="1648"/>
                  </a:lnTo>
                  <a:lnTo>
                    <a:pt x="660" y="1936"/>
                  </a:lnTo>
                  <a:lnTo>
                    <a:pt x="1030" y="2183"/>
                  </a:lnTo>
                  <a:lnTo>
                    <a:pt x="1442" y="2389"/>
                  </a:lnTo>
                  <a:lnTo>
                    <a:pt x="1895" y="2595"/>
                  </a:lnTo>
                  <a:lnTo>
                    <a:pt x="2348" y="2718"/>
                  </a:lnTo>
                  <a:lnTo>
                    <a:pt x="2801" y="2842"/>
                  </a:lnTo>
                  <a:lnTo>
                    <a:pt x="3254" y="2924"/>
                  </a:lnTo>
                  <a:lnTo>
                    <a:pt x="3790" y="2966"/>
                  </a:lnTo>
                  <a:lnTo>
                    <a:pt x="4284" y="2924"/>
                  </a:lnTo>
                  <a:lnTo>
                    <a:pt x="4819" y="2883"/>
                  </a:lnTo>
                  <a:lnTo>
                    <a:pt x="5314" y="2760"/>
                  </a:lnTo>
                  <a:lnTo>
                    <a:pt x="5767" y="2636"/>
                  </a:lnTo>
                  <a:lnTo>
                    <a:pt x="6261" y="2471"/>
                  </a:lnTo>
                  <a:lnTo>
                    <a:pt x="6508" y="2348"/>
                  </a:lnTo>
                  <a:lnTo>
                    <a:pt x="6714" y="2224"/>
                  </a:lnTo>
                  <a:lnTo>
                    <a:pt x="6920" y="2059"/>
                  </a:lnTo>
                  <a:lnTo>
                    <a:pt x="7044" y="1895"/>
                  </a:lnTo>
                  <a:lnTo>
                    <a:pt x="7167" y="1730"/>
                  </a:lnTo>
                  <a:lnTo>
                    <a:pt x="7249" y="1606"/>
                  </a:lnTo>
                  <a:lnTo>
                    <a:pt x="7249" y="1442"/>
                  </a:lnTo>
                  <a:lnTo>
                    <a:pt x="7291" y="1318"/>
                  </a:lnTo>
                  <a:lnTo>
                    <a:pt x="7249" y="1195"/>
                  </a:lnTo>
                  <a:lnTo>
                    <a:pt x="7208" y="1071"/>
                  </a:lnTo>
                  <a:lnTo>
                    <a:pt x="7044" y="865"/>
                  </a:lnTo>
                  <a:lnTo>
                    <a:pt x="6796" y="659"/>
                  </a:lnTo>
                  <a:lnTo>
                    <a:pt x="6508" y="494"/>
                  </a:lnTo>
                  <a:lnTo>
                    <a:pt x="6179" y="371"/>
                  </a:lnTo>
                  <a:lnTo>
                    <a:pt x="5890" y="288"/>
                  </a:lnTo>
                  <a:lnTo>
                    <a:pt x="5520" y="165"/>
                  </a:lnTo>
                  <a:lnTo>
                    <a:pt x="5149" y="83"/>
                  </a:lnTo>
                  <a:lnTo>
                    <a:pt x="4325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29;p51">
              <a:extLst>
                <a:ext uri="{FF2B5EF4-FFF2-40B4-BE49-F238E27FC236}">
                  <a16:creationId xmlns:a16="http://schemas.microsoft.com/office/drawing/2014/main" xmlns="" id="{51AC583E-FB88-3B86-9B49-0365F1F4DA09}"/>
                </a:ext>
              </a:extLst>
            </p:cNvPr>
            <p:cNvSpPr/>
            <p:nvPr/>
          </p:nvSpPr>
          <p:spPr>
            <a:xfrm>
              <a:off x="2312875" y="4218675"/>
              <a:ext cx="170950" cy="12375"/>
            </a:xfrm>
            <a:custGeom>
              <a:avLst/>
              <a:gdLst/>
              <a:ahLst/>
              <a:cxnLst/>
              <a:rect l="l" t="t" r="r" b="b"/>
              <a:pathLst>
                <a:path w="6838" h="495" extrusionOk="0">
                  <a:moveTo>
                    <a:pt x="5849" y="1"/>
                  </a:moveTo>
                  <a:lnTo>
                    <a:pt x="5025" y="42"/>
                  </a:lnTo>
                  <a:lnTo>
                    <a:pt x="3378" y="83"/>
                  </a:lnTo>
                  <a:lnTo>
                    <a:pt x="906" y="83"/>
                  </a:lnTo>
                  <a:lnTo>
                    <a:pt x="494" y="124"/>
                  </a:lnTo>
                  <a:lnTo>
                    <a:pt x="83" y="165"/>
                  </a:lnTo>
                  <a:lnTo>
                    <a:pt x="0" y="207"/>
                  </a:lnTo>
                  <a:lnTo>
                    <a:pt x="0" y="289"/>
                  </a:lnTo>
                  <a:lnTo>
                    <a:pt x="0" y="371"/>
                  </a:lnTo>
                  <a:lnTo>
                    <a:pt x="83" y="412"/>
                  </a:lnTo>
                  <a:lnTo>
                    <a:pt x="494" y="454"/>
                  </a:lnTo>
                  <a:lnTo>
                    <a:pt x="906" y="495"/>
                  </a:lnTo>
                  <a:lnTo>
                    <a:pt x="1730" y="454"/>
                  </a:lnTo>
                  <a:lnTo>
                    <a:pt x="6302" y="454"/>
                  </a:lnTo>
                  <a:lnTo>
                    <a:pt x="6714" y="371"/>
                  </a:lnTo>
                  <a:lnTo>
                    <a:pt x="6755" y="371"/>
                  </a:lnTo>
                  <a:lnTo>
                    <a:pt x="6796" y="330"/>
                  </a:lnTo>
                  <a:lnTo>
                    <a:pt x="6837" y="207"/>
                  </a:lnTo>
                  <a:lnTo>
                    <a:pt x="6796" y="83"/>
                  </a:lnTo>
                  <a:lnTo>
                    <a:pt x="6755" y="42"/>
                  </a:lnTo>
                  <a:lnTo>
                    <a:pt x="6714" y="42"/>
                  </a:lnTo>
                  <a:lnTo>
                    <a:pt x="6302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0;p51">
              <a:extLst>
                <a:ext uri="{FF2B5EF4-FFF2-40B4-BE49-F238E27FC236}">
                  <a16:creationId xmlns:a16="http://schemas.microsoft.com/office/drawing/2014/main" xmlns="" id="{BF9151CC-9A0A-73A6-FE43-60DFBFC310A9}"/>
                </a:ext>
              </a:extLst>
            </p:cNvPr>
            <p:cNvSpPr/>
            <p:nvPr/>
          </p:nvSpPr>
          <p:spPr>
            <a:xfrm>
              <a:off x="2587775" y="4188825"/>
              <a:ext cx="182275" cy="73125"/>
            </a:xfrm>
            <a:custGeom>
              <a:avLst/>
              <a:gdLst/>
              <a:ahLst/>
              <a:cxnLst/>
              <a:rect l="l" t="t" r="r" b="b"/>
              <a:pathLst>
                <a:path w="7291" h="2925" extrusionOk="0">
                  <a:moveTo>
                    <a:pt x="3008" y="0"/>
                  </a:moveTo>
                  <a:lnTo>
                    <a:pt x="2472" y="83"/>
                  </a:lnTo>
                  <a:lnTo>
                    <a:pt x="1978" y="165"/>
                  </a:lnTo>
                  <a:lnTo>
                    <a:pt x="1484" y="288"/>
                  </a:lnTo>
                  <a:lnTo>
                    <a:pt x="989" y="494"/>
                  </a:lnTo>
                  <a:lnTo>
                    <a:pt x="783" y="618"/>
                  </a:lnTo>
                  <a:lnTo>
                    <a:pt x="536" y="742"/>
                  </a:lnTo>
                  <a:lnTo>
                    <a:pt x="372" y="906"/>
                  </a:lnTo>
                  <a:lnTo>
                    <a:pt x="248" y="1071"/>
                  </a:lnTo>
                  <a:lnTo>
                    <a:pt x="125" y="1195"/>
                  </a:lnTo>
                  <a:lnTo>
                    <a:pt x="42" y="1359"/>
                  </a:lnTo>
                  <a:lnTo>
                    <a:pt x="1" y="1483"/>
                  </a:lnTo>
                  <a:lnTo>
                    <a:pt x="1" y="1606"/>
                  </a:lnTo>
                  <a:lnTo>
                    <a:pt x="42" y="1730"/>
                  </a:lnTo>
                  <a:lnTo>
                    <a:pt x="83" y="1854"/>
                  </a:lnTo>
                  <a:lnTo>
                    <a:pt x="248" y="2101"/>
                  </a:lnTo>
                  <a:lnTo>
                    <a:pt x="495" y="2265"/>
                  </a:lnTo>
                  <a:lnTo>
                    <a:pt x="783" y="2430"/>
                  </a:lnTo>
                  <a:lnTo>
                    <a:pt x="1072" y="2554"/>
                  </a:lnTo>
                  <a:lnTo>
                    <a:pt x="1401" y="2677"/>
                  </a:lnTo>
                  <a:lnTo>
                    <a:pt x="1772" y="2760"/>
                  </a:lnTo>
                  <a:lnTo>
                    <a:pt x="2143" y="2842"/>
                  </a:lnTo>
                  <a:lnTo>
                    <a:pt x="2925" y="2924"/>
                  </a:lnTo>
                  <a:lnTo>
                    <a:pt x="3749" y="2924"/>
                  </a:lnTo>
                  <a:lnTo>
                    <a:pt x="4573" y="2842"/>
                  </a:lnTo>
                  <a:lnTo>
                    <a:pt x="5314" y="2677"/>
                  </a:lnTo>
                  <a:lnTo>
                    <a:pt x="5685" y="2554"/>
                  </a:lnTo>
                  <a:lnTo>
                    <a:pt x="6055" y="2389"/>
                  </a:lnTo>
                  <a:lnTo>
                    <a:pt x="6385" y="2224"/>
                  </a:lnTo>
                  <a:lnTo>
                    <a:pt x="6714" y="2018"/>
                  </a:lnTo>
                  <a:lnTo>
                    <a:pt x="7003" y="1812"/>
                  </a:lnTo>
                  <a:lnTo>
                    <a:pt x="7291" y="1565"/>
                  </a:lnTo>
                  <a:lnTo>
                    <a:pt x="6961" y="1277"/>
                  </a:lnTo>
                  <a:lnTo>
                    <a:pt x="6632" y="989"/>
                  </a:lnTo>
                  <a:lnTo>
                    <a:pt x="6261" y="742"/>
                  </a:lnTo>
                  <a:lnTo>
                    <a:pt x="5808" y="536"/>
                  </a:lnTo>
                  <a:lnTo>
                    <a:pt x="5355" y="371"/>
                  </a:lnTo>
                  <a:lnTo>
                    <a:pt x="4902" y="206"/>
                  </a:lnTo>
                  <a:lnTo>
                    <a:pt x="4449" y="83"/>
                  </a:lnTo>
                  <a:lnTo>
                    <a:pt x="3996" y="41"/>
                  </a:lnTo>
                  <a:lnTo>
                    <a:pt x="3502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31;p51">
              <a:extLst>
                <a:ext uri="{FF2B5EF4-FFF2-40B4-BE49-F238E27FC236}">
                  <a16:creationId xmlns:a16="http://schemas.microsoft.com/office/drawing/2014/main" xmlns="" id="{8D2C6845-215A-DD53-3A39-9282C5C4148C}"/>
                </a:ext>
              </a:extLst>
            </p:cNvPr>
            <p:cNvSpPr/>
            <p:nvPr/>
          </p:nvSpPr>
          <p:spPr>
            <a:xfrm>
              <a:off x="2551750" y="4220725"/>
              <a:ext cx="170950" cy="12400"/>
            </a:xfrm>
            <a:custGeom>
              <a:avLst/>
              <a:gdLst/>
              <a:ahLst/>
              <a:cxnLst/>
              <a:rect l="l" t="t" r="r" b="b"/>
              <a:pathLst>
                <a:path w="6838" h="496" extrusionOk="0">
                  <a:moveTo>
                    <a:pt x="3419" y="1"/>
                  </a:moveTo>
                  <a:lnTo>
                    <a:pt x="1813" y="42"/>
                  </a:lnTo>
                  <a:lnTo>
                    <a:pt x="536" y="42"/>
                  </a:lnTo>
                  <a:lnTo>
                    <a:pt x="124" y="83"/>
                  </a:lnTo>
                  <a:lnTo>
                    <a:pt x="42" y="125"/>
                  </a:lnTo>
                  <a:lnTo>
                    <a:pt x="0" y="166"/>
                  </a:lnTo>
                  <a:lnTo>
                    <a:pt x="0" y="289"/>
                  </a:lnTo>
                  <a:lnTo>
                    <a:pt x="0" y="372"/>
                  </a:lnTo>
                  <a:lnTo>
                    <a:pt x="42" y="413"/>
                  </a:lnTo>
                  <a:lnTo>
                    <a:pt x="124" y="454"/>
                  </a:lnTo>
                  <a:lnTo>
                    <a:pt x="536" y="495"/>
                  </a:lnTo>
                  <a:lnTo>
                    <a:pt x="948" y="495"/>
                  </a:lnTo>
                  <a:lnTo>
                    <a:pt x="1813" y="454"/>
                  </a:lnTo>
                  <a:lnTo>
                    <a:pt x="3419" y="413"/>
                  </a:lnTo>
                  <a:lnTo>
                    <a:pt x="5066" y="372"/>
                  </a:lnTo>
                  <a:lnTo>
                    <a:pt x="6343" y="372"/>
                  </a:lnTo>
                  <a:lnTo>
                    <a:pt x="6755" y="289"/>
                  </a:lnTo>
                  <a:lnTo>
                    <a:pt x="6796" y="248"/>
                  </a:lnTo>
                  <a:lnTo>
                    <a:pt x="6837" y="166"/>
                  </a:lnTo>
                  <a:lnTo>
                    <a:pt x="6796" y="125"/>
                  </a:lnTo>
                  <a:lnTo>
                    <a:pt x="6755" y="83"/>
                  </a:lnTo>
                  <a:lnTo>
                    <a:pt x="6343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32;p51">
              <a:extLst>
                <a:ext uri="{FF2B5EF4-FFF2-40B4-BE49-F238E27FC236}">
                  <a16:creationId xmlns:a16="http://schemas.microsoft.com/office/drawing/2014/main" xmlns="" id="{172F24E3-B4CE-44B0-EBBC-6D310B936C64}"/>
                </a:ext>
              </a:extLst>
            </p:cNvPr>
            <p:cNvSpPr/>
            <p:nvPr/>
          </p:nvSpPr>
          <p:spPr>
            <a:xfrm>
              <a:off x="2563075" y="4044675"/>
              <a:ext cx="129750" cy="136950"/>
            </a:xfrm>
            <a:custGeom>
              <a:avLst/>
              <a:gdLst/>
              <a:ahLst/>
              <a:cxnLst/>
              <a:rect l="l" t="t" r="r" b="b"/>
              <a:pathLst>
                <a:path w="5190" h="5478" extrusionOk="0">
                  <a:moveTo>
                    <a:pt x="4778" y="0"/>
                  </a:moveTo>
                  <a:lnTo>
                    <a:pt x="4366" y="82"/>
                  </a:lnTo>
                  <a:lnTo>
                    <a:pt x="3913" y="206"/>
                  </a:lnTo>
                  <a:lnTo>
                    <a:pt x="3460" y="371"/>
                  </a:lnTo>
                  <a:lnTo>
                    <a:pt x="3007" y="577"/>
                  </a:lnTo>
                  <a:lnTo>
                    <a:pt x="2595" y="783"/>
                  </a:lnTo>
                  <a:lnTo>
                    <a:pt x="2183" y="1071"/>
                  </a:lnTo>
                  <a:lnTo>
                    <a:pt x="1854" y="1318"/>
                  </a:lnTo>
                  <a:lnTo>
                    <a:pt x="1483" y="1689"/>
                  </a:lnTo>
                  <a:lnTo>
                    <a:pt x="1154" y="2059"/>
                  </a:lnTo>
                  <a:lnTo>
                    <a:pt x="824" y="2471"/>
                  </a:lnTo>
                  <a:lnTo>
                    <a:pt x="577" y="2924"/>
                  </a:lnTo>
                  <a:lnTo>
                    <a:pt x="330" y="3377"/>
                  </a:lnTo>
                  <a:lnTo>
                    <a:pt x="124" y="3872"/>
                  </a:lnTo>
                  <a:lnTo>
                    <a:pt x="83" y="4119"/>
                  </a:lnTo>
                  <a:lnTo>
                    <a:pt x="0" y="4366"/>
                  </a:lnTo>
                  <a:lnTo>
                    <a:pt x="0" y="4572"/>
                  </a:lnTo>
                  <a:lnTo>
                    <a:pt x="42" y="4819"/>
                  </a:lnTo>
                  <a:lnTo>
                    <a:pt x="83" y="4984"/>
                  </a:lnTo>
                  <a:lnTo>
                    <a:pt x="124" y="5148"/>
                  </a:lnTo>
                  <a:lnTo>
                    <a:pt x="206" y="5272"/>
                  </a:lnTo>
                  <a:lnTo>
                    <a:pt x="289" y="5354"/>
                  </a:lnTo>
                  <a:lnTo>
                    <a:pt x="412" y="5437"/>
                  </a:lnTo>
                  <a:lnTo>
                    <a:pt x="536" y="5478"/>
                  </a:lnTo>
                  <a:lnTo>
                    <a:pt x="783" y="5478"/>
                  </a:lnTo>
                  <a:lnTo>
                    <a:pt x="1113" y="5437"/>
                  </a:lnTo>
                  <a:lnTo>
                    <a:pt x="1401" y="5354"/>
                  </a:lnTo>
                  <a:lnTo>
                    <a:pt x="1730" y="5231"/>
                  </a:lnTo>
                  <a:lnTo>
                    <a:pt x="2019" y="5066"/>
                  </a:lnTo>
                  <a:lnTo>
                    <a:pt x="2348" y="4860"/>
                  </a:lnTo>
                  <a:lnTo>
                    <a:pt x="2636" y="4613"/>
                  </a:lnTo>
                  <a:lnTo>
                    <a:pt x="3254" y="4119"/>
                  </a:lnTo>
                  <a:lnTo>
                    <a:pt x="3790" y="3501"/>
                  </a:lnTo>
                  <a:lnTo>
                    <a:pt x="4284" y="2842"/>
                  </a:lnTo>
                  <a:lnTo>
                    <a:pt x="4696" y="2183"/>
                  </a:lnTo>
                  <a:lnTo>
                    <a:pt x="4819" y="1812"/>
                  </a:lnTo>
                  <a:lnTo>
                    <a:pt x="4984" y="1442"/>
                  </a:lnTo>
                  <a:lnTo>
                    <a:pt x="5066" y="1071"/>
                  </a:lnTo>
                  <a:lnTo>
                    <a:pt x="5149" y="700"/>
                  </a:lnTo>
                  <a:lnTo>
                    <a:pt x="5190" y="371"/>
                  </a:lnTo>
                  <a:lnTo>
                    <a:pt x="5190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33;p51">
              <a:extLst>
                <a:ext uri="{FF2B5EF4-FFF2-40B4-BE49-F238E27FC236}">
                  <a16:creationId xmlns:a16="http://schemas.microsoft.com/office/drawing/2014/main" xmlns="" id="{E8CB83FE-A3B4-DBC5-96AF-8E877BCF3D29}"/>
                </a:ext>
              </a:extLst>
            </p:cNvPr>
            <p:cNvSpPr/>
            <p:nvPr/>
          </p:nvSpPr>
          <p:spPr>
            <a:xfrm>
              <a:off x="2542475" y="4076575"/>
              <a:ext cx="117400" cy="128750"/>
            </a:xfrm>
            <a:custGeom>
              <a:avLst/>
              <a:gdLst/>
              <a:ahLst/>
              <a:cxnLst/>
              <a:rect l="l" t="t" r="r" b="b"/>
              <a:pathLst>
                <a:path w="4696" h="5150" extrusionOk="0">
                  <a:moveTo>
                    <a:pt x="4531" y="1"/>
                  </a:moveTo>
                  <a:lnTo>
                    <a:pt x="4202" y="289"/>
                  </a:lnTo>
                  <a:lnTo>
                    <a:pt x="3913" y="578"/>
                  </a:lnTo>
                  <a:lnTo>
                    <a:pt x="3337" y="1195"/>
                  </a:lnTo>
                  <a:lnTo>
                    <a:pt x="2225" y="2390"/>
                  </a:lnTo>
                  <a:lnTo>
                    <a:pt x="1113" y="3625"/>
                  </a:lnTo>
                  <a:lnTo>
                    <a:pt x="536" y="4243"/>
                  </a:lnTo>
                  <a:lnTo>
                    <a:pt x="248" y="4531"/>
                  </a:lnTo>
                  <a:lnTo>
                    <a:pt x="42" y="4902"/>
                  </a:lnTo>
                  <a:lnTo>
                    <a:pt x="1" y="4943"/>
                  </a:lnTo>
                  <a:lnTo>
                    <a:pt x="1" y="4984"/>
                  </a:lnTo>
                  <a:lnTo>
                    <a:pt x="83" y="5108"/>
                  </a:lnTo>
                  <a:lnTo>
                    <a:pt x="166" y="5149"/>
                  </a:lnTo>
                  <a:lnTo>
                    <a:pt x="248" y="5149"/>
                  </a:lnTo>
                  <a:lnTo>
                    <a:pt x="289" y="5108"/>
                  </a:lnTo>
                  <a:lnTo>
                    <a:pt x="577" y="4861"/>
                  </a:lnTo>
                  <a:lnTo>
                    <a:pt x="866" y="4531"/>
                  </a:lnTo>
                  <a:lnTo>
                    <a:pt x="1442" y="3872"/>
                  </a:lnTo>
                  <a:lnTo>
                    <a:pt x="2513" y="2678"/>
                  </a:lnTo>
                  <a:lnTo>
                    <a:pt x="3625" y="1442"/>
                  </a:lnTo>
                  <a:lnTo>
                    <a:pt x="4161" y="825"/>
                  </a:lnTo>
                  <a:lnTo>
                    <a:pt x="4449" y="495"/>
                  </a:lnTo>
                  <a:lnTo>
                    <a:pt x="4696" y="166"/>
                  </a:lnTo>
                  <a:lnTo>
                    <a:pt x="4696" y="83"/>
                  </a:lnTo>
                  <a:lnTo>
                    <a:pt x="4655" y="42"/>
                  </a:lnTo>
                  <a:lnTo>
                    <a:pt x="4572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34;p51">
              <a:extLst>
                <a:ext uri="{FF2B5EF4-FFF2-40B4-BE49-F238E27FC236}">
                  <a16:creationId xmlns:a16="http://schemas.microsoft.com/office/drawing/2014/main" xmlns="" id="{868FC95D-1493-0B2A-CA6F-73FD2CAEF4F8}"/>
                </a:ext>
              </a:extLst>
            </p:cNvPr>
            <p:cNvSpPr/>
            <p:nvPr/>
          </p:nvSpPr>
          <p:spPr>
            <a:xfrm>
              <a:off x="2346850" y="4273250"/>
              <a:ext cx="129750" cy="136975"/>
            </a:xfrm>
            <a:custGeom>
              <a:avLst/>
              <a:gdLst/>
              <a:ahLst/>
              <a:cxnLst/>
              <a:rect l="l" t="t" r="r" b="b"/>
              <a:pathLst>
                <a:path w="5190" h="5479" extrusionOk="0">
                  <a:moveTo>
                    <a:pt x="4407" y="0"/>
                  </a:moveTo>
                  <a:lnTo>
                    <a:pt x="4078" y="42"/>
                  </a:lnTo>
                  <a:lnTo>
                    <a:pt x="3790" y="165"/>
                  </a:lnTo>
                  <a:lnTo>
                    <a:pt x="3460" y="289"/>
                  </a:lnTo>
                  <a:lnTo>
                    <a:pt x="3172" y="453"/>
                  </a:lnTo>
                  <a:lnTo>
                    <a:pt x="2842" y="618"/>
                  </a:lnTo>
                  <a:lnTo>
                    <a:pt x="2554" y="865"/>
                  </a:lnTo>
                  <a:lnTo>
                    <a:pt x="1936" y="1401"/>
                  </a:lnTo>
                  <a:lnTo>
                    <a:pt x="1401" y="1977"/>
                  </a:lnTo>
                  <a:lnTo>
                    <a:pt x="906" y="2636"/>
                  </a:lnTo>
                  <a:lnTo>
                    <a:pt x="495" y="3337"/>
                  </a:lnTo>
                  <a:lnTo>
                    <a:pt x="330" y="3707"/>
                  </a:lnTo>
                  <a:lnTo>
                    <a:pt x="206" y="4037"/>
                  </a:lnTo>
                  <a:lnTo>
                    <a:pt x="124" y="4407"/>
                  </a:lnTo>
                  <a:lnTo>
                    <a:pt x="42" y="4778"/>
                  </a:lnTo>
                  <a:lnTo>
                    <a:pt x="0" y="5149"/>
                  </a:lnTo>
                  <a:lnTo>
                    <a:pt x="0" y="5478"/>
                  </a:lnTo>
                  <a:lnTo>
                    <a:pt x="412" y="5478"/>
                  </a:lnTo>
                  <a:lnTo>
                    <a:pt x="824" y="5396"/>
                  </a:lnTo>
                  <a:lnTo>
                    <a:pt x="1277" y="5272"/>
                  </a:lnTo>
                  <a:lnTo>
                    <a:pt x="1730" y="5149"/>
                  </a:lnTo>
                  <a:lnTo>
                    <a:pt x="2183" y="4943"/>
                  </a:lnTo>
                  <a:lnTo>
                    <a:pt x="2595" y="4696"/>
                  </a:lnTo>
                  <a:lnTo>
                    <a:pt x="2966" y="4449"/>
                  </a:lnTo>
                  <a:lnTo>
                    <a:pt x="3336" y="4160"/>
                  </a:lnTo>
                  <a:lnTo>
                    <a:pt x="3707" y="3790"/>
                  </a:lnTo>
                  <a:lnTo>
                    <a:pt x="4037" y="3419"/>
                  </a:lnTo>
                  <a:lnTo>
                    <a:pt x="4366" y="3007"/>
                  </a:lnTo>
                  <a:lnTo>
                    <a:pt x="4613" y="2554"/>
                  </a:lnTo>
                  <a:lnTo>
                    <a:pt x="4860" y="2142"/>
                  </a:lnTo>
                  <a:lnTo>
                    <a:pt x="5066" y="1648"/>
                  </a:lnTo>
                  <a:lnTo>
                    <a:pt x="5107" y="1401"/>
                  </a:lnTo>
                  <a:lnTo>
                    <a:pt x="5190" y="1154"/>
                  </a:lnTo>
                  <a:lnTo>
                    <a:pt x="5190" y="907"/>
                  </a:lnTo>
                  <a:lnTo>
                    <a:pt x="5149" y="701"/>
                  </a:lnTo>
                  <a:lnTo>
                    <a:pt x="5107" y="495"/>
                  </a:lnTo>
                  <a:lnTo>
                    <a:pt x="5066" y="330"/>
                  </a:lnTo>
                  <a:lnTo>
                    <a:pt x="4984" y="206"/>
                  </a:lnTo>
                  <a:lnTo>
                    <a:pt x="4902" y="124"/>
                  </a:lnTo>
                  <a:lnTo>
                    <a:pt x="4778" y="83"/>
                  </a:lnTo>
                  <a:lnTo>
                    <a:pt x="4654" y="42"/>
                  </a:lnTo>
                  <a:lnTo>
                    <a:pt x="4407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35;p51">
              <a:extLst>
                <a:ext uri="{FF2B5EF4-FFF2-40B4-BE49-F238E27FC236}">
                  <a16:creationId xmlns:a16="http://schemas.microsoft.com/office/drawing/2014/main" xmlns="" id="{1184FE08-4CD2-CD23-E95F-ED8A191A0CFE}"/>
                </a:ext>
              </a:extLst>
            </p:cNvPr>
            <p:cNvSpPr/>
            <p:nvPr/>
          </p:nvSpPr>
          <p:spPr>
            <a:xfrm>
              <a:off x="2379800" y="4249575"/>
              <a:ext cx="117400" cy="128725"/>
            </a:xfrm>
            <a:custGeom>
              <a:avLst/>
              <a:gdLst/>
              <a:ahLst/>
              <a:cxnLst/>
              <a:rect l="l" t="t" r="r" b="b"/>
              <a:pathLst>
                <a:path w="4696" h="5149" extrusionOk="0">
                  <a:moveTo>
                    <a:pt x="4448" y="0"/>
                  </a:moveTo>
                  <a:lnTo>
                    <a:pt x="4407" y="41"/>
                  </a:lnTo>
                  <a:lnTo>
                    <a:pt x="4119" y="330"/>
                  </a:lnTo>
                  <a:lnTo>
                    <a:pt x="3831" y="618"/>
                  </a:lnTo>
                  <a:lnTo>
                    <a:pt x="3254" y="1277"/>
                  </a:lnTo>
                  <a:lnTo>
                    <a:pt x="2183" y="2513"/>
                  </a:lnTo>
                  <a:lnTo>
                    <a:pt x="1071" y="3707"/>
                  </a:lnTo>
                  <a:lnTo>
                    <a:pt x="536" y="4325"/>
                  </a:lnTo>
                  <a:lnTo>
                    <a:pt x="247" y="4654"/>
                  </a:lnTo>
                  <a:lnTo>
                    <a:pt x="0" y="4984"/>
                  </a:lnTo>
                  <a:lnTo>
                    <a:pt x="0" y="5066"/>
                  </a:lnTo>
                  <a:lnTo>
                    <a:pt x="42" y="5148"/>
                  </a:lnTo>
                  <a:lnTo>
                    <a:pt x="165" y="5148"/>
                  </a:lnTo>
                  <a:lnTo>
                    <a:pt x="495" y="4901"/>
                  </a:lnTo>
                  <a:lnTo>
                    <a:pt x="783" y="4613"/>
                  </a:lnTo>
                  <a:lnTo>
                    <a:pt x="1359" y="3995"/>
                  </a:lnTo>
                  <a:lnTo>
                    <a:pt x="2472" y="2760"/>
                  </a:lnTo>
                  <a:lnTo>
                    <a:pt x="3584" y="1565"/>
                  </a:lnTo>
                  <a:lnTo>
                    <a:pt x="4160" y="947"/>
                  </a:lnTo>
                  <a:lnTo>
                    <a:pt x="4407" y="618"/>
                  </a:lnTo>
                  <a:lnTo>
                    <a:pt x="4654" y="288"/>
                  </a:lnTo>
                  <a:lnTo>
                    <a:pt x="4696" y="206"/>
                  </a:lnTo>
                  <a:lnTo>
                    <a:pt x="4696" y="165"/>
                  </a:lnTo>
                  <a:lnTo>
                    <a:pt x="4613" y="41"/>
                  </a:lnTo>
                  <a:lnTo>
                    <a:pt x="4531" y="0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36;p51">
              <a:extLst>
                <a:ext uri="{FF2B5EF4-FFF2-40B4-BE49-F238E27FC236}">
                  <a16:creationId xmlns:a16="http://schemas.microsoft.com/office/drawing/2014/main" xmlns="" id="{D2AE96F3-AE17-27FE-96B2-9A8D0F65CEA4}"/>
                </a:ext>
              </a:extLst>
            </p:cNvPr>
            <p:cNvSpPr/>
            <p:nvPr/>
          </p:nvSpPr>
          <p:spPr>
            <a:xfrm>
              <a:off x="2334500" y="4051875"/>
              <a:ext cx="138000" cy="130800"/>
            </a:xfrm>
            <a:custGeom>
              <a:avLst/>
              <a:gdLst/>
              <a:ahLst/>
              <a:cxnLst/>
              <a:rect l="l" t="t" r="r" b="b"/>
              <a:pathLst>
                <a:path w="5520" h="5232" extrusionOk="0">
                  <a:moveTo>
                    <a:pt x="0" y="0"/>
                  </a:moveTo>
                  <a:lnTo>
                    <a:pt x="0" y="412"/>
                  </a:lnTo>
                  <a:lnTo>
                    <a:pt x="83" y="865"/>
                  </a:lnTo>
                  <a:lnTo>
                    <a:pt x="206" y="1318"/>
                  </a:lnTo>
                  <a:lnTo>
                    <a:pt x="371" y="1771"/>
                  </a:lnTo>
                  <a:lnTo>
                    <a:pt x="577" y="2183"/>
                  </a:lnTo>
                  <a:lnTo>
                    <a:pt x="783" y="2636"/>
                  </a:lnTo>
                  <a:lnTo>
                    <a:pt x="1071" y="3007"/>
                  </a:lnTo>
                  <a:lnTo>
                    <a:pt x="1359" y="3378"/>
                  </a:lnTo>
                  <a:lnTo>
                    <a:pt x="1689" y="3748"/>
                  </a:lnTo>
                  <a:lnTo>
                    <a:pt x="2101" y="4078"/>
                  </a:lnTo>
                  <a:lnTo>
                    <a:pt x="2513" y="4366"/>
                  </a:lnTo>
                  <a:lnTo>
                    <a:pt x="2924" y="4654"/>
                  </a:lnTo>
                  <a:lnTo>
                    <a:pt x="3377" y="4860"/>
                  </a:lnTo>
                  <a:lnTo>
                    <a:pt x="3872" y="5066"/>
                  </a:lnTo>
                  <a:lnTo>
                    <a:pt x="4119" y="5149"/>
                  </a:lnTo>
                  <a:lnTo>
                    <a:pt x="4366" y="5190"/>
                  </a:lnTo>
                  <a:lnTo>
                    <a:pt x="4613" y="5231"/>
                  </a:lnTo>
                  <a:lnTo>
                    <a:pt x="4819" y="5190"/>
                  </a:lnTo>
                  <a:lnTo>
                    <a:pt x="4984" y="5149"/>
                  </a:lnTo>
                  <a:lnTo>
                    <a:pt x="5148" y="5108"/>
                  </a:lnTo>
                  <a:lnTo>
                    <a:pt x="5272" y="5025"/>
                  </a:lnTo>
                  <a:lnTo>
                    <a:pt x="5354" y="4943"/>
                  </a:lnTo>
                  <a:lnTo>
                    <a:pt x="5437" y="4819"/>
                  </a:lnTo>
                  <a:lnTo>
                    <a:pt x="5478" y="4696"/>
                  </a:lnTo>
                  <a:lnTo>
                    <a:pt x="5519" y="4407"/>
                  </a:lnTo>
                  <a:lnTo>
                    <a:pt x="5437" y="4119"/>
                  </a:lnTo>
                  <a:lnTo>
                    <a:pt x="5354" y="3790"/>
                  </a:lnTo>
                  <a:lnTo>
                    <a:pt x="5231" y="3501"/>
                  </a:lnTo>
                  <a:lnTo>
                    <a:pt x="5066" y="3213"/>
                  </a:lnTo>
                  <a:lnTo>
                    <a:pt x="4860" y="2883"/>
                  </a:lnTo>
                  <a:lnTo>
                    <a:pt x="4654" y="2554"/>
                  </a:lnTo>
                  <a:lnTo>
                    <a:pt x="4119" y="1977"/>
                  </a:lnTo>
                  <a:lnTo>
                    <a:pt x="3501" y="1401"/>
                  </a:lnTo>
                  <a:lnTo>
                    <a:pt x="2883" y="948"/>
                  </a:lnTo>
                  <a:lnTo>
                    <a:pt x="2183" y="536"/>
                  </a:lnTo>
                  <a:lnTo>
                    <a:pt x="1812" y="371"/>
                  </a:lnTo>
                  <a:lnTo>
                    <a:pt x="1442" y="248"/>
                  </a:lnTo>
                  <a:lnTo>
                    <a:pt x="1071" y="124"/>
                  </a:lnTo>
                  <a:lnTo>
                    <a:pt x="700" y="83"/>
                  </a:lnTo>
                  <a:lnTo>
                    <a:pt x="371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37;p51">
              <a:extLst>
                <a:ext uri="{FF2B5EF4-FFF2-40B4-BE49-F238E27FC236}">
                  <a16:creationId xmlns:a16="http://schemas.microsoft.com/office/drawing/2014/main" xmlns="" id="{C9C7ECBE-81C0-31CF-48A7-8AD1AD7B78EE}"/>
                </a:ext>
              </a:extLst>
            </p:cNvPr>
            <p:cNvSpPr/>
            <p:nvPr/>
          </p:nvSpPr>
          <p:spPr>
            <a:xfrm>
              <a:off x="2366400" y="4085850"/>
              <a:ext cx="128750" cy="117400"/>
            </a:xfrm>
            <a:custGeom>
              <a:avLst/>
              <a:gdLst/>
              <a:ahLst/>
              <a:cxnLst/>
              <a:rect l="l" t="t" r="r" b="b"/>
              <a:pathLst>
                <a:path w="5150" h="4696" extrusionOk="0">
                  <a:moveTo>
                    <a:pt x="83" y="1"/>
                  </a:moveTo>
                  <a:lnTo>
                    <a:pt x="42" y="42"/>
                  </a:lnTo>
                  <a:lnTo>
                    <a:pt x="1" y="83"/>
                  </a:lnTo>
                  <a:lnTo>
                    <a:pt x="1" y="165"/>
                  </a:lnTo>
                  <a:lnTo>
                    <a:pt x="289" y="495"/>
                  </a:lnTo>
                  <a:lnTo>
                    <a:pt x="578" y="783"/>
                  </a:lnTo>
                  <a:lnTo>
                    <a:pt x="1195" y="1360"/>
                  </a:lnTo>
                  <a:lnTo>
                    <a:pt x="2390" y="2472"/>
                  </a:lnTo>
                  <a:lnTo>
                    <a:pt x="3625" y="3543"/>
                  </a:lnTo>
                  <a:lnTo>
                    <a:pt x="4243" y="4119"/>
                  </a:lnTo>
                  <a:lnTo>
                    <a:pt x="4573" y="4407"/>
                  </a:lnTo>
                  <a:lnTo>
                    <a:pt x="4902" y="4655"/>
                  </a:lnTo>
                  <a:lnTo>
                    <a:pt x="4943" y="4696"/>
                  </a:lnTo>
                  <a:lnTo>
                    <a:pt x="5026" y="4696"/>
                  </a:lnTo>
                  <a:lnTo>
                    <a:pt x="5108" y="4613"/>
                  </a:lnTo>
                  <a:lnTo>
                    <a:pt x="5149" y="4531"/>
                  </a:lnTo>
                  <a:lnTo>
                    <a:pt x="5149" y="4449"/>
                  </a:lnTo>
                  <a:lnTo>
                    <a:pt x="5149" y="4407"/>
                  </a:lnTo>
                  <a:lnTo>
                    <a:pt x="4861" y="4078"/>
                  </a:lnTo>
                  <a:lnTo>
                    <a:pt x="4531" y="3790"/>
                  </a:lnTo>
                  <a:lnTo>
                    <a:pt x="3872" y="3254"/>
                  </a:lnTo>
                  <a:lnTo>
                    <a:pt x="2678" y="2183"/>
                  </a:lnTo>
                  <a:lnTo>
                    <a:pt x="1442" y="1071"/>
                  </a:lnTo>
                  <a:lnTo>
                    <a:pt x="825" y="495"/>
                  </a:lnTo>
                  <a:lnTo>
                    <a:pt x="495" y="248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38;p51">
              <a:extLst>
                <a:ext uri="{FF2B5EF4-FFF2-40B4-BE49-F238E27FC236}">
                  <a16:creationId xmlns:a16="http://schemas.microsoft.com/office/drawing/2014/main" xmlns="" id="{37AF8730-362B-511B-8192-392C7D4CA910}"/>
                </a:ext>
              </a:extLst>
            </p:cNvPr>
            <p:cNvSpPr/>
            <p:nvPr/>
          </p:nvSpPr>
          <p:spPr>
            <a:xfrm>
              <a:off x="2563075" y="4269125"/>
              <a:ext cx="138000" cy="129775"/>
            </a:xfrm>
            <a:custGeom>
              <a:avLst/>
              <a:gdLst/>
              <a:ahLst/>
              <a:cxnLst/>
              <a:rect l="l" t="t" r="r" b="b"/>
              <a:pathLst>
                <a:path w="5520" h="5191" extrusionOk="0">
                  <a:moveTo>
                    <a:pt x="907" y="1"/>
                  </a:moveTo>
                  <a:lnTo>
                    <a:pt x="701" y="42"/>
                  </a:lnTo>
                  <a:lnTo>
                    <a:pt x="495" y="83"/>
                  </a:lnTo>
                  <a:lnTo>
                    <a:pt x="371" y="124"/>
                  </a:lnTo>
                  <a:lnTo>
                    <a:pt x="248" y="207"/>
                  </a:lnTo>
                  <a:lnTo>
                    <a:pt x="124" y="289"/>
                  </a:lnTo>
                  <a:lnTo>
                    <a:pt x="83" y="413"/>
                  </a:lnTo>
                  <a:lnTo>
                    <a:pt x="42" y="495"/>
                  </a:lnTo>
                  <a:lnTo>
                    <a:pt x="0" y="783"/>
                  </a:lnTo>
                  <a:lnTo>
                    <a:pt x="42" y="1072"/>
                  </a:lnTo>
                  <a:lnTo>
                    <a:pt x="165" y="1401"/>
                  </a:lnTo>
                  <a:lnTo>
                    <a:pt x="289" y="1731"/>
                  </a:lnTo>
                  <a:lnTo>
                    <a:pt x="454" y="1978"/>
                  </a:lnTo>
                  <a:lnTo>
                    <a:pt x="659" y="2307"/>
                  </a:lnTo>
                  <a:lnTo>
                    <a:pt x="865" y="2637"/>
                  </a:lnTo>
                  <a:lnTo>
                    <a:pt x="1401" y="3254"/>
                  </a:lnTo>
                  <a:lnTo>
                    <a:pt x="1977" y="3790"/>
                  </a:lnTo>
                  <a:lnTo>
                    <a:pt x="2636" y="4284"/>
                  </a:lnTo>
                  <a:lnTo>
                    <a:pt x="3337" y="4655"/>
                  </a:lnTo>
                  <a:lnTo>
                    <a:pt x="3707" y="4819"/>
                  </a:lnTo>
                  <a:lnTo>
                    <a:pt x="4078" y="4943"/>
                  </a:lnTo>
                  <a:lnTo>
                    <a:pt x="4407" y="5067"/>
                  </a:lnTo>
                  <a:lnTo>
                    <a:pt x="4778" y="5149"/>
                  </a:lnTo>
                  <a:lnTo>
                    <a:pt x="5149" y="5190"/>
                  </a:lnTo>
                  <a:lnTo>
                    <a:pt x="5519" y="5190"/>
                  </a:lnTo>
                  <a:lnTo>
                    <a:pt x="5478" y="4778"/>
                  </a:lnTo>
                  <a:lnTo>
                    <a:pt x="5396" y="4325"/>
                  </a:lnTo>
                  <a:lnTo>
                    <a:pt x="5314" y="3913"/>
                  </a:lnTo>
                  <a:lnTo>
                    <a:pt x="5149" y="3460"/>
                  </a:lnTo>
                  <a:lnTo>
                    <a:pt x="4943" y="3007"/>
                  </a:lnTo>
                  <a:lnTo>
                    <a:pt x="4696" y="2595"/>
                  </a:lnTo>
                  <a:lnTo>
                    <a:pt x="4449" y="2184"/>
                  </a:lnTo>
                  <a:lnTo>
                    <a:pt x="4160" y="1854"/>
                  </a:lnTo>
                  <a:lnTo>
                    <a:pt x="3831" y="1483"/>
                  </a:lnTo>
                  <a:lnTo>
                    <a:pt x="3419" y="1113"/>
                  </a:lnTo>
                  <a:lnTo>
                    <a:pt x="3007" y="824"/>
                  </a:lnTo>
                  <a:lnTo>
                    <a:pt x="2554" y="577"/>
                  </a:lnTo>
                  <a:lnTo>
                    <a:pt x="2142" y="330"/>
                  </a:lnTo>
                  <a:lnTo>
                    <a:pt x="1648" y="124"/>
                  </a:lnTo>
                  <a:lnTo>
                    <a:pt x="1401" y="42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39;p51">
              <a:extLst>
                <a:ext uri="{FF2B5EF4-FFF2-40B4-BE49-F238E27FC236}">
                  <a16:creationId xmlns:a16="http://schemas.microsoft.com/office/drawing/2014/main" xmlns="" id="{4337535F-E5A9-1DE0-9BB6-D899CDA550D1}"/>
                </a:ext>
              </a:extLst>
            </p:cNvPr>
            <p:cNvSpPr/>
            <p:nvPr/>
          </p:nvSpPr>
          <p:spPr>
            <a:xfrm>
              <a:off x="2539400" y="4248525"/>
              <a:ext cx="129750" cy="117425"/>
            </a:xfrm>
            <a:custGeom>
              <a:avLst/>
              <a:gdLst/>
              <a:ahLst/>
              <a:cxnLst/>
              <a:rect l="l" t="t" r="r" b="b"/>
              <a:pathLst>
                <a:path w="5190" h="4697" extrusionOk="0">
                  <a:moveTo>
                    <a:pt x="165" y="1"/>
                  </a:moveTo>
                  <a:lnTo>
                    <a:pt x="83" y="42"/>
                  </a:lnTo>
                  <a:lnTo>
                    <a:pt x="0" y="166"/>
                  </a:lnTo>
                  <a:lnTo>
                    <a:pt x="0" y="207"/>
                  </a:lnTo>
                  <a:lnTo>
                    <a:pt x="41" y="289"/>
                  </a:lnTo>
                  <a:lnTo>
                    <a:pt x="330" y="578"/>
                  </a:lnTo>
                  <a:lnTo>
                    <a:pt x="659" y="866"/>
                  </a:lnTo>
                  <a:lnTo>
                    <a:pt x="1277" y="1401"/>
                  </a:lnTo>
                  <a:lnTo>
                    <a:pt x="2513" y="2513"/>
                  </a:lnTo>
                  <a:lnTo>
                    <a:pt x="3707" y="3584"/>
                  </a:lnTo>
                  <a:lnTo>
                    <a:pt x="4325" y="4161"/>
                  </a:lnTo>
                  <a:lnTo>
                    <a:pt x="4654" y="4449"/>
                  </a:lnTo>
                  <a:lnTo>
                    <a:pt x="5025" y="4655"/>
                  </a:lnTo>
                  <a:lnTo>
                    <a:pt x="5066" y="4696"/>
                  </a:lnTo>
                  <a:lnTo>
                    <a:pt x="5148" y="4655"/>
                  </a:lnTo>
                  <a:lnTo>
                    <a:pt x="5190" y="4573"/>
                  </a:lnTo>
                  <a:lnTo>
                    <a:pt x="5148" y="4490"/>
                  </a:lnTo>
                  <a:lnTo>
                    <a:pt x="4901" y="4202"/>
                  </a:lnTo>
                  <a:lnTo>
                    <a:pt x="4613" y="3872"/>
                  </a:lnTo>
                  <a:lnTo>
                    <a:pt x="3995" y="3337"/>
                  </a:lnTo>
                  <a:lnTo>
                    <a:pt x="2760" y="2225"/>
                  </a:lnTo>
                  <a:lnTo>
                    <a:pt x="1565" y="1113"/>
                  </a:lnTo>
                  <a:lnTo>
                    <a:pt x="947" y="536"/>
                  </a:lnTo>
                  <a:lnTo>
                    <a:pt x="618" y="248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0;p51">
              <a:extLst>
                <a:ext uri="{FF2B5EF4-FFF2-40B4-BE49-F238E27FC236}">
                  <a16:creationId xmlns:a16="http://schemas.microsoft.com/office/drawing/2014/main" xmlns="" id="{B7077784-0366-8C93-6E60-195B8E4FC7CA}"/>
                </a:ext>
              </a:extLst>
            </p:cNvPr>
            <p:cNvSpPr/>
            <p:nvPr/>
          </p:nvSpPr>
          <p:spPr>
            <a:xfrm>
              <a:off x="2414800" y="4111600"/>
              <a:ext cx="212150" cy="211100"/>
            </a:xfrm>
            <a:custGeom>
              <a:avLst/>
              <a:gdLst/>
              <a:ahLst/>
              <a:cxnLst/>
              <a:rect l="l" t="t" r="r" b="b"/>
              <a:pathLst>
                <a:path w="8486" h="8444" extrusionOk="0">
                  <a:moveTo>
                    <a:pt x="3996" y="0"/>
                  </a:moveTo>
                  <a:lnTo>
                    <a:pt x="3460" y="83"/>
                  </a:lnTo>
                  <a:lnTo>
                    <a:pt x="3172" y="124"/>
                  </a:lnTo>
                  <a:lnTo>
                    <a:pt x="2801" y="247"/>
                  </a:lnTo>
                  <a:lnTo>
                    <a:pt x="2431" y="371"/>
                  </a:lnTo>
                  <a:lnTo>
                    <a:pt x="2101" y="536"/>
                  </a:lnTo>
                  <a:lnTo>
                    <a:pt x="1813" y="742"/>
                  </a:lnTo>
                  <a:lnTo>
                    <a:pt x="1483" y="989"/>
                  </a:lnTo>
                  <a:lnTo>
                    <a:pt x="1113" y="1359"/>
                  </a:lnTo>
                  <a:lnTo>
                    <a:pt x="783" y="1812"/>
                  </a:lnTo>
                  <a:lnTo>
                    <a:pt x="495" y="2265"/>
                  </a:lnTo>
                  <a:lnTo>
                    <a:pt x="289" y="2801"/>
                  </a:lnTo>
                  <a:lnTo>
                    <a:pt x="124" y="3254"/>
                  </a:lnTo>
                  <a:lnTo>
                    <a:pt x="42" y="3872"/>
                  </a:lnTo>
                  <a:lnTo>
                    <a:pt x="1" y="4490"/>
                  </a:lnTo>
                  <a:lnTo>
                    <a:pt x="83" y="5066"/>
                  </a:lnTo>
                  <a:lnTo>
                    <a:pt x="165" y="5396"/>
                  </a:lnTo>
                  <a:lnTo>
                    <a:pt x="248" y="5684"/>
                  </a:lnTo>
                  <a:lnTo>
                    <a:pt x="289" y="5766"/>
                  </a:lnTo>
                  <a:lnTo>
                    <a:pt x="536" y="6261"/>
                  </a:lnTo>
                  <a:lnTo>
                    <a:pt x="783" y="6672"/>
                  </a:lnTo>
                  <a:lnTo>
                    <a:pt x="1113" y="7043"/>
                  </a:lnTo>
                  <a:lnTo>
                    <a:pt x="1483" y="7414"/>
                  </a:lnTo>
                  <a:lnTo>
                    <a:pt x="1895" y="7702"/>
                  </a:lnTo>
                  <a:lnTo>
                    <a:pt x="2266" y="7949"/>
                  </a:lnTo>
                  <a:lnTo>
                    <a:pt x="2637" y="8114"/>
                  </a:lnTo>
                  <a:lnTo>
                    <a:pt x="3090" y="8279"/>
                  </a:lnTo>
                  <a:lnTo>
                    <a:pt x="3419" y="8361"/>
                  </a:lnTo>
                  <a:lnTo>
                    <a:pt x="3790" y="8443"/>
                  </a:lnTo>
                  <a:lnTo>
                    <a:pt x="4696" y="8443"/>
                  </a:lnTo>
                  <a:lnTo>
                    <a:pt x="5149" y="8361"/>
                  </a:lnTo>
                  <a:lnTo>
                    <a:pt x="5602" y="8237"/>
                  </a:lnTo>
                  <a:lnTo>
                    <a:pt x="5973" y="8073"/>
                  </a:lnTo>
                  <a:lnTo>
                    <a:pt x="6302" y="7908"/>
                  </a:lnTo>
                  <a:lnTo>
                    <a:pt x="6632" y="7743"/>
                  </a:lnTo>
                  <a:lnTo>
                    <a:pt x="6920" y="7496"/>
                  </a:lnTo>
                  <a:lnTo>
                    <a:pt x="7208" y="7249"/>
                  </a:lnTo>
                  <a:lnTo>
                    <a:pt x="7455" y="7002"/>
                  </a:lnTo>
                  <a:lnTo>
                    <a:pt x="7702" y="6714"/>
                  </a:lnTo>
                  <a:lnTo>
                    <a:pt x="7908" y="6384"/>
                  </a:lnTo>
                  <a:lnTo>
                    <a:pt x="8114" y="6055"/>
                  </a:lnTo>
                  <a:lnTo>
                    <a:pt x="8238" y="5684"/>
                  </a:lnTo>
                  <a:lnTo>
                    <a:pt x="8361" y="5396"/>
                  </a:lnTo>
                  <a:lnTo>
                    <a:pt x="8403" y="5066"/>
                  </a:lnTo>
                  <a:lnTo>
                    <a:pt x="8485" y="4654"/>
                  </a:lnTo>
                  <a:lnTo>
                    <a:pt x="8485" y="4242"/>
                  </a:lnTo>
                  <a:lnTo>
                    <a:pt x="8444" y="3872"/>
                  </a:lnTo>
                  <a:lnTo>
                    <a:pt x="8403" y="3501"/>
                  </a:lnTo>
                  <a:lnTo>
                    <a:pt x="8320" y="3130"/>
                  </a:lnTo>
                  <a:lnTo>
                    <a:pt x="8197" y="2760"/>
                  </a:lnTo>
                  <a:lnTo>
                    <a:pt x="7908" y="2224"/>
                  </a:lnTo>
                  <a:lnTo>
                    <a:pt x="7702" y="1895"/>
                  </a:lnTo>
                  <a:lnTo>
                    <a:pt x="7497" y="1565"/>
                  </a:lnTo>
                  <a:lnTo>
                    <a:pt x="7208" y="1277"/>
                  </a:lnTo>
                  <a:lnTo>
                    <a:pt x="6920" y="1030"/>
                  </a:lnTo>
                  <a:lnTo>
                    <a:pt x="6755" y="865"/>
                  </a:lnTo>
                  <a:lnTo>
                    <a:pt x="6302" y="577"/>
                  </a:lnTo>
                  <a:lnTo>
                    <a:pt x="5808" y="330"/>
                  </a:lnTo>
                  <a:lnTo>
                    <a:pt x="5478" y="247"/>
                  </a:lnTo>
                  <a:lnTo>
                    <a:pt x="4984" y="124"/>
                  </a:lnTo>
                  <a:lnTo>
                    <a:pt x="4490" y="41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rgbClr val="805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41;p51">
              <a:extLst>
                <a:ext uri="{FF2B5EF4-FFF2-40B4-BE49-F238E27FC236}">
                  <a16:creationId xmlns:a16="http://schemas.microsoft.com/office/drawing/2014/main" xmlns="" id="{08D401BE-4D33-95C5-DB79-F36411E461A3}"/>
                </a:ext>
              </a:extLst>
            </p:cNvPr>
            <p:cNvSpPr/>
            <p:nvPr/>
          </p:nvSpPr>
          <p:spPr>
            <a:xfrm>
              <a:off x="2462175" y="4133225"/>
              <a:ext cx="164775" cy="189475"/>
            </a:xfrm>
            <a:custGeom>
              <a:avLst/>
              <a:gdLst/>
              <a:ahLst/>
              <a:cxnLst/>
              <a:rect l="l" t="t" r="r" b="b"/>
              <a:pathLst>
                <a:path w="6591" h="7579" extrusionOk="0">
                  <a:moveTo>
                    <a:pt x="4860" y="0"/>
                  </a:moveTo>
                  <a:lnTo>
                    <a:pt x="4819" y="783"/>
                  </a:lnTo>
                  <a:lnTo>
                    <a:pt x="4654" y="1524"/>
                  </a:lnTo>
                  <a:lnTo>
                    <a:pt x="4490" y="2059"/>
                  </a:lnTo>
                  <a:lnTo>
                    <a:pt x="4201" y="2842"/>
                  </a:lnTo>
                  <a:lnTo>
                    <a:pt x="3872" y="3583"/>
                  </a:lnTo>
                  <a:lnTo>
                    <a:pt x="3625" y="3995"/>
                  </a:lnTo>
                  <a:lnTo>
                    <a:pt x="3501" y="4201"/>
                  </a:lnTo>
                  <a:lnTo>
                    <a:pt x="3089" y="4737"/>
                  </a:lnTo>
                  <a:lnTo>
                    <a:pt x="2842" y="5025"/>
                  </a:lnTo>
                  <a:lnTo>
                    <a:pt x="2513" y="5313"/>
                  </a:lnTo>
                  <a:lnTo>
                    <a:pt x="2183" y="5601"/>
                  </a:lnTo>
                  <a:lnTo>
                    <a:pt x="1812" y="5849"/>
                  </a:lnTo>
                  <a:lnTo>
                    <a:pt x="1442" y="6096"/>
                  </a:lnTo>
                  <a:lnTo>
                    <a:pt x="1030" y="6343"/>
                  </a:lnTo>
                  <a:lnTo>
                    <a:pt x="700" y="6508"/>
                  </a:lnTo>
                  <a:lnTo>
                    <a:pt x="659" y="6508"/>
                  </a:lnTo>
                  <a:lnTo>
                    <a:pt x="0" y="6837"/>
                  </a:lnTo>
                  <a:lnTo>
                    <a:pt x="371" y="7084"/>
                  </a:lnTo>
                  <a:lnTo>
                    <a:pt x="742" y="7249"/>
                  </a:lnTo>
                  <a:lnTo>
                    <a:pt x="1195" y="7414"/>
                  </a:lnTo>
                  <a:lnTo>
                    <a:pt x="1524" y="7496"/>
                  </a:lnTo>
                  <a:lnTo>
                    <a:pt x="1895" y="7578"/>
                  </a:lnTo>
                  <a:lnTo>
                    <a:pt x="2801" y="7578"/>
                  </a:lnTo>
                  <a:lnTo>
                    <a:pt x="3254" y="7496"/>
                  </a:lnTo>
                  <a:lnTo>
                    <a:pt x="3707" y="7372"/>
                  </a:lnTo>
                  <a:lnTo>
                    <a:pt x="4078" y="7208"/>
                  </a:lnTo>
                  <a:lnTo>
                    <a:pt x="4407" y="7043"/>
                  </a:lnTo>
                  <a:lnTo>
                    <a:pt x="4737" y="6878"/>
                  </a:lnTo>
                  <a:lnTo>
                    <a:pt x="5025" y="6631"/>
                  </a:lnTo>
                  <a:lnTo>
                    <a:pt x="5313" y="6384"/>
                  </a:lnTo>
                  <a:lnTo>
                    <a:pt x="5560" y="6137"/>
                  </a:lnTo>
                  <a:lnTo>
                    <a:pt x="5807" y="5849"/>
                  </a:lnTo>
                  <a:lnTo>
                    <a:pt x="6013" y="5519"/>
                  </a:lnTo>
                  <a:lnTo>
                    <a:pt x="6219" y="5190"/>
                  </a:lnTo>
                  <a:lnTo>
                    <a:pt x="6343" y="4819"/>
                  </a:lnTo>
                  <a:lnTo>
                    <a:pt x="6466" y="4531"/>
                  </a:lnTo>
                  <a:lnTo>
                    <a:pt x="6508" y="4201"/>
                  </a:lnTo>
                  <a:lnTo>
                    <a:pt x="6590" y="3789"/>
                  </a:lnTo>
                  <a:lnTo>
                    <a:pt x="6590" y="3377"/>
                  </a:lnTo>
                  <a:lnTo>
                    <a:pt x="6549" y="3007"/>
                  </a:lnTo>
                  <a:lnTo>
                    <a:pt x="6508" y="2636"/>
                  </a:lnTo>
                  <a:lnTo>
                    <a:pt x="6425" y="2265"/>
                  </a:lnTo>
                  <a:lnTo>
                    <a:pt x="6302" y="1895"/>
                  </a:lnTo>
                  <a:lnTo>
                    <a:pt x="6013" y="1359"/>
                  </a:lnTo>
                  <a:lnTo>
                    <a:pt x="5807" y="1030"/>
                  </a:lnTo>
                  <a:lnTo>
                    <a:pt x="5602" y="700"/>
                  </a:lnTo>
                  <a:lnTo>
                    <a:pt x="5313" y="412"/>
                  </a:lnTo>
                  <a:lnTo>
                    <a:pt x="5025" y="165"/>
                  </a:lnTo>
                  <a:lnTo>
                    <a:pt x="4860" y="0"/>
                  </a:lnTo>
                  <a:close/>
                </a:path>
              </a:pathLst>
            </a:custGeom>
            <a:solidFill>
              <a:srgbClr val="794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42;p51">
              <a:extLst>
                <a:ext uri="{FF2B5EF4-FFF2-40B4-BE49-F238E27FC236}">
                  <a16:creationId xmlns:a16="http://schemas.microsoft.com/office/drawing/2014/main" xmlns="" id="{108FAB68-B41E-FFB5-74A8-F85FA277E83F}"/>
                </a:ext>
              </a:extLst>
            </p:cNvPr>
            <p:cNvSpPr/>
            <p:nvPr/>
          </p:nvSpPr>
          <p:spPr>
            <a:xfrm>
              <a:off x="2414800" y="4113650"/>
              <a:ext cx="93725" cy="142125"/>
            </a:xfrm>
            <a:custGeom>
              <a:avLst/>
              <a:gdLst/>
              <a:ahLst/>
              <a:cxnLst/>
              <a:rect l="l" t="t" r="r" b="b"/>
              <a:pathLst>
                <a:path w="3749" h="5685" extrusionOk="0">
                  <a:moveTo>
                    <a:pt x="3460" y="1"/>
                  </a:moveTo>
                  <a:lnTo>
                    <a:pt x="3172" y="42"/>
                  </a:lnTo>
                  <a:lnTo>
                    <a:pt x="2801" y="165"/>
                  </a:lnTo>
                  <a:lnTo>
                    <a:pt x="2431" y="289"/>
                  </a:lnTo>
                  <a:lnTo>
                    <a:pt x="2101" y="454"/>
                  </a:lnTo>
                  <a:lnTo>
                    <a:pt x="1813" y="660"/>
                  </a:lnTo>
                  <a:lnTo>
                    <a:pt x="1483" y="907"/>
                  </a:lnTo>
                  <a:lnTo>
                    <a:pt x="1113" y="1277"/>
                  </a:lnTo>
                  <a:lnTo>
                    <a:pt x="783" y="1730"/>
                  </a:lnTo>
                  <a:lnTo>
                    <a:pt x="495" y="2183"/>
                  </a:lnTo>
                  <a:lnTo>
                    <a:pt x="289" y="2719"/>
                  </a:lnTo>
                  <a:lnTo>
                    <a:pt x="124" y="3172"/>
                  </a:lnTo>
                  <a:lnTo>
                    <a:pt x="42" y="3790"/>
                  </a:lnTo>
                  <a:lnTo>
                    <a:pt x="1" y="4408"/>
                  </a:lnTo>
                  <a:lnTo>
                    <a:pt x="83" y="4984"/>
                  </a:lnTo>
                  <a:lnTo>
                    <a:pt x="165" y="5314"/>
                  </a:lnTo>
                  <a:lnTo>
                    <a:pt x="248" y="5602"/>
                  </a:lnTo>
                  <a:lnTo>
                    <a:pt x="289" y="5684"/>
                  </a:lnTo>
                  <a:lnTo>
                    <a:pt x="536" y="5643"/>
                  </a:lnTo>
                  <a:lnTo>
                    <a:pt x="783" y="5561"/>
                  </a:lnTo>
                  <a:lnTo>
                    <a:pt x="1030" y="5437"/>
                  </a:lnTo>
                  <a:lnTo>
                    <a:pt x="1277" y="5314"/>
                  </a:lnTo>
                  <a:lnTo>
                    <a:pt x="1689" y="4984"/>
                  </a:lnTo>
                  <a:lnTo>
                    <a:pt x="2101" y="4572"/>
                  </a:lnTo>
                  <a:lnTo>
                    <a:pt x="2431" y="4119"/>
                  </a:lnTo>
                  <a:lnTo>
                    <a:pt x="2843" y="3460"/>
                  </a:lnTo>
                  <a:lnTo>
                    <a:pt x="3007" y="3213"/>
                  </a:lnTo>
                  <a:lnTo>
                    <a:pt x="3048" y="3090"/>
                  </a:lnTo>
                  <a:lnTo>
                    <a:pt x="3337" y="2595"/>
                  </a:lnTo>
                  <a:lnTo>
                    <a:pt x="3543" y="2101"/>
                  </a:lnTo>
                  <a:lnTo>
                    <a:pt x="3666" y="1607"/>
                  </a:lnTo>
                  <a:lnTo>
                    <a:pt x="3749" y="1113"/>
                  </a:lnTo>
                  <a:lnTo>
                    <a:pt x="3749" y="866"/>
                  </a:lnTo>
                  <a:lnTo>
                    <a:pt x="3707" y="618"/>
                  </a:lnTo>
                  <a:lnTo>
                    <a:pt x="3625" y="289"/>
                  </a:lnTo>
                  <a:lnTo>
                    <a:pt x="3460" y="1"/>
                  </a:lnTo>
                  <a:close/>
                </a:path>
              </a:pathLst>
            </a:custGeom>
            <a:solidFill>
              <a:srgbClr val="865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43;p51">
              <a:extLst>
                <a:ext uri="{FF2B5EF4-FFF2-40B4-BE49-F238E27FC236}">
                  <a16:creationId xmlns:a16="http://schemas.microsoft.com/office/drawing/2014/main" xmlns="" id="{892B0C72-6DCA-C707-5122-7122C6039B57}"/>
                </a:ext>
              </a:extLst>
            </p:cNvPr>
            <p:cNvSpPr/>
            <p:nvPr/>
          </p:nvSpPr>
          <p:spPr>
            <a:xfrm>
              <a:off x="2417900" y="4114675"/>
              <a:ext cx="206975" cy="203900"/>
            </a:xfrm>
            <a:custGeom>
              <a:avLst/>
              <a:gdLst/>
              <a:ahLst/>
              <a:cxnLst/>
              <a:rect l="l" t="t" r="r" b="b"/>
              <a:pathLst>
                <a:path w="8279" h="8156" extrusionOk="0">
                  <a:moveTo>
                    <a:pt x="5272" y="2884"/>
                  </a:moveTo>
                  <a:lnTo>
                    <a:pt x="5272" y="3790"/>
                  </a:lnTo>
                  <a:lnTo>
                    <a:pt x="5272" y="4943"/>
                  </a:lnTo>
                  <a:lnTo>
                    <a:pt x="5313" y="5437"/>
                  </a:lnTo>
                  <a:lnTo>
                    <a:pt x="4860" y="5479"/>
                  </a:lnTo>
                  <a:lnTo>
                    <a:pt x="4654" y="5479"/>
                  </a:lnTo>
                  <a:lnTo>
                    <a:pt x="3707" y="5561"/>
                  </a:lnTo>
                  <a:lnTo>
                    <a:pt x="2719" y="5602"/>
                  </a:lnTo>
                  <a:lnTo>
                    <a:pt x="2677" y="4614"/>
                  </a:lnTo>
                  <a:lnTo>
                    <a:pt x="2719" y="3419"/>
                  </a:lnTo>
                  <a:lnTo>
                    <a:pt x="2760" y="3049"/>
                  </a:lnTo>
                  <a:lnTo>
                    <a:pt x="2924" y="3049"/>
                  </a:lnTo>
                  <a:lnTo>
                    <a:pt x="4490" y="2966"/>
                  </a:lnTo>
                  <a:lnTo>
                    <a:pt x="5272" y="2884"/>
                  </a:lnTo>
                  <a:close/>
                  <a:moveTo>
                    <a:pt x="3048" y="1"/>
                  </a:moveTo>
                  <a:lnTo>
                    <a:pt x="2677" y="124"/>
                  </a:lnTo>
                  <a:lnTo>
                    <a:pt x="2513" y="1442"/>
                  </a:lnTo>
                  <a:lnTo>
                    <a:pt x="2389" y="2596"/>
                  </a:lnTo>
                  <a:lnTo>
                    <a:pt x="165" y="2678"/>
                  </a:lnTo>
                  <a:lnTo>
                    <a:pt x="0" y="3131"/>
                  </a:lnTo>
                  <a:lnTo>
                    <a:pt x="1195" y="3131"/>
                  </a:lnTo>
                  <a:lnTo>
                    <a:pt x="2348" y="3090"/>
                  </a:lnTo>
                  <a:lnTo>
                    <a:pt x="2307" y="4078"/>
                  </a:lnTo>
                  <a:lnTo>
                    <a:pt x="2307" y="4655"/>
                  </a:lnTo>
                  <a:lnTo>
                    <a:pt x="2307" y="5643"/>
                  </a:lnTo>
                  <a:lnTo>
                    <a:pt x="165" y="5643"/>
                  </a:lnTo>
                  <a:lnTo>
                    <a:pt x="412" y="6138"/>
                  </a:lnTo>
                  <a:lnTo>
                    <a:pt x="2307" y="6138"/>
                  </a:lnTo>
                  <a:lnTo>
                    <a:pt x="2430" y="7250"/>
                  </a:lnTo>
                  <a:lnTo>
                    <a:pt x="2471" y="7744"/>
                  </a:lnTo>
                  <a:lnTo>
                    <a:pt x="2513" y="7991"/>
                  </a:lnTo>
                  <a:lnTo>
                    <a:pt x="2966" y="8156"/>
                  </a:lnTo>
                  <a:lnTo>
                    <a:pt x="2883" y="7744"/>
                  </a:lnTo>
                  <a:lnTo>
                    <a:pt x="2801" y="7085"/>
                  </a:lnTo>
                  <a:lnTo>
                    <a:pt x="2719" y="6138"/>
                  </a:lnTo>
                  <a:lnTo>
                    <a:pt x="4284" y="6055"/>
                  </a:lnTo>
                  <a:lnTo>
                    <a:pt x="4737" y="6014"/>
                  </a:lnTo>
                  <a:lnTo>
                    <a:pt x="5313" y="5973"/>
                  </a:lnTo>
                  <a:lnTo>
                    <a:pt x="5396" y="7044"/>
                  </a:lnTo>
                  <a:lnTo>
                    <a:pt x="5478" y="8114"/>
                  </a:lnTo>
                  <a:lnTo>
                    <a:pt x="5849" y="7950"/>
                  </a:lnTo>
                  <a:lnTo>
                    <a:pt x="5684" y="5932"/>
                  </a:lnTo>
                  <a:lnTo>
                    <a:pt x="6920" y="5767"/>
                  </a:lnTo>
                  <a:lnTo>
                    <a:pt x="8114" y="5561"/>
                  </a:lnTo>
                  <a:lnTo>
                    <a:pt x="8237" y="5273"/>
                  </a:lnTo>
                  <a:lnTo>
                    <a:pt x="8279" y="4943"/>
                  </a:lnTo>
                  <a:lnTo>
                    <a:pt x="7002" y="5190"/>
                  </a:lnTo>
                  <a:lnTo>
                    <a:pt x="5684" y="5396"/>
                  </a:lnTo>
                  <a:lnTo>
                    <a:pt x="5643" y="4325"/>
                  </a:lnTo>
                  <a:lnTo>
                    <a:pt x="5602" y="3790"/>
                  </a:lnTo>
                  <a:lnTo>
                    <a:pt x="5602" y="2884"/>
                  </a:lnTo>
                  <a:lnTo>
                    <a:pt x="6261" y="2801"/>
                  </a:lnTo>
                  <a:lnTo>
                    <a:pt x="8073" y="2637"/>
                  </a:lnTo>
                  <a:lnTo>
                    <a:pt x="7784" y="2101"/>
                  </a:lnTo>
                  <a:lnTo>
                    <a:pt x="6425" y="2266"/>
                  </a:lnTo>
                  <a:lnTo>
                    <a:pt x="5602" y="2348"/>
                  </a:lnTo>
                  <a:lnTo>
                    <a:pt x="5643" y="866"/>
                  </a:lnTo>
                  <a:lnTo>
                    <a:pt x="5684" y="207"/>
                  </a:lnTo>
                  <a:lnTo>
                    <a:pt x="5354" y="124"/>
                  </a:lnTo>
                  <a:lnTo>
                    <a:pt x="5313" y="825"/>
                  </a:lnTo>
                  <a:lnTo>
                    <a:pt x="5272" y="2390"/>
                  </a:lnTo>
                  <a:lnTo>
                    <a:pt x="4448" y="2472"/>
                  </a:lnTo>
                  <a:lnTo>
                    <a:pt x="3213" y="2554"/>
                  </a:lnTo>
                  <a:lnTo>
                    <a:pt x="2801" y="2554"/>
                  </a:lnTo>
                  <a:lnTo>
                    <a:pt x="2883" y="1483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583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44;p51">
              <a:extLst>
                <a:ext uri="{FF2B5EF4-FFF2-40B4-BE49-F238E27FC236}">
                  <a16:creationId xmlns:a16="http://schemas.microsoft.com/office/drawing/2014/main" xmlns="" id="{74B8970F-2CC5-F1D6-2D1A-5916C3DE0536}"/>
                </a:ext>
              </a:extLst>
            </p:cNvPr>
            <p:cNvSpPr/>
            <p:nvPr/>
          </p:nvSpPr>
          <p:spPr>
            <a:xfrm>
              <a:off x="2224325" y="4566700"/>
              <a:ext cx="112250" cy="118425"/>
            </a:xfrm>
            <a:custGeom>
              <a:avLst/>
              <a:gdLst/>
              <a:ahLst/>
              <a:cxnLst/>
              <a:rect l="l" t="t" r="r" b="b"/>
              <a:pathLst>
                <a:path w="4490" h="4737" extrusionOk="0">
                  <a:moveTo>
                    <a:pt x="4490" y="0"/>
                  </a:moveTo>
                  <a:lnTo>
                    <a:pt x="4242" y="83"/>
                  </a:lnTo>
                  <a:lnTo>
                    <a:pt x="3460" y="330"/>
                  </a:lnTo>
                  <a:lnTo>
                    <a:pt x="3254" y="412"/>
                  </a:lnTo>
                  <a:lnTo>
                    <a:pt x="2719" y="618"/>
                  </a:lnTo>
                  <a:lnTo>
                    <a:pt x="2224" y="865"/>
                  </a:lnTo>
                  <a:lnTo>
                    <a:pt x="2018" y="1030"/>
                  </a:lnTo>
                  <a:lnTo>
                    <a:pt x="1524" y="1401"/>
                  </a:lnTo>
                  <a:lnTo>
                    <a:pt x="1236" y="1689"/>
                  </a:lnTo>
                  <a:lnTo>
                    <a:pt x="948" y="1977"/>
                  </a:lnTo>
                  <a:lnTo>
                    <a:pt x="700" y="2307"/>
                  </a:lnTo>
                  <a:lnTo>
                    <a:pt x="412" y="2760"/>
                  </a:lnTo>
                  <a:lnTo>
                    <a:pt x="206" y="3295"/>
                  </a:lnTo>
                  <a:lnTo>
                    <a:pt x="41" y="3831"/>
                  </a:lnTo>
                  <a:lnTo>
                    <a:pt x="0" y="4407"/>
                  </a:lnTo>
                  <a:lnTo>
                    <a:pt x="0" y="4655"/>
                  </a:lnTo>
                  <a:lnTo>
                    <a:pt x="83" y="4696"/>
                  </a:lnTo>
                  <a:lnTo>
                    <a:pt x="247" y="4737"/>
                  </a:lnTo>
                  <a:lnTo>
                    <a:pt x="783" y="4737"/>
                  </a:lnTo>
                  <a:lnTo>
                    <a:pt x="1401" y="4655"/>
                  </a:lnTo>
                  <a:lnTo>
                    <a:pt x="2018" y="4531"/>
                  </a:lnTo>
                  <a:lnTo>
                    <a:pt x="2430" y="4366"/>
                  </a:lnTo>
                  <a:lnTo>
                    <a:pt x="2554" y="4325"/>
                  </a:lnTo>
                  <a:lnTo>
                    <a:pt x="2924" y="4078"/>
                  </a:lnTo>
                  <a:lnTo>
                    <a:pt x="3254" y="3790"/>
                  </a:lnTo>
                  <a:lnTo>
                    <a:pt x="3542" y="3501"/>
                  </a:lnTo>
                  <a:lnTo>
                    <a:pt x="3789" y="3172"/>
                  </a:lnTo>
                  <a:lnTo>
                    <a:pt x="3954" y="2925"/>
                  </a:lnTo>
                  <a:lnTo>
                    <a:pt x="4160" y="2513"/>
                  </a:lnTo>
                  <a:lnTo>
                    <a:pt x="4325" y="2019"/>
                  </a:lnTo>
                  <a:lnTo>
                    <a:pt x="4407" y="1689"/>
                  </a:lnTo>
                  <a:lnTo>
                    <a:pt x="4448" y="1401"/>
                  </a:lnTo>
                  <a:lnTo>
                    <a:pt x="4490" y="742"/>
                  </a:lnTo>
                  <a:lnTo>
                    <a:pt x="4490" y="83"/>
                  </a:lnTo>
                  <a:lnTo>
                    <a:pt x="4490" y="0"/>
                  </a:lnTo>
                  <a:close/>
                </a:path>
              </a:pathLst>
            </a:custGeom>
            <a:solidFill>
              <a:srgbClr val="669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45;p51">
              <a:extLst>
                <a:ext uri="{FF2B5EF4-FFF2-40B4-BE49-F238E27FC236}">
                  <a16:creationId xmlns:a16="http://schemas.microsoft.com/office/drawing/2014/main" xmlns="" id="{B77CC66C-8B0D-EE65-F02D-903B1F5368FE}"/>
                </a:ext>
              </a:extLst>
            </p:cNvPr>
            <p:cNvSpPr/>
            <p:nvPr/>
          </p:nvSpPr>
          <p:spPr>
            <a:xfrm>
              <a:off x="2224325" y="4566700"/>
              <a:ext cx="112250" cy="117400"/>
            </a:xfrm>
            <a:custGeom>
              <a:avLst/>
              <a:gdLst/>
              <a:ahLst/>
              <a:cxnLst/>
              <a:rect l="l" t="t" r="r" b="b"/>
              <a:pathLst>
                <a:path w="4490" h="4696" extrusionOk="0">
                  <a:moveTo>
                    <a:pt x="4490" y="0"/>
                  </a:moveTo>
                  <a:lnTo>
                    <a:pt x="4242" y="83"/>
                  </a:lnTo>
                  <a:lnTo>
                    <a:pt x="3995" y="495"/>
                  </a:lnTo>
                  <a:lnTo>
                    <a:pt x="3748" y="907"/>
                  </a:lnTo>
                  <a:lnTo>
                    <a:pt x="3460" y="1318"/>
                  </a:lnTo>
                  <a:lnTo>
                    <a:pt x="3460" y="330"/>
                  </a:lnTo>
                  <a:lnTo>
                    <a:pt x="3254" y="412"/>
                  </a:lnTo>
                  <a:lnTo>
                    <a:pt x="3254" y="1607"/>
                  </a:lnTo>
                  <a:lnTo>
                    <a:pt x="2883" y="2019"/>
                  </a:lnTo>
                  <a:lnTo>
                    <a:pt x="2513" y="2430"/>
                  </a:lnTo>
                  <a:lnTo>
                    <a:pt x="2265" y="2636"/>
                  </a:lnTo>
                  <a:lnTo>
                    <a:pt x="2224" y="1607"/>
                  </a:lnTo>
                  <a:lnTo>
                    <a:pt x="2224" y="865"/>
                  </a:lnTo>
                  <a:lnTo>
                    <a:pt x="2018" y="1030"/>
                  </a:lnTo>
                  <a:lnTo>
                    <a:pt x="2018" y="1607"/>
                  </a:lnTo>
                  <a:lnTo>
                    <a:pt x="2060" y="2884"/>
                  </a:lnTo>
                  <a:lnTo>
                    <a:pt x="1524" y="3295"/>
                  </a:lnTo>
                  <a:lnTo>
                    <a:pt x="1030" y="3748"/>
                  </a:lnTo>
                  <a:lnTo>
                    <a:pt x="948" y="3790"/>
                  </a:lnTo>
                  <a:lnTo>
                    <a:pt x="948" y="3460"/>
                  </a:lnTo>
                  <a:lnTo>
                    <a:pt x="948" y="3172"/>
                  </a:lnTo>
                  <a:lnTo>
                    <a:pt x="948" y="2430"/>
                  </a:lnTo>
                  <a:lnTo>
                    <a:pt x="948" y="1977"/>
                  </a:lnTo>
                  <a:lnTo>
                    <a:pt x="700" y="2307"/>
                  </a:lnTo>
                  <a:lnTo>
                    <a:pt x="700" y="2636"/>
                  </a:lnTo>
                  <a:lnTo>
                    <a:pt x="700" y="3460"/>
                  </a:lnTo>
                  <a:lnTo>
                    <a:pt x="659" y="3707"/>
                  </a:lnTo>
                  <a:lnTo>
                    <a:pt x="700" y="3954"/>
                  </a:lnTo>
                  <a:lnTo>
                    <a:pt x="330" y="4201"/>
                  </a:lnTo>
                  <a:lnTo>
                    <a:pt x="0" y="4407"/>
                  </a:lnTo>
                  <a:lnTo>
                    <a:pt x="0" y="4655"/>
                  </a:lnTo>
                  <a:lnTo>
                    <a:pt x="83" y="4696"/>
                  </a:lnTo>
                  <a:lnTo>
                    <a:pt x="453" y="4449"/>
                  </a:lnTo>
                  <a:lnTo>
                    <a:pt x="865" y="4201"/>
                  </a:lnTo>
                  <a:lnTo>
                    <a:pt x="1071" y="4243"/>
                  </a:lnTo>
                  <a:lnTo>
                    <a:pt x="1236" y="4325"/>
                  </a:lnTo>
                  <a:lnTo>
                    <a:pt x="1936" y="4490"/>
                  </a:lnTo>
                  <a:lnTo>
                    <a:pt x="2018" y="4531"/>
                  </a:lnTo>
                  <a:lnTo>
                    <a:pt x="2430" y="4366"/>
                  </a:lnTo>
                  <a:lnTo>
                    <a:pt x="2224" y="4325"/>
                  </a:lnTo>
                  <a:lnTo>
                    <a:pt x="1565" y="4119"/>
                  </a:lnTo>
                  <a:lnTo>
                    <a:pt x="1195" y="4037"/>
                  </a:lnTo>
                  <a:lnTo>
                    <a:pt x="1071" y="3996"/>
                  </a:lnTo>
                  <a:lnTo>
                    <a:pt x="1689" y="3543"/>
                  </a:lnTo>
                  <a:lnTo>
                    <a:pt x="2224" y="3048"/>
                  </a:lnTo>
                  <a:lnTo>
                    <a:pt x="3007" y="3131"/>
                  </a:lnTo>
                  <a:lnTo>
                    <a:pt x="3789" y="3172"/>
                  </a:lnTo>
                  <a:lnTo>
                    <a:pt x="3954" y="2925"/>
                  </a:lnTo>
                  <a:lnTo>
                    <a:pt x="2430" y="2842"/>
                  </a:lnTo>
                  <a:lnTo>
                    <a:pt x="2636" y="2636"/>
                  </a:lnTo>
                  <a:lnTo>
                    <a:pt x="3048" y="2183"/>
                  </a:lnTo>
                  <a:lnTo>
                    <a:pt x="3419" y="1730"/>
                  </a:lnTo>
                  <a:lnTo>
                    <a:pt x="4407" y="1689"/>
                  </a:lnTo>
                  <a:lnTo>
                    <a:pt x="4448" y="1401"/>
                  </a:lnTo>
                  <a:lnTo>
                    <a:pt x="3625" y="1483"/>
                  </a:lnTo>
                  <a:lnTo>
                    <a:pt x="3913" y="1071"/>
                  </a:lnTo>
                  <a:lnTo>
                    <a:pt x="4201" y="577"/>
                  </a:lnTo>
                  <a:lnTo>
                    <a:pt x="4490" y="83"/>
                  </a:lnTo>
                  <a:lnTo>
                    <a:pt x="4490" y="0"/>
                  </a:lnTo>
                  <a:close/>
                </a:path>
              </a:pathLst>
            </a:custGeom>
            <a:solidFill>
              <a:srgbClr val="598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46;p51">
              <a:extLst>
                <a:ext uri="{FF2B5EF4-FFF2-40B4-BE49-F238E27FC236}">
                  <a16:creationId xmlns:a16="http://schemas.microsoft.com/office/drawing/2014/main" xmlns="" id="{96DC5FA9-D925-5C1E-89DB-569101CE43C7}"/>
                </a:ext>
              </a:extLst>
            </p:cNvPr>
            <p:cNvSpPr/>
            <p:nvPr/>
          </p:nvSpPr>
          <p:spPr>
            <a:xfrm>
              <a:off x="2110025" y="4617150"/>
              <a:ext cx="112250" cy="119475"/>
            </a:xfrm>
            <a:custGeom>
              <a:avLst/>
              <a:gdLst/>
              <a:ahLst/>
              <a:cxnLst/>
              <a:rect l="l" t="t" r="r" b="b"/>
              <a:pathLst>
                <a:path w="4490" h="4779" extrusionOk="0">
                  <a:moveTo>
                    <a:pt x="1" y="1"/>
                  </a:moveTo>
                  <a:lnTo>
                    <a:pt x="1" y="83"/>
                  </a:lnTo>
                  <a:lnTo>
                    <a:pt x="1" y="742"/>
                  </a:lnTo>
                  <a:lnTo>
                    <a:pt x="1" y="1401"/>
                  </a:lnTo>
                  <a:lnTo>
                    <a:pt x="83" y="1689"/>
                  </a:lnTo>
                  <a:lnTo>
                    <a:pt x="165" y="2060"/>
                  </a:lnTo>
                  <a:lnTo>
                    <a:pt x="330" y="2513"/>
                  </a:lnTo>
                  <a:lnTo>
                    <a:pt x="536" y="2966"/>
                  </a:lnTo>
                  <a:lnTo>
                    <a:pt x="701" y="3172"/>
                  </a:lnTo>
                  <a:lnTo>
                    <a:pt x="948" y="3501"/>
                  </a:lnTo>
                  <a:lnTo>
                    <a:pt x="1236" y="3831"/>
                  </a:lnTo>
                  <a:lnTo>
                    <a:pt x="1566" y="4078"/>
                  </a:lnTo>
                  <a:lnTo>
                    <a:pt x="1936" y="4325"/>
                  </a:lnTo>
                  <a:lnTo>
                    <a:pt x="2060" y="4366"/>
                  </a:lnTo>
                  <a:lnTo>
                    <a:pt x="2472" y="4531"/>
                  </a:lnTo>
                  <a:lnTo>
                    <a:pt x="3048" y="4655"/>
                  </a:lnTo>
                  <a:lnTo>
                    <a:pt x="3707" y="4737"/>
                  </a:lnTo>
                  <a:lnTo>
                    <a:pt x="4037" y="4778"/>
                  </a:lnTo>
                  <a:lnTo>
                    <a:pt x="4243" y="4737"/>
                  </a:lnTo>
                  <a:lnTo>
                    <a:pt x="4407" y="4737"/>
                  </a:lnTo>
                  <a:lnTo>
                    <a:pt x="4490" y="4655"/>
                  </a:lnTo>
                  <a:lnTo>
                    <a:pt x="4490" y="4408"/>
                  </a:lnTo>
                  <a:lnTo>
                    <a:pt x="4449" y="3872"/>
                  </a:lnTo>
                  <a:lnTo>
                    <a:pt x="4284" y="3296"/>
                  </a:lnTo>
                  <a:lnTo>
                    <a:pt x="4078" y="2801"/>
                  </a:lnTo>
                  <a:lnTo>
                    <a:pt x="3790" y="2307"/>
                  </a:lnTo>
                  <a:lnTo>
                    <a:pt x="3543" y="1978"/>
                  </a:lnTo>
                  <a:lnTo>
                    <a:pt x="3254" y="1689"/>
                  </a:lnTo>
                  <a:lnTo>
                    <a:pt x="2966" y="1401"/>
                  </a:lnTo>
                  <a:lnTo>
                    <a:pt x="2472" y="1030"/>
                  </a:lnTo>
                  <a:lnTo>
                    <a:pt x="2266" y="907"/>
                  </a:lnTo>
                  <a:lnTo>
                    <a:pt x="1772" y="618"/>
                  </a:lnTo>
                  <a:lnTo>
                    <a:pt x="1236" y="412"/>
                  </a:lnTo>
                  <a:lnTo>
                    <a:pt x="1030" y="330"/>
                  </a:lnTo>
                  <a:lnTo>
                    <a:pt x="248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69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47;p51">
              <a:extLst>
                <a:ext uri="{FF2B5EF4-FFF2-40B4-BE49-F238E27FC236}">
                  <a16:creationId xmlns:a16="http://schemas.microsoft.com/office/drawing/2014/main" xmlns="" id="{C3C94932-936E-A4DD-EDEF-E63B4E958963}"/>
                </a:ext>
              </a:extLst>
            </p:cNvPr>
            <p:cNvSpPr/>
            <p:nvPr/>
          </p:nvSpPr>
          <p:spPr>
            <a:xfrm>
              <a:off x="2110025" y="4617150"/>
              <a:ext cx="112250" cy="118450"/>
            </a:xfrm>
            <a:custGeom>
              <a:avLst/>
              <a:gdLst/>
              <a:ahLst/>
              <a:cxnLst/>
              <a:rect l="l" t="t" r="r" b="b"/>
              <a:pathLst>
                <a:path w="4490" h="4738" extrusionOk="0">
                  <a:moveTo>
                    <a:pt x="1" y="1"/>
                  </a:moveTo>
                  <a:lnTo>
                    <a:pt x="1" y="83"/>
                  </a:lnTo>
                  <a:lnTo>
                    <a:pt x="289" y="618"/>
                  </a:lnTo>
                  <a:lnTo>
                    <a:pt x="577" y="1071"/>
                  </a:lnTo>
                  <a:lnTo>
                    <a:pt x="865" y="1483"/>
                  </a:lnTo>
                  <a:lnTo>
                    <a:pt x="865" y="1483"/>
                  </a:lnTo>
                  <a:lnTo>
                    <a:pt x="1" y="1401"/>
                  </a:lnTo>
                  <a:lnTo>
                    <a:pt x="83" y="1689"/>
                  </a:lnTo>
                  <a:lnTo>
                    <a:pt x="1071" y="1730"/>
                  </a:lnTo>
                  <a:lnTo>
                    <a:pt x="1442" y="2183"/>
                  </a:lnTo>
                  <a:lnTo>
                    <a:pt x="1854" y="2637"/>
                  </a:lnTo>
                  <a:lnTo>
                    <a:pt x="2060" y="2842"/>
                  </a:lnTo>
                  <a:lnTo>
                    <a:pt x="536" y="2966"/>
                  </a:lnTo>
                  <a:lnTo>
                    <a:pt x="701" y="3172"/>
                  </a:lnTo>
                  <a:lnTo>
                    <a:pt x="1483" y="3131"/>
                  </a:lnTo>
                  <a:lnTo>
                    <a:pt x="2266" y="3048"/>
                  </a:lnTo>
                  <a:lnTo>
                    <a:pt x="2801" y="3543"/>
                  </a:lnTo>
                  <a:lnTo>
                    <a:pt x="3419" y="3996"/>
                  </a:lnTo>
                  <a:lnTo>
                    <a:pt x="3295" y="4037"/>
                  </a:lnTo>
                  <a:lnTo>
                    <a:pt x="2925" y="4160"/>
                  </a:lnTo>
                  <a:lnTo>
                    <a:pt x="2266" y="4325"/>
                  </a:lnTo>
                  <a:lnTo>
                    <a:pt x="2060" y="4366"/>
                  </a:lnTo>
                  <a:lnTo>
                    <a:pt x="2472" y="4531"/>
                  </a:lnTo>
                  <a:lnTo>
                    <a:pt x="2554" y="4531"/>
                  </a:lnTo>
                  <a:lnTo>
                    <a:pt x="3254" y="4325"/>
                  </a:lnTo>
                  <a:lnTo>
                    <a:pt x="3419" y="4284"/>
                  </a:lnTo>
                  <a:lnTo>
                    <a:pt x="3625" y="4202"/>
                  </a:lnTo>
                  <a:lnTo>
                    <a:pt x="4037" y="4490"/>
                  </a:lnTo>
                  <a:lnTo>
                    <a:pt x="4407" y="4737"/>
                  </a:lnTo>
                  <a:lnTo>
                    <a:pt x="4490" y="4655"/>
                  </a:lnTo>
                  <a:lnTo>
                    <a:pt x="4490" y="4408"/>
                  </a:lnTo>
                  <a:lnTo>
                    <a:pt x="4160" y="4202"/>
                  </a:lnTo>
                  <a:lnTo>
                    <a:pt x="3790" y="3996"/>
                  </a:lnTo>
                  <a:lnTo>
                    <a:pt x="3831" y="3707"/>
                  </a:lnTo>
                  <a:lnTo>
                    <a:pt x="3790" y="3460"/>
                  </a:lnTo>
                  <a:lnTo>
                    <a:pt x="3790" y="2637"/>
                  </a:lnTo>
                  <a:lnTo>
                    <a:pt x="3790" y="2307"/>
                  </a:lnTo>
                  <a:lnTo>
                    <a:pt x="3543" y="1978"/>
                  </a:lnTo>
                  <a:lnTo>
                    <a:pt x="3543" y="2431"/>
                  </a:lnTo>
                  <a:lnTo>
                    <a:pt x="3543" y="3172"/>
                  </a:lnTo>
                  <a:lnTo>
                    <a:pt x="3543" y="3501"/>
                  </a:lnTo>
                  <a:lnTo>
                    <a:pt x="3543" y="3790"/>
                  </a:lnTo>
                  <a:lnTo>
                    <a:pt x="3460" y="3749"/>
                  </a:lnTo>
                  <a:lnTo>
                    <a:pt x="2966" y="3296"/>
                  </a:lnTo>
                  <a:lnTo>
                    <a:pt x="2431" y="2884"/>
                  </a:lnTo>
                  <a:lnTo>
                    <a:pt x="2472" y="1607"/>
                  </a:lnTo>
                  <a:lnTo>
                    <a:pt x="2472" y="1030"/>
                  </a:lnTo>
                  <a:lnTo>
                    <a:pt x="2266" y="907"/>
                  </a:lnTo>
                  <a:lnTo>
                    <a:pt x="2266" y="1607"/>
                  </a:lnTo>
                  <a:lnTo>
                    <a:pt x="2225" y="2637"/>
                  </a:lnTo>
                  <a:lnTo>
                    <a:pt x="1977" y="2431"/>
                  </a:lnTo>
                  <a:lnTo>
                    <a:pt x="1607" y="2019"/>
                  </a:lnTo>
                  <a:lnTo>
                    <a:pt x="1236" y="1607"/>
                  </a:lnTo>
                  <a:lnTo>
                    <a:pt x="1236" y="412"/>
                  </a:lnTo>
                  <a:lnTo>
                    <a:pt x="1030" y="330"/>
                  </a:lnTo>
                  <a:lnTo>
                    <a:pt x="1030" y="1319"/>
                  </a:lnTo>
                  <a:lnTo>
                    <a:pt x="742" y="907"/>
                  </a:lnTo>
                  <a:lnTo>
                    <a:pt x="495" y="495"/>
                  </a:lnTo>
                  <a:lnTo>
                    <a:pt x="248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8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48;p51">
              <a:extLst>
                <a:ext uri="{FF2B5EF4-FFF2-40B4-BE49-F238E27FC236}">
                  <a16:creationId xmlns:a16="http://schemas.microsoft.com/office/drawing/2014/main" xmlns="" id="{2A378A3F-A0EB-AC79-170D-107742D74FC1}"/>
                </a:ext>
              </a:extLst>
            </p:cNvPr>
            <p:cNvSpPr/>
            <p:nvPr/>
          </p:nvSpPr>
          <p:spPr>
            <a:xfrm>
              <a:off x="2209900" y="4412250"/>
              <a:ext cx="24750" cy="384075"/>
            </a:xfrm>
            <a:custGeom>
              <a:avLst/>
              <a:gdLst/>
              <a:ahLst/>
              <a:cxnLst/>
              <a:rect l="l" t="t" r="r" b="b"/>
              <a:pathLst>
                <a:path w="990" h="15363" extrusionOk="0">
                  <a:moveTo>
                    <a:pt x="824" y="1"/>
                  </a:moveTo>
                  <a:lnTo>
                    <a:pt x="742" y="42"/>
                  </a:lnTo>
                  <a:lnTo>
                    <a:pt x="577" y="207"/>
                  </a:lnTo>
                  <a:lnTo>
                    <a:pt x="412" y="495"/>
                  </a:lnTo>
                  <a:lnTo>
                    <a:pt x="289" y="783"/>
                  </a:lnTo>
                  <a:lnTo>
                    <a:pt x="124" y="1154"/>
                  </a:lnTo>
                  <a:lnTo>
                    <a:pt x="207" y="2307"/>
                  </a:lnTo>
                  <a:lnTo>
                    <a:pt x="248" y="5437"/>
                  </a:lnTo>
                  <a:lnTo>
                    <a:pt x="248" y="7579"/>
                  </a:lnTo>
                  <a:lnTo>
                    <a:pt x="207" y="9968"/>
                  </a:lnTo>
                  <a:lnTo>
                    <a:pt x="124" y="12604"/>
                  </a:lnTo>
                  <a:lnTo>
                    <a:pt x="1" y="15363"/>
                  </a:lnTo>
                  <a:lnTo>
                    <a:pt x="824" y="15363"/>
                  </a:lnTo>
                  <a:lnTo>
                    <a:pt x="989" y="989"/>
                  </a:lnTo>
                  <a:lnTo>
                    <a:pt x="989" y="330"/>
                  </a:lnTo>
                  <a:lnTo>
                    <a:pt x="948" y="165"/>
                  </a:lnTo>
                  <a:lnTo>
                    <a:pt x="866" y="42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49;p51">
              <a:extLst>
                <a:ext uri="{FF2B5EF4-FFF2-40B4-BE49-F238E27FC236}">
                  <a16:creationId xmlns:a16="http://schemas.microsoft.com/office/drawing/2014/main" xmlns="" id="{4BE95DAC-5235-C606-ED53-D4ABEE0FF389}"/>
                </a:ext>
              </a:extLst>
            </p:cNvPr>
            <p:cNvSpPr/>
            <p:nvPr/>
          </p:nvSpPr>
          <p:spPr>
            <a:xfrm>
              <a:off x="2149150" y="4294875"/>
              <a:ext cx="59750" cy="105050"/>
            </a:xfrm>
            <a:custGeom>
              <a:avLst/>
              <a:gdLst/>
              <a:ahLst/>
              <a:cxnLst/>
              <a:rect l="l" t="t" r="r" b="b"/>
              <a:pathLst>
                <a:path w="2390" h="4202" extrusionOk="0">
                  <a:moveTo>
                    <a:pt x="248" y="0"/>
                  </a:moveTo>
                  <a:lnTo>
                    <a:pt x="124" y="247"/>
                  </a:lnTo>
                  <a:lnTo>
                    <a:pt x="83" y="495"/>
                  </a:lnTo>
                  <a:lnTo>
                    <a:pt x="42" y="783"/>
                  </a:lnTo>
                  <a:lnTo>
                    <a:pt x="1" y="1071"/>
                  </a:lnTo>
                  <a:lnTo>
                    <a:pt x="42" y="1689"/>
                  </a:lnTo>
                  <a:lnTo>
                    <a:pt x="83" y="1977"/>
                  </a:lnTo>
                  <a:lnTo>
                    <a:pt x="165" y="2266"/>
                  </a:lnTo>
                  <a:lnTo>
                    <a:pt x="289" y="2554"/>
                  </a:lnTo>
                  <a:lnTo>
                    <a:pt x="412" y="2842"/>
                  </a:lnTo>
                  <a:lnTo>
                    <a:pt x="577" y="3131"/>
                  </a:lnTo>
                  <a:lnTo>
                    <a:pt x="742" y="3419"/>
                  </a:lnTo>
                  <a:lnTo>
                    <a:pt x="948" y="3666"/>
                  </a:lnTo>
                  <a:lnTo>
                    <a:pt x="1195" y="3872"/>
                  </a:lnTo>
                  <a:lnTo>
                    <a:pt x="1442" y="4078"/>
                  </a:lnTo>
                  <a:lnTo>
                    <a:pt x="1566" y="4160"/>
                  </a:lnTo>
                  <a:lnTo>
                    <a:pt x="1730" y="4201"/>
                  </a:lnTo>
                  <a:lnTo>
                    <a:pt x="1936" y="4201"/>
                  </a:lnTo>
                  <a:lnTo>
                    <a:pt x="2101" y="4160"/>
                  </a:lnTo>
                  <a:lnTo>
                    <a:pt x="2225" y="4078"/>
                  </a:lnTo>
                  <a:lnTo>
                    <a:pt x="2307" y="3913"/>
                  </a:lnTo>
                  <a:lnTo>
                    <a:pt x="2348" y="3748"/>
                  </a:lnTo>
                  <a:lnTo>
                    <a:pt x="2389" y="3542"/>
                  </a:lnTo>
                  <a:lnTo>
                    <a:pt x="2348" y="3131"/>
                  </a:lnTo>
                  <a:lnTo>
                    <a:pt x="2266" y="2636"/>
                  </a:lnTo>
                  <a:lnTo>
                    <a:pt x="2101" y="2142"/>
                  </a:lnTo>
                  <a:lnTo>
                    <a:pt x="1895" y="1689"/>
                  </a:lnTo>
                  <a:lnTo>
                    <a:pt x="1648" y="1236"/>
                  </a:lnTo>
                  <a:lnTo>
                    <a:pt x="1360" y="824"/>
                  </a:lnTo>
                  <a:lnTo>
                    <a:pt x="1030" y="495"/>
                  </a:lnTo>
                  <a:lnTo>
                    <a:pt x="618" y="206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50;p51">
              <a:extLst>
                <a:ext uri="{FF2B5EF4-FFF2-40B4-BE49-F238E27FC236}">
                  <a16:creationId xmlns:a16="http://schemas.microsoft.com/office/drawing/2014/main" xmlns="" id="{1B672334-E5CD-CCE4-3FF1-04E9281B49BB}"/>
                </a:ext>
              </a:extLst>
            </p:cNvPr>
            <p:cNvSpPr/>
            <p:nvPr/>
          </p:nvSpPr>
          <p:spPr>
            <a:xfrm>
              <a:off x="2164600" y="4322675"/>
              <a:ext cx="46350" cy="98875"/>
            </a:xfrm>
            <a:custGeom>
              <a:avLst/>
              <a:gdLst/>
              <a:ahLst/>
              <a:cxnLst/>
              <a:rect l="l" t="t" r="r" b="b"/>
              <a:pathLst>
                <a:path w="1854" h="3955" extrusionOk="0">
                  <a:moveTo>
                    <a:pt x="42" y="0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42" y="330"/>
                  </a:lnTo>
                  <a:lnTo>
                    <a:pt x="165" y="577"/>
                  </a:lnTo>
                  <a:lnTo>
                    <a:pt x="371" y="1071"/>
                  </a:lnTo>
                  <a:lnTo>
                    <a:pt x="783" y="2019"/>
                  </a:lnTo>
                  <a:lnTo>
                    <a:pt x="1195" y="2925"/>
                  </a:lnTo>
                  <a:lnTo>
                    <a:pt x="1401" y="3419"/>
                  </a:lnTo>
                  <a:lnTo>
                    <a:pt x="1524" y="3666"/>
                  </a:lnTo>
                  <a:lnTo>
                    <a:pt x="1648" y="3913"/>
                  </a:lnTo>
                  <a:lnTo>
                    <a:pt x="1730" y="3954"/>
                  </a:lnTo>
                  <a:lnTo>
                    <a:pt x="1813" y="3913"/>
                  </a:lnTo>
                  <a:lnTo>
                    <a:pt x="1854" y="3872"/>
                  </a:lnTo>
                  <a:lnTo>
                    <a:pt x="1854" y="3831"/>
                  </a:lnTo>
                  <a:lnTo>
                    <a:pt x="1771" y="3542"/>
                  </a:lnTo>
                  <a:lnTo>
                    <a:pt x="1689" y="3336"/>
                  </a:lnTo>
                  <a:lnTo>
                    <a:pt x="1442" y="2842"/>
                  </a:lnTo>
                  <a:lnTo>
                    <a:pt x="1030" y="1895"/>
                  </a:lnTo>
                  <a:lnTo>
                    <a:pt x="577" y="948"/>
                  </a:lnTo>
                  <a:lnTo>
                    <a:pt x="371" y="495"/>
                  </a:lnTo>
                  <a:lnTo>
                    <a:pt x="248" y="248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51;p51">
              <a:extLst>
                <a:ext uri="{FF2B5EF4-FFF2-40B4-BE49-F238E27FC236}">
                  <a16:creationId xmlns:a16="http://schemas.microsoft.com/office/drawing/2014/main" xmlns="" id="{167B9C13-0C87-3C8A-390B-35194649B86C}"/>
                </a:ext>
              </a:extLst>
            </p:cNvPr>
            <p:cNvSpPr/>
            <p:nvPr/>
          </p:nvSpPr>
          <p:spPr>
            <a:xfrm>
              <a:off x="2225350" y="4481250"/>
              <a:ext cx="59750" cy="106075"/>
            </a:xfrm>
            <a:custGeom>
              <a:avLst/>
              <a:gdLst/>
              <a:ahLst/>
              <a:cxnLst/>
              <a:rect l="l" t="t" r="r" b="b"/>
              <a:pathLst>
                <a:path w="2390" h="4243" extrusionOk="0">
                  <a:moveTo>
                    <a:pt x="453" y="0"/>
                  </a:moveTo>
                  <a:lnTo>
                    <a:pt x="289" y="41"/>
                  </a:lnTo>
                  <a:lnTo>
                    <a:pt x="165" y="165"/>
                  </a:lnTo>
                  <a:lnTo>
                    <a:pt x="83" y="288"/>
                  </a:lnTo>
                  <a:lnTo>
                    <a:pt x="42" y="494"/>
                  </a:lnTo>
                  <a:lnTo>
                    <a:pt x="0" y="700"/>
                  </a:lnTo>
                  <a:lnTo>
                    <a:pt x="42" y="1112"/>
                  </a:lnTo>
                  <a:lnTo>
                    <a:pt x="124" y="1606"/>
                  </a:lnTo>
                  <a:lnTo>
                    <a:pt x="248" y="2059"/>
                  </a:lnTo>
                  <a:lnTo>
                    <a:pt x="453" y="2554"/>
                  </a:lnTo>
                  <a:lnTo>
                    <a:pt x="742" y="2965"/>
                  </a:lnTo>
                  <a:lnTo>
                    <a:pt x="1030" y="3377"/>
                  </a:lnTo>
                  <a:lnTo>
                    <a:pt x="1360" y="3748"/>
                  </a:lnTo>
                  <a:lnTo>
                    <a:pt x="1730" y="4036"/>
                  </a:lnTo>
                  <a:lnTo>
                    <a:pt x="2142" y="4242"/>
                  </a:lnTo>
                  <a:lnTo>
                    <a:pt x="2224" y="3995"/>
                  </a:lnTo>
                  <a:lnTo>
                    <a:pt x="2307" y="3707"/>
                  </a:lnTo>
                  <a:lnTo>
                    <a:pt x="2348" y="3460"/>
                  </a:lnTo>
                  <a:lnTo>
                    <a:pt x="2389" y="3130"/>
                  </a:lnTo>
                  <a:lnTo>
                    <a:pt x="2348" y="2512"/>
                  </a:lnTo>
                  <a:lnTo>
                    <a:pt x="2307" y="2224"/>
                  </a:lnTo>
                  <a:lnTo>
                    <a:pt x="2224" y="1977"/>
                  </a:lnTo>
                  <a:lnTo>
                    <a:pt x="2101" y="1647"/>
                  </a:lnTo>
                  <a:lnTo>
                    <a:pt x="1977" y="1359"/>
                  </a:lnTo>
                  <a:lnTo>
                    <a:pt x="1813" y="1071"/>
                  </a:lnTo>
                  <a:lnTo>
                    <a:pt x="1607" y="824"/>
                  </a:lnTo>
                  <a:lnTo>
                    <a:pt x="1442" y="577"/>
                  </a:lnTo>
                  <a:lnTo>
                    <a:pt x="1195" y="330"/>
                  </a:lnTo>
                  <a:lnTo>
                    <a:pt x="948" y="165"/>
                  </a:lnTo>
                  <a:lnTo>
                    <a:pt x="824" y="82"/>
                  </a:lnTo>
                  <a:lnTo>
                    <a:pt x="659" y="41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52;p51">
              <a:extLst>
                <a:ext uri="{FF2B5EF4-FFF2-40B4-BE49-F238E27FC236}">
                  <a16:creationId xmlns:a16="http://schemas.microsoft.com/office/drawing/2014/main" xmlns="" id="{2D7CDF25-B19D-8A56-6514-78AC3BF0012E}"/>
                </a:ext>
              </a:extLst>
            </p:cNvPr>
            <p:cNvSpPr/>
            <p:nvPr/>
          </p:nvSpPr>
          <p:spPr>
            <a:xfrm>
              <a:off x="2222250" y="4460650"/>
              <a:ext cx="47400" cy="98875"/>
            </a:xfrm>
            <a:custGeom>
              <a:avLst/>
              <a:gdLst/>
              <a:ahLst/>
              <a:cxnLst/>
              <a:rect l="l" t="t" r="r" b="b"/>
              <a:pathLst>
                <a:path w="1896" h="3955" extrusionOk="0">
                  <a:moveTo>
                    <a:pt x="83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124" y="371"/>
                  </a:lnTo>
                  <a:lnTo>
                    <a:pt x="207" y="618"/>
                  </a:lnTo>
                  <a:lnTo>
                    <a:pt x="454" y="1112"/>
                  </a:lnTo>
                  <a:lnTo>
                    <a:pt x="866" y="2060"/>
                  </a:lnTo>
                  <a:lnTo>
                    <a:pt x="1319" y="2966"/>
                  </a:lnTo>
                  <a:lnTo>
                    <a:pt x="1525" y="3460"/>
                  </a:lnTo>
                  <a:lnTo>
                    <a:pt x="1648" y="3707"/>
                  </a:lnTo>
                  <a:lnTo>
                    <a:pt x="1772" y="3913"/>
                  </a:lnTo>
                  <a:lnTo>
                    <a:pt x="1813" y="3954"/>
                  </a:lnTo>
                  <a:lnTo>
                    <a:pt x="1854" y="3954"/>
                  </a:lnTo>
                  <a:lnTo>
                    <a:pt x="1895" y="3913"/>
                  </a:lnTo>
                  <a:lnTo>
                    <a:pt x="1895" y="3872"/>
                  </a:lnTo>
                  <a:lnTo>
                    <a:pt x="1854" y="3625"/>
                  </a:lnTo>
                  <a:lnTo>
                    <a:pt x="1731" y="3378"/>
                  </a:lnTo>
                  <a:lnTo>
                    <a:pt x="1525" y="2883"/>
                  </a:lnTo>
                  <a:lnTo>
                    <a:pt x="1113" y="1936"/>
                  </a:lnTo>
                  <a:lnTo>
                    <a:pt x="701" y="989"/>
                  </a:lnTo>
                  <a:lnTo>
                    <a:pt x="495" y="495"/>
                  </a:lnTo>
                  <a:lnTo>
                    <a:pt x="372" y="247"/>
                  </a:lnTo>
                  <a:lnTo>
                    <a:pt x="207" y="4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53;p51">
              <a:extLst>
                <a:ext uri="{FF2B5EF4-FFF2-40B4-BE49-F238E27FC236}">
                  <a16:creationId xmlns:a16="http://schemas.microsoft.com/office/drawing/2014/main" xmlns="" id="{36604BFE-5E04-7E33-6AAA-4CCD7C730EA8}"/>
                </a:ext>
              </a:extLst>
            </p:cNvPr>
            <p:cNvSpPr/>
            <p:nvPr/>
          </p:nvSpPr>
          <p:spPr>
            <a:xfrm>
              <a:off x="2068850" y="4450350"/>
              <a:ext cx="106075" cy="58725"/>
            </a:xfrm>
            <a:custGeom>
              <a:avLst/>
              <a:gdLst/>
              <a:ahLst/>
              <a:cxnLst/>
              <a:rect l="l" t="t" r="r" b="b"/>
              <a:pathLst>
                <a:path w="4243" h="2349" extrusionOk="0">
                  <a:moveTo>
                    <a:pt x="3130" y="0"/>
                  </a:moveTo>
                  <a:lnTo>
                    <a:pt x="2636" y="83"/>
                  </a:lnTo>
                  <a:lnTo>
                    <a:pt x="2183" y="248"/>
                  </a:lnTo>
                  <a:lnTo>
                    <a:pt x="1689" y="454"/>
                  </a:lnTo>
                  <a:lnTo>
                    <a:pt x="1277" y="701"/>
                  </a:lnTo>
                  <a:lnTo>
                    <a:pt x="865" y="1030"/>
                  </a:lnTo>
                  <a:lnTo>
                    <a:pt x="494" y="1360"/>
                  </a:lnTo>
                  <a:lnTo>
                    <a:pt x="206" y="1730"/>
                  </a:lnTo>
                  <a:lnTo>
                    <a:pt x="0" y="2142"/>
                  </a:lnTo>
                  <a:lnTo>
                    <a:pt x="247" y="2225"/>
                  </a:lnTo>
                  <a:lnTo>
                    <a:pt x="536" y="2307"/>
                  </a:lnTo>
                  <a:lnTo>
                    <a:pt x="824" y="2348"/>
                  </a:lnTo>
                  <a:lnTo>
                    <a:pt x="1730" y="2348"/>
                  </a:lnTo>
                  <a:lnTo>
                    <a:pt x="2018" y="2266"/>
                  </a:lnTo>
                  <a:lnTo>
                    <a:pt x="2265" y="2225"/>
                  </a:lnTo>
                  <a:lnTo>
                    <a:pt x="2595" y="2101"/>
                  </a:lnTo>
                  <a:lnTo>
                    <a:pt x="2883" y="1977"/>
                  </a:lnTo>
                  <a:lnTo>
                    <a:pt x="3171" y="1813"/>
                  </a:lnTo>
                  <a:lnTo>
                    <a:pt x="3419" y="1607"/>
                  </a:lnTo>
                  <a:lnTo>
                    <a:pt x="3666" y="1401"/>
                  </a:lnTo>
                  <a:lnTo>
                    <a:pt x="3913" y="1195"/>
                  </a:lnTo>
                  <a:lnTo>
                    <a:pt x="4119" y="907"/>
                  </a:lnTo>
                  <a:lnTo>
                    <a:pt x="4160" y="783"/>
                  </a:lnTo>
                  <a:lnTo>
                    <a:pt x="4201" y="659"/>
                  </a:lnTo>
                  <a:lnTo>
                    <a:pt x="4242" y="454"/>
                  </a:lnTo>
                  <a:lnTo>
                    <a:pt x="4201" y="289"/>
                  </a:lnTo>
                  <a:lnTo>
                    <a:pt x="4078" y="165"/>
                  </a:lnTo>
                  <a:lnTo>
                    <a:pt x="3954" y="83"/>
                  </a:lnTo>
                  <a:lnTo>
                    <a:pt x="3748" y="42"/>
                  </a:lnTo>
                  <a:lnTo>
                    <a:pt x="3542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54;p51">
              <a:extLst>
                <a:ext uri="{FF2B5EF4-FFF2-40B4-BE49-F238E27FC236}">
                  <a16:creationId xmlns:a16="http://schemas.microsoft.com/office/drawing/2014/main" xmlns="" id="{40898F9E-2E9F-49DF-B4C9-7E03FA94FECC}"/>
                </a:ext>
              </a:extLst>
            </p:cNvPr>
            <p:cNvSpPr/>
            <p:nvPr/>
          </p:nvSpPr>
          <p:spPr>
            <a:xfrm>
              <a:off x="2096650" y="4447250"/>
              <a:ext cx="98875" cy="47400"/>
            </a:xfrm>
            <a:custGeom>
              <a:avLst/>
              <a:gdLst/>
              <a:ahLst/>
              <a:cxnLst/>
              <a:rect l="l" t="t" r="r" b="b"/>
              <a:pathLst>
                <a:path w="3955" h="1896" extrusionOk="0">
                  <a:moveTo>
                    <a:pt x="3830" y="1"/>
                  </a:moveTo>
                  <a:lnTo>
                    <a:pt x="3583" y="83"/>
                  </a:lnTo>
                  <a:lnTo>
                    <a:pt x="3336" y="207"/>
                  </a:lnTo>
                  <a:lnTo>
                    <a:pt x="2842" y="454"/>
                  </a:lnTo>
                  <a:lnTo>
                    <a:pt x="1936" y="866"/>
                  </a:lnTo>
                  <a:lnTo>
                    <a:pt x="989" y="1278"/>
                  </a:lnTo>
                  <a:lnTo>
                    <a:pt x="494" y="1525"/>
                  </a:lnTo>
                  <a:lnTo>
                    <a:pt x="247" y="1607"/>
                  </a:lnTo>
                  <a:lnTo>
                    <a:pt x="41" y="1772"/>
                  </a:lnTo>
                  <a:lnTo>
                    <a:pt x="0" y="1813"/>
                  </a:lnTo>
                  <a:lnTo>
                    <a:pt x="0" y="1854"/>
                  </a:lnTo>
                  <a:lnTo>
                    <a:pt x="41" y="1895"/>
                  </a:lnTo>
                  <a:lnTo>
                    <a:pt x="83" y="1895"/>
                  </a:lnTo>
                  <a:lnTo>
                    <a:pt x="330" y="1813"/>
                  </a:lnTo>
                  <a:lnTo>
                    <a:pt x="577" y="1731"/>
                  </a:lnTo>
                  <a:lnTo>
                    <a:pt x="1071" y="1525"/>
                  </a:lnTo>
                  <a:lnTo>
                    <a:pt x="2018" y="1113"/>
                  </a:lnTo>
                  <a:lnTo>
                    <a:pt x="2966" y="660"/>
                  </a:lnTo>
                  <a:lnTo>
                    <a:pt x="3460" y="454"/>
                  </a:lnTo>
                  <a:lnTo>
                    <a:pt x="3707" y="330"/>
                  </a:lnTo>
                  <a:lnTo>
                    <a:pt x="3913" y="207"/>
                  </a:lnTo>
                  <a:lnTo>
                    <a:pt x="3954" y="166"/>
                  </a:lnTo>
                  <a:lnTo>
                    <a:pt x="3954" y="83"/>
                  </a:lnTo>
                  <a:lnTo>
                    <a:pt x="3913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55;p51">
              <a:extLst>
                <a:ext uri="{FF2B5EF4-FFF2-40B4-BE49-F238E27FC236}">
                  <a16:creationId xmlns:a16="http://schemas.microsoft.com/office/drawing/2014/main" xmlns="" id="{2EB9137E-F095-CD66-5306-24BF4A78A174}"/>
                </a:ext>
              </a:extLst>
            </p:cNvPr>
            <p:cNvSpPr/>
            <p:nvPr/>
          </p:nvSpPr>
          <p:spPr>
            <a:xfrm>
              <a:off x="2256225" y="4374150"/>
              <a:ext cx="105050" cy="58725"/>
            </a:xfrm>
            <a:custGeom>
              <a:avLst/>
              <a:gdLst/>
              <a:ahLst/>
              <a:cxnLst/>
              <a:rect l="l" t="t" r="r" b="b"/>
              <a:pathLst>
                <a:path w="4202" h="2349" extrusionOk="0">
                  <a:moveTo>
                    <a:pt x="3131" y="1"/>
                  </a:moveTo>
                  <a:lnTo>
                    <a:pt x="2513" y="42"/>
                  </a:lnTo>
                  <a:lnTo>
                    <a:pt x="2225" y="83"/>
                  </a:lnTo>
                  <a:lnTo>
                    <a:pt x="1937" y="165"/>
                  </a:lnTo>
                  <a:lnTo>
                    <a:pt x="1648" y="248"/>
                  </a:lnTo>
                  <a:lnTo>
                    <a:pt x="1360" y="413"/>
                  </a:lnTo>
                  <a:lnTo>
                    <a:pt x="1072" y="577"/>
                  </a:lnTo>
                  <a:lnTo>
                    <a:pt x="784" y="742"/>
                  </a:lnTo>
                  <a:lnTo>
                    <a:pt x="578" y="948"/>
                  </a:lnTo>
                  <a:lnTo>
                    <a:pt x="330" y="1154"/>
                  </a:lnTo>
                  <a:lnTo>
                    <a:pt x="125" y="1442"/>
                  </a:lnTo>
                  <a:lnTo>
                    <a:pt x="42" y="1566"/>
                  </a:lnTo>
                  <a:lnTo>
                    <a:pt x="1" y="1689"/>
                  </a:lnTo>
                  <a:lnTo>
                    <a:pt x="1" y="1895"/>
                  </a:lnTo>
                  <a:lnTo>
                    <a:pt x="42" y="2101"/>
                  </a:lnTo>
                  <a:lnTo>
                    <a:pt x="125" y="2184"/>
                  </a:lnTo>
                  <a:lnTo>
                    <a:pt x="289" y="2266"/>
                  </a:lnTo>
                  <a:lnTo>
                    <a:pt x="454" y="2348"/>
                  </a:lnTo>
                  <a:lnTo>
                    <a:pt x="1113" y="2348"/>
                  </a:lnTo>
                  <a:lnTo>
                    <a:pt x="1566" y="2266"/>
                  </a:lnTo>
                  <a:lnTo>
                    <a:pt x="2060" y="2101"/>
                  </a:lnTo>
                  <a:lnTo>
                    <a:pt x="2513" y="1895"/>
                  </a:lnTo>
                  <a:lnTo>
                    <a:pt x="2966" y="1648"/>
                  </a:lnTo>
                  <a:lnTo>
                    <a:pt x="3378" y="1319"/>
                  </a:lnTo>
                  <a:lnTo>
                    <a:pt x="3708" y="989"/>
                  </a:lnTo>
                  <a:lnTo>
                    <a:pt x="3996" y="618"/>
                  </a:lnTo>
                  <a:lnTo>
                    <a:pt x="4202" y="207"/>
                  </a:lnTo>
                  <a:lnTo>
                    <a:pt x="3955" y="124"/>
                  </a:lnTo>
                  <a:lnTo>
                    <a:pt x="3708" y="42"/>
                  </a:lnTo>
                  <a:lnTo>
                    <a:pt x="3419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56;p51">
              <a:extLst>
                <a:ext uri="{FF2B5EF4-FFF2-40B4-BE49-F238E27FC236}">
                  <a16:creationId xmlns:a16="http://schemas.microsoft.com/office/drawing/2014/main" xmlns="" id="{3EC83767-F995-1528-205A-F32ADFA99B12}"/>
                </a:ext>
              </a:extLst>
            </p:cNvPr>
            <p:cNvSpPr/>
            <p:nvPr/>
          </p:nvSpPr>
          <p:spPr>
            <a:xfrm>
              <a:off x="2234625" y="4388575"/>
              <a:ext cx="98850" cy="47375"/>
            </a:xfrm>
            <a:custGeom>
              <a:avLst/>
              <a:gdLst/>
              <a:ahLst/>
              <a:cxnLst/>
              <a:rect l="l" t="t" r="r" b="b"/>
              <a:pathLst>
                <a:path w="3954" h="1895" extrusionOk="0">
                  <a:moveTo>
                    <a:pt x="3872" y="0"/>
                  </a:moveTo>
                  <a:lnTo>
                    <a:pt x="3624" y="83"/>
                  </a:lnTo>
                  <a:lnTo>
                    <a:pt x="3377" y="165"/>
                  </a:lnTo>
                  <a:lnTo>
                    <a:pt x="2883" y="371"/>
                  </a:lnTo>
                  <a:lnTo>
                    <a:pt x="1977" y="824"/>
                  </a:lnTo>
                  <a:lnTo>
                    <a:pt x="1030" y="1236"/>
                  </a:lnTo>
                  <a:lnTo>
                    <a:pt x="536" y="1442"/>
                  </a:lnTo>
                  <a:lnTo>
                    <a:pt x="288" y="1565"/>
                  </a:lnTo>
                  <a:lnTo>
                    <a:pt x="41" y="1689"/>
                  </a:lnTo>
                  <a:lnTo>
                    <a:pt x="0" y="1771"/>
                  </a:lnTo>
                  <a:lnTo>
                    <a:pt x="41" y="1812"/>
                  </a:lnTo>
                  <a:lnTo>
                    <a:pt x="82" y="1895"/>
                  </a:lnTo>
                  <a:lnTo>
                    <a:pt x="165" y="1895"/>
                  </a:lnTo>
                  <a:lnTo>
                    <a:pt x="412" y="1812"/>
                  </a:lnTo>
                  <a:lnTo>
                    <a:pt x="659" y="1689"/>
                  </a:lnTo>
                  <a:lnTo>
                    <a:pt x="1112" y="1483"/>
                  </a:lnTo>
                  <a:lnTo>
                    <a:pt x="2059" y="1030"/>
                  </a:lnTo>
                  <a:lnTo>
                    <a:pt x="3007" y="618"/>
                  </a:lnTo>
                  <a:lnTo>
                    <a:pt x="3501" y="412"/>
                  </a:lnTo>
                  <a:lnTo>
                    <a:pt x="3707" y="289"/>
                  </a:lnTo>
                  <a:lnTo>
                    <a:pt x="3954" y="124"/>
                  </a:lnTo>
                  <a:lnTo>
                    <a:pt x="3954" y="83"/>
                  </a:lnTo>
                  <a:lnTo>
                    <a:pt x="3954" y="4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57;p51">
              <a:extLst>
                <a:ext uri="{FF2B5EF4-FFF2-40B4-BE49-F238E27FC236}">
                  <a16:creationId xmlns:a16="http://schemas.microsoft.com/office/drawing/2014/main" xmlns="" id="{860219DC-3DE2-5FB4-FFF4-AED918046BC1}"/>
                </a:ext>
              </a:extLst>
            </p:cNvPr>
            <p:cNvSpPr/>
            <p:nvPr/>
          </p:nvSpPr>
          <p:spPr>
            <a:xfrm>
              <a:off x="2222250" y="4292800"/>
              <a:ext cx="54600" cy="108150"/>
            </a:xfrm>
            <a:custGeom>
              <a:avLst/>
              <a:gdLst/>
              <a:ahLst/>
              <a:cxnLst/>
              <a:rect l="l" t="t" r="r" b="b"/>
              <a:pathLst>
                <a:path w="2184" h="4326" extrusionOk="0">
                  <a:moveTo>
                    <a:pt x="1937" y="1"/>
                  </a:moveTo>
                  <a:lnTo>
                    <a:pt x="1731" y="125"/>
                  </a:lnTo>
                  <a:lnTo>
                    <a:pt x="1484" y="248"/>
                  </a:lnTo>
                  <a:lnTo>
                    <a:pt x="1278" y="454"/>
                  </a:lnTo>
                  <a:lnTo>
                    <a:pt x="1031" y="660"/>
                  </a:lnTo>
                  <a:lnTo>
                    <a:pt x="660" y="1113"/>
                  </a:lnTo>
                  <a:lnTo>
                    <a:pt x="495" y="1360"/>
                  </a:lnTo>
                  <a:lnTo>
                    <a:pt x="372" y="1607"/>
                  </a:lnTo>
                  <a:lnTo>
                    <a:pt x="248" y="1937"/>
                  </a:lnTo>
                  <a:lnTo>
                    <a:pt x="124" y="2225"/>
                  </a:lnTo>
                  <a:lnTo>
                    <a:pt x="42" y="2555"/>
                  </a:lnTo>
                  <a:lnTo>
                    <a:pt x="1" y="2843"/>
                  </a:lnTo>
                  <a:lnTo>
                    <a:pt x="1" y="3172"/>
                  </a:lnTo>
                  <a:lnTo>
                    <a:pt x="1" y="3502"/>
                  </a:lnTo>
                  <a:lnTo>
                    <a:pt x="42" y="3831"/>
                  </a:lnTo>
                  <a:lnTo>
                    <a:pt x="124" y="3955"/>
                  </a:lnTo>
                  <a:lnTo>
                    <a:pt x="166" y="4078"/>
                  </a:lnTo>
                  <a:lnTo>
                    <a:pt x="330" y="4243"/>
                  </a:lnTo>
                  <a:lnTo>
                    <a:pt x="454" y="4326"/>
                  </a:lnTo>
                  <a:lnTo>
                    <a:pt x="619" y="4326"/>
                  </a:lnTo>
                  <a:lnTo>
                    <a:pt x="783" y="4284"/>
                  </a:lnTo>
                  <a:lnTo>
                    <a:pt x="948" y="4202"/>
                  </a:lnTo>
                  <a:lnTo>
                    <a:pt x="1113" y="4037"/>
                  </a:lnTo>
                  <a:lnTo>
                    <a:pt x="1401" y="3749"/>
                  </a:lnTo>
                  <a:lnTo>
                    <a:pt x="1648" y="3337"/>
                  </a:lnTo>
                  <a:lnTo>
                    <a:pt x="1854" y="2884"/>
                  </a:lnTo>
                  <a:lnTo>
                    <a:pt x="2019" y="2390"/>
                  </a:lnTo>
                  <a:lnTo>
                    <a:pt x="2143" y="1896"/>
                  </a:lnTo>
                  <a:lnTo>
                    <a:pt x="2184" y="1401"/>
                  </a:lnTo>
                  <a:lnTo>
                    <a:pt x="2184" y="907"/>
                  </a:lnTo>
                  <a:lnTo>
                    <a:pt x="2101" y="413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58;p51">
              <a:extLst>
                <a:ext uri="{FF2B5EF4-FFF2-40B4-BE49-F238E27FC236}">
                  <a16:creationId xmlns:a16="http://schemas.microsoft.com/office/drawing/2014/main" xmlns="" id="{EED3368E-7A4F-663B-AC95-592093AD2BBE}"/>
                </a:ext>
              </a:extLst>
            </p:cNvPr>
            <p:cNvSpPr/>
            <p:nvPr/>
          </p:nvSpPr>
          <p:spPr>
            <a:xfrm>
              <a:off x="2223300" y="4320625"/>
              <a:ext cx="37075" cy="101950"/>
            </a:xfrm>
            <a:custGeom>
              <a:avLst/>
              <a:gdLst/>
              <a:ahLst/>
              <a:cxnLst/>
              <a:rect l="l" t="t" r="r" b="b"/>
              <a:pathLst>
                <a:path w="1483" h="4078" extrusionOk="0">
                  <a:moveTo>
                    <a:pt x="1359" y="0"/>
                  </a:moveTo>
                  <a:lnTo>
                    <a:pt x="1236" y="247"/>
                  </a:lnTo>
                  <a:lnTo>
                    <a:pt x="1153" y="494"/>
                  </a:lnTo>
                  <a:lnTo>
                    <a:pt x="989" y="988"/>
                  </a:lnTo>
                  <a:lnTo>
                    <a:pt x="659" y="1977"/>
                  </a:lnTo>
                  <a:lnTo>
                    <a:pt x="330" y="2965"/>
                  </a:lnTo>
                  <a:lnTo>
                    <a:pt x="124" y="3460"/>
                  </a:lnTo>
                  <a:lnTo>
                    <a:pt x="41" y="3707"/>
                  </a:lnTo>
                  <a:lnTo>
                    <a:pt x="0" y="3954"/>
                  </a:lnTo>
                  <a:lnTo>
                    <a:pt x="0" y="4036"/>
                  </a:lnTo>
                  <a:lnTo>
                    <a:pt x="82" y="4077"/>
                  </a:lnTo>
                  <a:lnTo>
                    <a:pt x="165" y="4077"/>
                  </a:lnTo>
                  <a:lnTo>
                    <a:pt x="206" y="4036"/>
                  </a:lnTo>
                  <a:lnTo>
                    <a:pt x="330" y="3789"/>
                  </a:lnTo>
                  <a:lnTo>
                    <a:pt x="412" y="3542"/>
                  </a:lnTo>
                  <a:lnTo>
                    <a:pt x="577" y="3048"/>
                  </a:lnTo>
                  <a:lnTo>
                    <a:pt x="865" y="2059"/>
                  </a:lnTo>
                  <a:lnTo>
                    <a:pt x="1194" y="1071"/>
                  </a:lnTo>
                  <a:lnTo>
                    <a:pt x="1359" y="577"/>
                  </a:lnTo>
                  <a:lnTo>
                    <a:pt x="1442" y="330"/>
                  </a:lnTo>
                  <a:lnTo>
                    <a:pt x="1483" y="8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59;p51">
              <a:extLst>
                <a:ext uri="{FF2B5EF4-FFF2-40B4-BE49-F238E27FC236}">
                  <a16:creationId xmlns:a16="http://schemas.microsoft.com/office/drawing/2014/main" xmlns="" id="{CE279AF0-3C2A-DE43-1375-6E15B87146F5}"/>
                </a:ext>
              </a:extLst>
            </p:cNvPr>
            <p:cNvSpPr/>
            <p:nvPr/>
          </p:nvSpPr>
          <p:spPr>
            <a:xfrm>
              <a:off x="2157400" y="4483300"/>
              <a:ext cx="54575" cy="108125"/>
            </a:xfrm>
            <a:custGeom>
              <a:avLst/>
              <a:gdLst/>
              <a:ahLst/>
              <a:cxnLst/>
              <a:rect l="l" t="t" r="r" b="b"/>
              <a:pathLst>
                <a:path w="2183" h="4325" extrusionOk="0">
                  <a:moveTo>
                    <a:pt x="1565" y="0"/>
                  </a:moveTo>
                  <a:lnTo>
                    <a:pt x="1400" y="42"/>
                  </a:lnTo>
                  <a:lnTo>
                    <a:pt x="1236" y="165"/>
                  </a:lnTo>
                  <a:lnTo>
                    <a:pt x="1071" y="289"/>
                  </a:lnTo>
                  <a:lnTo>
                    <a:pt x="783" y="618"/>
                  </a:lnTo>
                  <a:lnTo>
                    <a:pt x="536" y="1030"/>
                  </a:lnTo>
                  <a:lnTo>
                    <a:pt x="330" y="1483"/>
                  </a:lnTo>
                  <a:lnTo>
                    <a:pt x="165" y="1936"/>
                  </a:lnTo>
                  <a:lnTo>
                    <a:pt x="41" y="2472"/>
                  </a:lnTo>
                  <a:lnTo>
                    <a:pt x="0" y="2966"/>
                  </a:lnTo>
                  <a:lnTo>
                    <a:pt x="0" y="3460"/>
                  </a:lnTo>
                  <a:lnTo>
                    <a:pt x="82" y="3913"/>
                  </a:lnTo>
                  <a:lnTo>
                    <a:pt x="247" y="4325"/>
                  </a:lnTo>
                  <a:lnTo>
                    <a:pt x="453" y="4243"/>
                  </a:lnTo>
                  <a:lnTo>
                    <a:pt x="700" y="4078"/>
                  </a:lnTo>
                  <a:lnTo>
                    <a:pt x="906" y="3872"/>
                  </a:lnTo>
                  <a:lnTo>
                    <a:pt x="1153" y="3666"/>
                  </a:lnTo>
                  <a:lnTo>
                    <a:pt x="1524" y="3213"/>
                  </a:lnTo>
                  <a:lnTo>
                    <a:pt x="1689" y="2966"/>
                  </a:lnTo>
                  <a:lnTo>
                    <a:pt x="1812" y="2719"/>
                  </a:lnTo>
                  <a:lnTo>
                    <a:pt x="1936" y="2430"/>
                  </a:lnTo>
                  <a:lnTo>
                    <a:pt x="2059" y="2101"/>
                  </a:lnTo>
                  <a:lnTo>
                    <a:pt x="2142" y="1813"/>
                  </a:lnTo>
                  <a:lnTo>
                    <a:pt x="2183" y="1483"/>
                  </a:lnTo>
                  <a:lnTo>
                    <a:pt x="2183" y="1154"/>
                  </a:lnTo>
                  <a:lnTo>
                    <a:pt x="2183" y="824"/>
                  </a:lnTo>
                  <a:lnTo>
                    <a:pt x="2142" y="495"/>
                  </a:lnTo>
                  <a:lnTo>
                    <a:pt x="2059" y="371"/>
                  </a:lnTo>
                  <a:lnTo>
                    <a:pt x="2018" y="248"/>
                  </a:lnTo>
                  <a:lnTo>
                    <a:pt x="1853" y="83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60;p51">
              <a:extLst>
                <a:ext uri="{FF2B5EF4-FFF2-40B4-BE49-F238E27FC236}">
                  <a16:creationId xmlns:a16="http://schemas.microsoft.com/office/drawing/2014/main" xmlns="" id="{B0DAEBED-A6DF-3483-1093-F9470A4CFBE6}"/>
                </a:ext>
              </a:extLst>
            </p:cNvPr>
            <p:cNvSpPr/>
            <p:nvPr/>
          </p:nvSpPr>
          <p:spPr>
            <a:xfrm>
              <a:off x="2173875" y="4461675"/>
              <a:ext cx="37075" cy="103000"/>
            </a:xfrm>
            <a:custGeom>
              <a:avLst/>
              <a:gdLst/>
              <a:ahLst/>
              <a:cxnLst/>
              <a:rect l="l" t="t" r="r" b="b"/>
              <a:pathLst>
                <a:path w="1483" h="4120" extrusionOk="0">
                  <a:moveTo>
                    <a:pt x="1318" y="1"/>
                  </a:moveTo>
                  <a:lnTo>
                    <a:pt x="1277" y="42"/>
                  </a:lnTo>
                  <a:lnTo>
                    <a:pt x="1153" y="289"/>
                  </a:lnTo>
                  <a:lnTo>
                    <a:pt x="1071" y="536"/>
                  </a:lnTo>
                  <a:lnTo>
                    <a:pt x="906" y="1071"/>
                  </a:lnTo>
                  <a:lnTo>
                    <a:pt x="618" y="2019"/>
                  </a:lnTo>
                  <a:lnTo>
                    <a:pt x="288" y="3007"/>
                  </a:lnTo>
                  <a:lnTo>
                    <a:pt x="124" y="3501"/>
                  </a:lnTo>
                  <a:lnTo>
                    <a:pt x="41" y="3790"/>
                  </a:lnTo>
                  <a:lnTo>
                    <a:pt x="0" y="4037"/>
                  </a:lnTo>
                  <a:lnTo>
                    <a:pt x="0" y="4078"/>
                  </a:lnTo>
                  <a:lnTo>
                    <a:pt x="41" y="4119"/>
                  </a:lnTo>
                  <a:lnTo>
                    <a:pt x="82" y="4119"/>
                  </a:lnTo>
                  <a:lnTo>
                    <a:pt x="124" y="4078"/>
                  </a:lnTo>
                  <a:lnTo>
                    <a:pt x="247" y="3831"/>
                  </a:lnTo>
                  <a:lnTo>
                    <a:pt x="330" y="3584"/>
                  </a:lnTo>
                  <a:lnTo>
                    <a:pt x="494" y="3089"/>
                  </a:lnTo>
                  <a:lnTo>
                    <a:pt x="824" y="2142"/>
                  </a:lnTo>
                  <a:lnTo>
                    <a:pt x="1153" y="1154"/>
                  </a:lnTo>
                  <a:lnTo>
                    <a:pt x="1359" y="659"/>
                  </a:lnTo>
                  <a:lnTo>
                    <a:pt x="1442" y="371"/>
                  </a:lnTo>
                  <a:lnTo>
                    <a:pt x="1483" y="124"/>
                  </a:lnTo>
                  <a:lnTo>
                    <a:pt x="1483" y="42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61;p51">
              <a:extLst>
                <a:ext uri="{FF2B5EF4-FFF2-40B4-BE49-F238E27FC236}">
                  <a16:creationId xmlns:a16="http://schemas.microsoft.com/office/drawing/2014/main" xmlns="" id="{13932CF5-C7B3-05DC-F318-C36D0CEB4B46}"/>
                </a:ext>
              </a:extLst>
            </p:cNvPr>
            <p:cNvSpPr/>
            <p:nvPr/>
          </p:nvSpPr>
          <p:spPr>
            <a:xfrm>
              <a:off x="2065750" y="4381350"/>
              <a:ext cx="109175" cy="55650"/>
            </a:xfrm>
            <a:custGeom>
              <a:avLst/>
              <a:gdLst/>
              <a:ahLst/>
              <a:cxnLst/>
              <a:rect l="l" t="t" r="r" b="b"/>
              <a:pathLst>
                <a:path w="4367" h="2226" extrusionOk="0">
                  <a:moveTo>
                    <a:pt x="907" y="1"/>
                  </a:moveTo>
                  <a:lnTo>
                    <a:pt x="454" y="83"/>
                  </a:lnTo>
                  <a:lnTo>
                    <a:pt x="1" y="248"/>
                  </a:lnTo>
                  <a:lnTo>
                    <a:pt x="124" y="495"/>
                  </a:lnTo>
                  <a:lnTo>
                    <a:pt x="289" y="701"/>
                  </a:lnTo>
                  <a:lnTo>
                    <a:pt x="454" y="948"/>
                  </a:lnTo>
                  <a:lnTo>
                    <a:pt x="660" y="1154"/>
                  </a:lnTo>
                  <a:lnTo>
                    <a:pt x="1113" y="1566"/>
                  </a:lnTo>
                  <a:lnTo>
                    <a:pt x="1360" y="1731"/>
                  </a:lnTo>
                  <a:lnTo>
                    <a:pt x="1607" y="1854"/>
                  </a:lnTo>
                  <a:lnTo>
                    <a:pt x="1936" y="1978"/>
                  </a:lnTo>
                  <a:lnTo>
                    <a:pt x="2225" y="2060"/>
                  </a:lnTo>
                  <a:lnTo>
                    <a:pt x="2554" y="2143"/>
                  </a:lnTo>
                  <a:lnTo>
                    <a:pt x="2884" y="2184"/>
                  </a:lnTo>
                  <a:lnTo>
                    <a:pt x="3172" y="2225"/>
                  </a:lnTo>
                  <a:lnTo>
                    <a:pt x="3501" y="2184"/>
                  </a:lnTo>
                  <a:lnTo>
                    <a:pt x="3831" y="2143"/>
                  </a:lnTo>
                  <a:lnTo>
                    <a:pt x="3954" y="2101"/>
                  </a:lnTo>
                  <a:lnTo>
                    <a:pt x="4078" y="2019"/>
                  </a:lnTo>
                  <a:lnTo>
                    <a:pt x="4243" y="1896"/>
                  </a:lnTo>
                  <a:lnTo>
                    <a:pt x="4325" y="1731"/>
                  </a:lnTo>
                  <a:lnTo>
                    <a:pt x="4366" y="1566"/>
                  </a:lnTo>
                  <a:lnTo>
                    <a:pt x="4284" y="1401"/>
                  </a:lnTo>
                  <a:lnTo>
                    <a:pt x="4202" y="1237"/>
                  </a:lnTo>
                  <a:lnTo>
                    <a:pt x="4037" y="1113"/>
                  </a:lnTo>
                  <a:lnTo>
                    <a:pt x="3748" y="825"/>
                  </a:lnTo>
                  <a:lnTo>
                    <a:pt x="3337" y="578"/>
                  </a:lnTo>
                  <a:lnTo>
                    <a:pt x="2884" y="330"/>
                  </a:lnTo>
                  <a:lnTo>
                    <a:pt x="2389" y="166"/>
                  </a:lnTo>
                  <a:lnTo>
                    <a:pt x="1895" y="42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62;p51">
              <a:extLst>
                <a:ext uri="{FF2B5EF4-FFF2-40B4-BE49-F238E27FC236}">
                  <a16:creationId xmlns:a16="http://schemas.microsoft.com/office/drawing/2014/main" xmlns="" id="{718A23FC-DF55-411F-EC8C-48ACA495BD7F}"/>
                </a:ext>
              </a:extLst>
            </p:cNvPr>
            <p:cNvSpPr/>
            <p:nvPr/>
          </p:nvSpPr>
          <p:spPr>
            <a:xfrm>
              <a:off x="2093550" y="4397825"/>
              <a:ext cx="101975" cy="38125"/>
            </a:xfrm>
            <a:custGeom>
              <a:avLst/>
              <a:gdLst/>
              <a:ahLst/>
              <a:cxnLst/>
              <a:rect l="l" t="t" r="r" b="b"/>
              <a:pathLst>
                <a:path w="4079" h="1525" extrusionOk="0">
                  <a:moveTo>
                    <a:pt x="42" y="1"/>
                  </a:moveTo>
                  <a:lnTo>
                    <a:pt x="1" y="42"/>
                  </a:lnTo>
                  <a:lnTo>
                    <a:pt x="1" y="83"/>
                  </a:lnTo>
                  <a:lnTo>
                    <a:pt x="42" y="125"/>
                  </a:lnTo>
                  <a:lnTo>
                    <a:pt x="248" y="248"/>
                  </a:lnTo>
                  <a:lnTo>
                    <a:pt x="495" y="372"/>
                  </a:lnTo>
                  <a:lnTo>
                    <a:pt x="989" y="536"/>
                  </a:lnTo>
                  <a:lnTo>
                    <a:pt x="1978" y="866"/>
                  </a:lnTo>
                  <a:lnTo>
                    <a:pt x="2966" y="1195"/>
                  </a:lnTo>
                  <a:lnTo>
                    <a:pt x="3460" y="1360"/>
                  </a:lnTo>
                  <a:lnTo>
                    <a:pt x="3707" y="1442"/>
                  </a:lnTo>
                  <a:lnTo>
                    <a:pt x="3954" y="1525"/>
                  </a:lnTo>
                  <a:lnTo>
                    <a:pt x="4037" y="1484"/>
                  </a:lnTo>
                  <a:lnTo>
                    <a:pt x="4078" y="1442"/>
                  </a:lnTo>
                  <a:lnTo>
                    <a:pt x="4078" y="1360"/>
                  </a:lnTo>
                  <a:lnTo>
                    <a:pt x="4037" y="1278"/>
                  </a:lnTo>
                  <a:lnTo>
                    <a:pt x="3790" y="1195"/>
                  </a:lnTo>
                  <a:lnTo>
                    <a:pt x="3543" y="1113"/>
                  </a:lnTo>
                  <a:lnTo>
                    <a:pt x="3048" y="948"/>
                  </a:lnTo>
                  <a:lnTo>
                    <a:pt x="2060" y="619"/>
                  </a:lnTo>
                  <a:lnTo>
                    <a:pt x="1071" y="289"/>
                  </a:lnTo>
                  <a:lnTo>
                    <a:pt x="577" y="125"/>
                  </a:lnTo>
                  <a:lnTo>
                    <a:pt x="330" y="42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63;p51">
              <a:extLst>
                <a:ext uri="{FF2B5EF4-FFF2-40B4-BE49-F238E27FC236}">
                  <a16:creationId xmlns:a16="http://schemas.microsoft.com/office/drawing/2014/main" xmlns="" id="{09A3DFC2-E6F6-F637-FC1D-3480EE8AD032}"/>
                </a:ext>
              </a:extLst>
            </p:cNvPr>
            <p:cNvSpPr/>
            <p:nvPr/>
          </p:nvSpPr>
          <p:spPr>
            <a:xfrm>
              <a:off x="2256225" y="4447250"/>
              <a:ext cx="108150" cy="54600"/>
            </a:xfrm>
            <a:custGeom>
              <a:avLst/>
              <a:gdLst/>
              <a:ahLst/>
              <a:cxnLst/>
              <a:rect l="l" t="t" r="r" b="b"/>
              <a:pathLst>
                <a:path w="4326" h="2184" extrusionOk="0">
                  <a:moveTo>
                    <a:pt x="825" y="1"/>
                  </a:moveTo>
                  <a:lnTo>
                    <a:pt x="536" y="42"/>
                  </a:lnTo>
                  <a:lnTo>
                    <a:pt x="372" y="83"/>
                  </a:lnTo>
                  <a:lnTo>
                    <a:pt x="248" y="166"/>
                  </a:lnTo>
                  <a:lnTo>
                    <a:pt x="83" y="289"/>
                  </a:lnTo>
                  <a:lnTo>
                    <a:pt x="1" y="454"/>
                  </a:lnTo>
                  <a:lnTo>
                    <a:pt x="1" y="619"/>
                  </a:lnTo>
                  <a:lnTo>
                    <a:pt x="42" y="783"/>
                  </a:lnTo>
                  <a:lnTo>
                    <a:pt x="166" y="948"/>
                  </a:lnTo>
                  <a:lnTo>
                    <a:pt x="289" y="1113"/>
                  </a:lnTo>
                  <a:lnTo>
                    <a:pt x="619" y="1360"/>
                  </a:lnTo>
                  <a:lnTo>
                    <a:pt x="1031" y="1648"/>
                  </a:lnTo>
                  <a:lnTo>
                    <a:pt x="1484" y="1854"/>
                  </a:lnTo>
                  <a:lnTo>
                    <a:pt x="1937" y="2019"/>
                  </a:lnTo>
                  <a:lnTo>
                    <a:pt x="2472" y="2143"/>
                  </a:lnTo>
                  <a:lnTo>
                    <a:pt x="2966" y="2184"/>
                  </a:lnTo>
                  <a:lnTo>
                    <a:pt x="3461" y="2184"/>
                  </a:lnTo>
                  <a:lnTo>
                    <a:pt x="3914" y="2101"/>
                  </a:lnTo>
                  <a:lnTo>
                    <a:pt x="4326" y="1937"/>
                  </a:lnTo>
                  <a:lnTo>
                    <a:pt x="4243" y="1690"/>
                  </a:lnTo>
                  <a:lnTo>
                    <a:pt x="4078" y="1484"/>
                  </a:lnTo>
                  <a:lnTo>
                    <a:pt x="3914" y="1236"/>
                  </a:lnTo>
                  <a:lnTo>
                    <a:pt x="3708" y="1031"/>
                  </a:lnTo>
                  <a:lnTo>
                    <a:pt x="3214" y="619"/>
                  </a:lnTo>
                  <a:lnTo>
                    <a:pt x="2966" y="454"/>
                  </a:lnTo>
                  <a:lnTo>
                    <a:pt x="2719" y="330"/>
                  </a:lnTo>
                  <a:lnTo>
                    <a:pt x="2431" y="207"/>
                  </a:lnTo>
                  <a:lnTo>
                    <a:pt x="2101" y="124"/>
                  </a:lnTo>
                  <a:lnTo>
                    <a:pt x="1813" y="42"/>
                  </a:lnTo>
                  <a:lnTo>
                    <a:pt x="1484" y="1"/>
                  </a:lnTo>
                  <a:close/>
                </a:path>
              </a:pathLst>
            </a:custGeom>
            <a:solidFill>
              <a:srgbClr val="EAB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64;p51">
              <a:extLst>
                <a:ext uri="{FF2B5EF4-FFF2-40B4-BE49-F238E27FC236}">
                  <a16:creationId xmlns:a16="http://schemas.microsoft.com/office/drawing/2014/main" xmlns="" id="{B147E655-8FBC-685F-7EB0-1035A16AD257}"/>
                </a:ext>
              </a:extLst>
            </p:cNvPr>
            <p:cNvSpPr/>
            <p:nvPr/>
          </p:nvSpPr>
          <p:spPr>
            <a:xfrm>
              <a:off x="2234625" y="4448300"/>
              <a:ext cx="102975" cy="37075"/>
            </a:xfrm>
            <a:custGeom>
              <a:avLst/>
              <a:gdLst/>
              <a:ahLst/>
              <a:cxnLst/>
              <a:rect l="l" t="t" r="r" b="b"/>
              <a:pathLst>
                <a:path w="4119" h="1483" extrusionOk="0">
                  <a:moveTo>
                    <a:pt x="41" y="0"/>
                  </a:moveTo>
                  <a:lnTo>
                    <a:pt x="0" y="82"/>
                  </a:lnTo>
                  <a:lnTo>
                    <a:pt x="0" y="124"/>
                  </a:lnTo>
                  <a:lnTo>
                    <a:pt x="41" y="206"/>
                  </a:lnTo>
                  <a:lnTo>
                    <a:pt x="288" y="288"/>
                  </a:lnTo>
                  <a:lnTo>
                    <a:pt x="536" y="371"/>
                  </a:lnTo>
                  <a:lnTo>
                    <a:pt x="1071" y="536"/>
                  </a:lnTo>
                  <a:lnTo>
                    <a:pt x="2059" y="865"/>
                  </a:lnTo>
                  <a:lnTo>
                    <a:pt x="3007" y="1194"/>
                  </a:lnTo>
                  <a:lnTo>
                    <a:pt x="3542" y="1359"/>
                  </a:lnTo>
                  <a:lnTo>
                    <a:pt x="3789" y="1442"/>
                  </a:lnTo>
                  <a:lnTo>
                    <a:pt x="4036" y="1483"/>
                  </a:lnTo>
                  <a:lnTo>
                    <a:pt x="4078" y="1483"/>
                  </a:lnTo>
                  <a:lnTo>
                    <a:pt x="4119" y="1442"/>
                  </a:lnTo>
                  <a:lnTo>
                    <a:pt x="4119" y="1400"/>
                  </a:lnTo>
                  <a:lnTo>
                    <a:pt x="4078" y="1359"/>
                  </a:lnTo>
                  <a:lnTo>
                    <a:pt x="3830" y="1236"/>
                  </a:lnTo>
                  <a:lnTo>
                    <a:pt x="3583" y="1153"/>
                  </a:lnTo>
                  <a:lnTo>
                    <a:pt x="3089" y="947"/>
                  </a:lnTo>
                  <a:lnTo>
                    <a:pt x="2142" y="618"/>
                  </a:lnTo>
                  <a:lnTo>
                    <a:pt x="1153" y="288"/>
                  </a:lnTo>
                  <a:lnTo>
                    <a:pt x="659" y="124"/>
                  </a:lnTo>
                  <a:lnTo>
                    <a:pt x="371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D68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65;p51">
              <a:extLst>
                <a:ext uri="{FF2B5EF4-FFF2-40B4-BE49-F238E27FC236}">
                  <a16:creationId xmlns:a16="http://schemas.microsoft.com/office/drawing/2014/main" xmlns="" id="{F0728AD9-CC09-7653-6FDB-9F9BC2B73673}"/>
                </a:ext>
              </a:extLst>
            </p:cNvPr>
            <p:cNvSpPr/>
            <p:nvPr/>
          </p:nvSpPr>
          <p:spPr>
            <a:xfrm>
              <a:off x="2193425" y="4282525"/>
              <a:ext cx="47400" cy="115325"/>
            </a:xfrm>
            <a:custGeom>
              <a:avLst/>
              <a:gdLst/>
              <a:ahLst/>
              <a:cxnLst/>
              <a:rect l="l" t="t" r="r" b="b"/>
              <a:pathLst>
                <a:path w="1896" h="4613" extrusionOk="0">
                  <a:moveTo>
                    <a:pt x="1030" y="0"/>
                  </a:moveTo>
                  <a:lnTo>
                    <a:pt x="824" y="206"/>
                  </a:lnTo>
                  <a:lnTo>
                    <a:pt x="660" y="412"/>
                  </a:lnTo>
                  <a:lnTo>
                    <a:pt x="495" y="659"/>
                  </a:lnTo>
                  <a:lnTo>
                    <a:pt x="371" y="947"/>
                  </a:lnTo>
                  <a:lnTo>
                    <a:pt x="165" y="1483"/>
                  </a:lnTo>
                  <a:lnTo>
                    <a:pt x="83" y="1771"/>
                  </a:lnTo>
                  <a:lnTo>
                    <a:pt x="42" y="2059"/>
                  </a:lnTo>
                  <a:lnTo>
                    <a:pt x="1" y="2389"/>
                  </a:lnTo>
                  <a:lnTo>
                    <a:pt x="42" y="2718"/>
                  </a:lnTo>
                  <a:lnTo>
                    <a:pt x="83" y="3048"/>
                  </a:lnTo>
                  <a:lnTo>
                    <a:pt x="124" y="3336"/>
                  </a:lnTo>
                  <a:lnTo>
                    <a:pt x="207" y="3666"/>
                  </a:lnTo>
                  <a:lnTo>
                    <a:pt x="330" y="3954"/>
                  </a:lnTo>
                  <a:lnTo>
                    <a:pt x="495" y="4242"/>
                  </a:lnTo>
                  <a:lnTo>
                    <a:pt x="577" y="4366"/>
                  </a:lnTo>
                  <a:lnTo>
                    <a:pt x="701" y="4448"/>
                  </a:lnTo>
                  <a:lnTo>
                    <a:pt x="866" y="4572"/>
                  </a:lnTo>
                  <a:lnTo>
                    <a:pt x="1030" y="4613"/>
                  </a:lnTo>
                  <a:lnTo>
                    <a:pt x="1195" y="4531"/>
                  </a:lnTo>
                  <a:lnTo>
                    <a:pt x="1319" y="4448"/>
                  </a:lnTo>
                  <a:lnTo>
                    <a:pt x="1442" y="4283"/>
                  </a:lnTo>
                  <a:lnTo>
                    <a:pt x="1566" y="4119"/>
                  </a:lnTo>
                  <a:lnTo>
                    <a:pt x="1689" y="3707"/>
                  </a:lnTo>
                  <a:lnTo>
                    <a:pt x="1813" y="3254"/>
                  </a:lnTo>
                  <a:lnTo>
                    <a:pt x="1895" y="2760"/>
                  </a:lnTo>
                  <a:lnTo>
                    <a:pt x="1895" y="2224"/>
                  </a:lnTo>
                  <a:lnTo>
                    <a:pt x="1813" y="1730"/>
                  </a:lnTo>
                  <a:lnTo>
                    <a:pt x="1689" y="1236"/>
                  </a:lnTo>
                  <a:lnTo>
                    <a:pt x="1525" y="783"/>
                  </a:lnTo>
                  <a:lnTo>
                    <a:pt x="1319" y="371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66;p51">
              <a:extLst>
                <a:ext uri="{FF2B5EF4-FFF2-40B4-BE49-F238E27FC236}">
                  <a16:creationId xmlns:a16="http://schemas.microsoft.com/office/drawing/2014/main" xmlns="" id="{4ABEF76B-35B3-59B7-3211-4AA0AD59C848}"/>
                </a:ext>
              </a:extLst>
            </p:cNvPr>
            <p:cNvSpPr/>
            <p:nvPr/>
          </p:nvSpPr>
          <p:spPr>
            <a:xfrm>
              <a:off x="2214025" y="4312375"/>
              <a:ext cx="7225" cy="108150"/>
            </a:xfrm>
            <a:custGeom>
              <a:avLst/>
              <a:gdLst/>
              <a:ahLst/>
              <a:cxnLst/>
              <a:rect l="l" t="t" r="r" b="b"/>
              <a:pathLst>
                <a:path w="289" h="4326" extrusionOk="0">
                  <a:moveTo>
                    <a:pt x="124" y="1"/>
                  </a:moveTo>
                  <a:lnTo>
                    <a:pt x="83" y="42"/>
                  </a:lnTo>
                  <a:lnTo>
                    <a:pt x="42" y="42"/>
                  </a:lnTo>
                  <a:lnTo>
                    <a:pt x="0" y="330"/>
                  </a:lnTo>
                  <a:lnTo>
                    <a:pt x="0" y="577"/>
                  </a:lnTo>
                  <a:lnTo>
                    <a:pt x="0" y="1113"/>
                  </a:lnTo>
                  <a:lnTo>
                    <a:pt x="0" y="2142"/>
                  </a:lnTo>
                  <a:lnTo>
                    <a:pt x="42" y="3172"/>
                  </a:lnTo>
                  <a:lnTo>
                    <a:pt x="0" y="3707"/>
                  </a:lnTo>
                  <a:lnTo>
                    <a:pt x="42" y="3996"/>
                  </a:lnTo>
                  <a:lnTo>
                    <a:pt x="42" y="4243"/>
                  </a:lnTo>
                  <a:lnTo>
                    <a:pt x="83" y="4284"/>
                  </a:lnTo>
                  <a:lnTo>
                    <a:pt x="165" y="4325"/>
                  </a:lnTo>
                  <a:lnTo>
                    <a:pt x="247" y="4284"/>
                  </a:lnTo>
                  <a:lnTo>
                    <a:pt x="289" y="4243"/>
                  </a:lnTo>
                  <a:lnTo>
                    <a:pt x="289" y="3996"/>
                  </a:lnTo>
                  <a:lnTo>
                    <a:pt x="289" y="3707"/>
                  </a:lnTo>
                  <a:lnTo>
                    <a:pt x="289" y="3172"/>
                  </a:lnTo>
                  <a:lnTo>
                    <a:pt x="247" y="2142"/>
                  </a:lnTo>
                  <a:lnTo>
                    <a:pt x="247" y="1113"/>
                  </a:lnTo>
                  <a:lnTo>
                    <a:pt x="247" y="577"/>
                  </a:lnTo>
                  <a:lnTo>
                    <a:pt x="247" y="330"/>
                  </a:lnTo>
                  <a:lnTo>
                    <a:pt x="206" y="42"/>
                  </a:lnTo>
                  <a:lnTo>
                    <a:pt x="165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67;p51">
              <a:extLst>
                <a:ext uri="{FF2B5EF4-FFF2-40B4-BE49-F238E27FC236}">
                  <a16:creationId xmlns:a16="http://schemas.microsoft.com/office/drawing/2014/main" xmlns="" id="{94162BE3-CCE8-A7B7-0099-5ECB169DD2D1}"/>
                </a:ext>
              </a:extLst>
            </p:cNvPr>
            <p:cNvSpPr/>
            <p:nvPr/>
          </p:nvSpPr>
          <p:spPr>
            <a:xfrm>
              <a:off x="2194450" y="4486375"/>
              <a:ext cx="46375" cy="114325"/>
            </a:xfrm>
            <a:custGeom>
              <a:avLst/>
              <a:gdLst/>
              <a:ahLst/>
              <a:cxnLst/>
              <a:rect l="l" t="t" r="r" b="b"/>
              <a:pathLst>
                <a:path w="1855" h="4573" extrusionOk="0">
                  <a:moveTo>
                    <a:pt x="825" y="1"/>
                  </a:moveTo>
                  <a:lnTo>
                    <a:pt x="660" y="42"/>
                  </a:lnTo>
                  <a:lnTo>
                    <a:pt x="536" y="125"/>
                  </a:lnTo>
                  <a:lnTo>
                    <a:pt x="413" y="289"/>
                  </a:lnTo>
                  <a:lnTo>
                    <a:pt x="289" y="454"/>
                  </a:lnTo>
                  <a:lnTo>
                    <a:pt x="166" y="866"/>
                  </a:lnTo>
                  <a:lnTo>
                    <a:pt x="42" y="1319"/>
                  </a:lnTo>
                  <a:lnTo>
                    <a:pt x="1" y="1813"/>
                  </a:lnTo>
                  <a:lnTo>
                    <a:pt x="1" y="2349"/>
                  </a:lnTo>
                  <a:lnTo>
                    <a:pt x="42" y="2843"/>
                  </a:lnTo>
                  <a:lnTo>
                    <a:pt x="166" y="3337"/>
                  </a:lnTo>
                  <a:lnTo>
                    <a:pt x="330" y="3790"/>
                  </a:lnTo>
                  <a:lnTo>
                    <a:pt x="577" y="4202"/>
                  </a:lnTo>
                  <a:lnTo>
                    <a:pt x="866" y="4573"/>
                  </a:lnTo>
                  <a:lnTo>
                    <a:pt x="1030" y="4367"/>
                  </a:lnTo>
                  <a:lnTo>
                    <a:pt x="1195" y="4161"/>
                  </a:lnTo>
                  <a:lnTo>
                    <a:pt x="1360" y="3914"/>
                  </a:lnTo>
                  <a:lnTo>
                    <a:pt x="1484" y="3667"/>
                  </a:lnTo>
                  <a:lnTo>
                    <a:pt x="1689" y="3090"/>
                  </a:lnTo>
                  <a:lnTo>
                    <a:pt x="1772" y="2802"/>
                  </a:lnTo>
                  <a:lnTo>
                    <a:pt x="1813" y="2513"/>
                  </a:lnTo>
                  <a:lnTo>
                    <a:pt x="1854" y="2184"/>
                  </a:lnTo>
                  <a:lnTo>
                    <a:pt x="1854" y="1854"/>
                  </a:lnTo>
                  <a:lnTo>
                    <a:pt x="1813" y="1525"/>
                  </a:lnTo>
                  <a:lnTo>
                    <a:pt x="1731" y="1237"/>
                  </a:lnTo>
                  <a:lnTo>
                    <a:pt x="1648" y="948"/>
                  </a:lnTo>
                  <a:lnTo>
                    <a:pt x="1525" y="619"/>
                  </a:lnTo>
                  <a:lnTo>
                    <a:pt x="1360" y="330"/>
                  </a:lnTo>
                  <a:lnTo>
                    <a:pt x="1278" y="207"/>
                  </a:lnTo>
                  <a:lnTo>
                    <a:pt x="1154" y="125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68;p51">
              <a:extLst>
                <a:ext uri="{FF2B5EF4-FFF2-40B4-BE49-F238E27FC236}">
                  <a16:creationId xmlns:a16="http://schemas.microsoft.com/office/drawing/2014/main" xmlns="" id="{6A3FEC87-30D3-3640-0F08-5F6EB762B14A}"/>
                </a:ext>
              </a:extLst>
            </p:cNvPr>
            <p:cNvSpPr/>
            <p:nvPr/>
          </p:nvSpPr>
          <p:spPr>
            <a:xfrm>
              <a:off x="2213000" y="4462700"/>
              <a:ext cx="7225" cy="108150"/>
            </a:xfrm>
            <a:custGeom>
              <a:avLst/>
              <a:gdLst/>
              <a:ahLst/>
              <a:cxnLst/>
              <a:rect l="l" t="t" r="r" b="b"/>
              <a:pathLst>
                <a:path w="289" h="4326" extrusionOk="0">
                  <a:moveTo>
                    <a:pt x="124" y="1"/>
                  </a:moveTo>
                  <a:lnTo>
                    <a:pt x="41" y="42"/>
                  </a:lnTo>
                  <a:lnTo>
                    <a:pt x="0" y="83"/>
                  </a:lnTo>
                  <a:lnTo>
                    <a:pt x="0" y="371"/>
                  </a:lnTo>
                  <a:lnTo>
                    <a:pt x="0" y="618"/>
                  </a:lnTo>
                  <a:lnTo>
                    <a:pt x="0" y="1154"/>
                  </a:lnTo>
                  <a:lnTo>
                    <a:pt x="41" y="2184"/>
                  </a:lnTo>
                  <a:lnTo>
                    <a:pt x="41" y="3213"/>
                  </a:lnTo>
                  <a:lnTo>
                    <a:pt x="41" y="3749"/>
                  </a:lnTo>
                  <a:lnTo>
                    <a:pt x="83" y="3996"/>
                  </a:lnTo>
                  <a:lnTo>
                    <a:pt x="124" y="4284"/>
                  </a:lnTo>
                  <a:lnTo>
                    <a:pt x="124" y="4325"/>
                  </a:lnTo>
                  <a:lnTo>
                    <a:pt x="206" y="4325"/>
                  </a:lnTo>
                  <a:lnTo>
                    <a:pt x="247" y="4284"/>
                  </a:lnTo>
                  <a:lnTo>
                    <a:pt x="288" y="3996"/>
                  </a:lnTo>
                  <a:lnTo>
                    <a:pt x="288" y="3749"/>
                  </a:lnTo>
                  <a:lnTo>
                    <a:pt x="288" y="3213"/>
                  </a:lnTo>
                  <a:lnTo>
                    <a:pt x="288" y="2184"/>
                  </a:lnTo>
                  <a:lnTo>
                    <a:pt x="288" y="1154"/>
                  </a:lnTo>
                  <a:lnTo>
                    <a:pt x="288" y="618"/>
                  </a:lnTo>
                  <a:lnTo>
                    <a:pt x="288" y="371"/>
                  </a:lnTo>
                  <a:lnTo>
                    <a:pt x="247" y="83"/>
                  </a:lnTo>
                  <a:lnTo>
                    <a:pt x="206" y="4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69;p51">
              <a:extLst>
                <a:ext uri="{FF2B5EF4-FFF2-40B4-BE49-F238E27FC236}">
                  <a16:creationId xmlns:a16="http://schemas.microsoft.com/office/drawing/2014/main" xmlns="" id="{FAA5DC2C-2989-0DE0-249C-449C56F151B8}"/>
                </a:ext>
              </a:extLst>
            </p:cNvPr>
            <p:cNvSpPr/>
            <p:nvPr/>
          </p:nvSpPr>
          <p:spPr>
            <a:xfrm>
              <a:off x="2056475" y="4418425"/>
              <a:ext cx="114325" cy="46375"/>
            </a:xfrm>
            <a:custGeom>
              <a:avLst/>
              <a:gdLst/>
              <a:ahLst/>
              <a:cxnLst/>
              <a:rect l="l" t="t" r="r" b="b"/>
              <a:pathLst>
                <a:path w="4573" h="1855" extrusionOk="0">
                  <a:moveTo>
                    <a:pt x="2225" y="1"/>
                  </a:moveTo>
                  <a:lnTo>
                    <a:pt x="1731" y="83"/>
                  </a:lnTo>
                  <a:lnTo>
                    <a:pt x="1236" y="165"/>
                  </a:lnTo>
                  <a:lnTo>
                    <a:pt x="783" y="371"/>
                  </a:lnTo>
                  <a:lnTo>
                    <a:pt x="372" y="577"/>
                  </a:lnTo>
                  <a:lnTo>
                    <a:pt x="1" y="866"/>
                  </a:lnTo>
                  <a:lnTo>
                    <a:pt x="166" y="1072"/>
                  </a:lnTo>
                  <a:lnTo>
                    <a:pt x="413" y="1236"/>
                  </a:lnTo>
                  <a:lnTo>
                    <a:pt x="660" y="1360"/>
                  </a:lnTo>
                  <a:lnTo>
                    <a:pt x="907" y="1525"/>
                  </a:lnTo>
                  <a:lnTo>
                    <a:pt x="1484" y="1731"/>
                  </a:lnTo>
                  <a:lnTo>
                    <a:pt x="1772" y="1813"/>
                  </a:lnTo>
                  <a:lnTo>
                    <a:pt x="2060" y="1854"/>
                  </a:lnTo>
                  <a:lnTo>
                    <a:pt x="2719" y="1854"/>
                  </a:lnTo>
                  <a:lnTo>
                    <a:pt x="3007" y="1813"/>
                  </a:lnTo>
                  <a:lnTo>
                    <a:pt x="3337" y="1772"/>
                  </a:lnTo>
                  <a:lnTo>
                    <a:pt x="3625" y="1648"/>
                  </a:lnTo>
                  <a:lnTo>
                    <a:pt x="3955" y="1566"/>
                  </a:lnTo>
                  <a:lnTo>
                    <a:pt x="4243" y="1401"/>
                  </a:lnTo>
                  <a:lnTo>
                    <a:pt x="4367" y="1277"/>
                  </a:lnTo>
                  <a:lnTo>
                    <a:pt x="4449" y="1195"/>
                  </a:lnTo>
                  <a:lnTo>
                    <a:pt x="4573" y="989"/>
                  </a:lnTo>
                  <a:lnTo>
                    <a:pt x="4573" y="824"/>
                  </a:lnTo>
                  <a:lnTo>
                    <a:pt x="4531" y="701"/>
                  </a:lnTo>
                  <a:lnTo>
                    <a:pt x="4408" y="536"/>
                  </a:lnTo>
                  <a:lnTo>
                    <a:pt x="4284" y="413"/>
                  </a:lnTo>
                  <a:lnTo>
                    <a:pt x="4078" y="330"/>
                  </a:lnTo>
                  <a:lnTo>
                    <a:pt x="3708" y="165"/>
                  </a:lnTo>
                  <a:lnTo>
                    <a:pt x="3255" y="42"/>
                  </a:lnTo>
                  <a:lnTo>
                    <a:pt x="2719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70;p51">
              <a:extLst>
                <a:ext uri="{FF2B5EF4-FFF2-40B4-BE49-F238E27FC236}">
                  <a16:creationId xmlns:a16="http://schemas.microsoft.com/office/drawing/2014/main" xmlns="" id="{54CB6AA3-4D3F-65D6-ABA3-F4DEE4E62CDE}"/>
                </a:ext>
              </a:extLst>
            </p:cNvPr>
            <p:cNvSpPr/>
            <p:nvPr/>
          </p:nvSpPr>
          <p:spPr>
            <a:xfrm>
              <a:off x="2086350" y="4436975"/>
              <a:ext cx="108125" cy="8250"/>
            </a:xfrm>
            <a:custGeom>
              <a:avLst/>
              <a:gdLst/>
              <a:ahLst/>
              <a:cxnLst/>
              <a:rect l="l" t="t" r="r" b="b"/>
              <a:pathLst>
                <a:path w="4325" h="330" extrusionOk="0">
                  <a:moveTo>
                    <a:pt x="3707" y="0"/>
                  </a:moveTo>
                  <a:lnTo>
                    <a:pt x="3172" y="41"/>
                  </a:lnTo>
                  <a:lnTo>
                    <a:pt x="2142" y="41"/>
                  </a:lnTo>
                  <a:lnTo>
                    <a:pt x="1112" y="82"/>
                  </a:lnTo>
                  <a:lnTo>
                    <a:pt x="289" y="82"/>
                  </a:lnTo>
                  <a:lnTo>
                    <a:pt x="41" y="124"/>
                  </a:lnTo>
                  <a:lnTo>
                    <a:pt x="0" y="165"/>
                  </a:lnTo>
                  <a:lnTo>
                    <a:pt x="0" y="206"/>
                  </a:lnTo>
                  <a:lnTo>
                    <a:pt x="0" y="247"/>
                  </a:lnTo>
                  <a:lnTo>
                    <a:pt x="41" y="288"/>
                  </a:lnTo>
                  <a:lnTo>
                    <a:pt x="289" y="288"/>
                  </a:lnTo>
                  <a:lnTo>
                    <a:pt x="577" y="330"/>
                  </a:lnTo>
                  <a:lnTo>
                    <a:pt x="1112" y="330"/>
                  </a:lnTo>
                  <a:lnTo>
                    <a:pt x="2142" y="288"/>
                  </a:lnTo>
                  <a:lnTo>
                    <a:pt x="3954" y="288"/>
                  </a:lnTo>
                  <a:lnTo>
                    <a:pt x="4242" y="247"/>
                  </a:lnTo>
                  <a:lnTo>
                    <a:pt x="4284" y="206"/>
                  </a:lnTo>
                  <a:lnTo>
                    <a:pt x="4325" y="124"/>
                  </a:lnTo>
                  <a:lnTo>
                    <a:pt x="4284" y="82"/>
                  </a:lnTo>
                  <a:lnTo>
                    <a:pt x="4242" y="41"/>
                  </a:lnTo>
                  <a:lnTo>
                    <a:pt x="3954" y="0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71;p51">
              <a:extLst>
                <a:ext uri="{FF2B5EF4-FFF2-40B4-BE49-F238E27FC236}">
                  <a16:creationId xmlns:a16="http://schemas.microsoft.com/office/drawing/2014/main" xmlns="" id="{6BFE1B8F-0156-7B55-311D-F7CAE17EF068}"/>
                </a:ext>
              </a:extLst>
            </p:cNvPr>
            <p:cNvSpPr/>
            <p:nvPr/>
          </p:nvSpPr>
          <p:spPr>
            <a:xfrm>
              <a:off x="2259325" y="4418425"/>
              <a:ext cx="115350" cy="46375"/>
            </a:xfrm>
            <a:custGeom>
              <a:avLst/>
              <a:gdLst/>
              <a:ahLst/>
              <a:cxnLst/>
              <a:rect l="l" t="t" r="r" b="b"/>
              <a:pathLst>
                <a:path w="4614" h="1855" extrusionOk="0">
                  <a:moveTo>
                    <a:pt x="1895" y="1"/>
                  </a:moveTo>
                  <a:lnTo>
                    <a:pt x="1566" y="42"/>
                  </a:lnTo>
                  <a:lnTo>
                    <a:pt x="1277" y="124"/>
                  </a:lnTo>
                  <a:lnTo>
                    <a:pt x="948" y="207"/>
                  </a:lnTo>
                  <a:lnTo>
                    <a:pt x="660" y="330"/>
                  </a:lnTo>
                  <a:lnTo>
                    <a:pt x="371" y="454"/>
                  </a:lnTo>
                  <a:lnTo>
                    <a:pt x="248" y="577"/>
                  </a:lnTo>
                  <a:lnTo>
                    <a:pt x="165" y="660"/>
                  </a:lnTo>
                  <a:lnTo>
                    <a:pt x="42" y="866"/>
                  </a:lnTo>
                  <a:lnTo>
                    <a:pt x="1" y="1030"/>
                  </a:lnTo>
                  <a:lnTo>
                    <a:pt x="42" y="1195"/>
                  </a:lnTo>
                  <a:lnTo>
                    <a:pt x="165" y="1319"/>
                  </a:lnTo>
                  <a:lnTo>
                    <a:pt x="330" y="1442"/>
                  </a:lnTo>
                  <a:lnTo>
                    <a:pt x="495" y="1525"/>
                  </a:lnTo>
                  <a:lnTo>
                    <a:pt x="907" y="1689"/>
                  </a:lnTo>
                  <a:lnTo>
                    <a:pt x="1360" y="1813"/>
                  </a:lnTo>
                  <a:lnTo>
                    <a:pt x="1854" y="1854"/>
                  </a:lnTo>
                  <a:lnTo>
                    <a:pt x="2389" y="1854"/>
                  </a:lnTo>
                  <a:lnTo>
                    <a:pt x="2884" y="1813"/>
                  </a:lnTo>
                  <a:lnTo>
                    <a:pt x="3378" y="1689"/>
                  </a:lnTo>
                  <a:lnTo>
                    <a:pt x="3831" y="1525"/>
                  </a:lnTo>
                  <a:lnTo>
                    <a:pt x="4243" y="1277"/>
                  </a:lnTo>
                  <a:lnTo>
                    <a:pt x="4613" y="989"/>
                  </a:lnTo>
                  <a:lnTo>
                    <a:pt x="4407" y="824"/>
                  </a:lnTo>
                  <a:lnTo>
                    <a:pt x="4202" y="618"/>
                  </a:lnTo>
                  <a:lnTo>
                    <a:pt x="3954" y="495"/>
                  </a:lnTo>
                  <a:lnTo>
                    <a:pt x="3666" y="330"/>
                  </a:lnTo>
                  <a:lnTo>
                    <a:pt x="3131" y="124"/>
                  </a:lnTo>
                  <a:lnTo>
                    <a:pt x="2842" y="42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72;p51">
              <a:extLst>
                <a:ext uri="{FF2B5EF4-FFF2-40B4-BE49-F238E27FC236}">
                  <a16:creationId xmlns:a16="http://schemas.microsoft.com/office/drawing/2014/main" xmlns="" id="{AE300DEA-7A71-C0ED-4FD8-E4CDE47C0988}"/>
                </a:ext>
              </a:extLst>
            </p:cNvPr>
            <p:cNvSpPr/>
            <p:nvPr/>
          </p:nvSpPr>
          <p:spPr>
            <a:xfrm>
              <a:off x="2236675" y="4439025"/>
              <a:ext cx="108150" cy="7225"/>
            </a:xfrm>
            <a:custGeom>
              <a:avLst/>
              <a:gdLst/>
              <a:ahLst/>
              <a:cxnLst/>
              <a:rect l="l" t="t" r="r" b="b"/>
              <a:pathLst>
                <a:path w="4326" h="289" extrusionOk="0">
                  <a:moveTo>
                    <a:pt x="330" y="0"/>
                  </a:moveTo>
                  <a:lnTo>
                    <a:pt x="83" y="42"/>
                  </a:lnTo>
                  <a:lnTo>
                    <a:pt x="0" y="83"/>
                  </a:lnTo>
                  <a:lnTo>
                    <a:pt x="0" y="165"/>
                  </a:lnTo>
                  <a:lnTo>
                    <a:pt x="0" y="206"/>
                  </a:lnTo>
                  <a:lnTo>
                    <a:pt x="83" y="248"/>
                  </a:lnTo>
                  <a:lnTo>
                    <a:pt x="330" y="289"/>
                  </a:lnTo>
                  <a:lnTo>
                    <a:pt x="618" y="289"/>
                  </a:lnTo>
                  <a:lnTo>
                    <a:pt x="1154" y="248"/>
                  </a:lnTo>
                  <a:lnTo>
                    <a:pt x="2183" y="248"/>
                  </a:lnTo>
                  <a:lnTo>
                    <a:pt x="3213" y="206"/>
                  </a:lnTo>
                  <a:lnTo>
                    <a:pt x="3996" y="206"/>
                  </a:lnTo>
                  <a:lnTo>
                    <a:pt x="4243" y="165"/>
                  </a:lnTo>
                  <a:lnTo>
                    <a:pt x="4284" y="124"/>
                  </a:lnTo>
                  <a:lnTo>
                    <a:pt x="4325" y="83"/>
                  </a:lnTo>
                  <a:lnTo>
                    <a:pt x="4284" y="42"/>
                  </a:lnTo>
                  <a:lnTo>
                    <a:pt x="4243" y="42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73;p51">
              <a:extLst>
                <a:ext uri="{FF2B5EF4-FFF2-40B4-BE49-F238E27FC236}">
                  <a16:creationId xmlns:a16="http://schemas.microsoft.com/office/drawing/2014/main" xmlns="" id="{E26616D6-56A2-8728-1390-53C93E5BBF0E}"/>
                </a:ext>
              </a:extLst>
            </p:cNvPr>
            <p:cNvSpPr/>
            <p:nvPr/>
          </p:nvSpPr>
          <p:spPr>
            <a:xfrm>
              <a:off x="2243875" y="4327825"/>
              <a:ext cx="82400" cy="86500"/>
            </a:xfrm>
            <a:custGeom>
              <a:avLst/>
              <a:gdLst/>
              <a:ahLst/>
              <a:cxnLst/>
              <a:rect l="l" t="t" r="r" b="b"/>
              <a:pathLst>
                <a:path w="3296" h="3460" extrusionOk="0">
                  <a:moveTo>
                    <a:pt x="3007" y="0"/>
                  </a:moveTo>
                  <a:lnTo>
                    <a:pt x="2760" y="42"/>
                  </a:lnTo>
                  <a:lnTo>
                    <a:pt x="2472" y="124"/>
                  </a:lnTo>
                  <a:lnTo>
                    <a:pt x="2184" y="206"/>
                  </a:lnTo>
                  <a:lnTo>
                    <a:pt x="1648" y="495"/>
                  </a:lnTo>
                  <a:lnTo>
                    <a:pt x="1401" y="659"/>
                  </a:lnTo>
                  <a:lnTo>
                    <a:pt x="1154" y="824"/>
                  </a:lnTo>
                  <a:lnTo>
                    <a:pt x="948" y="1071"/>
                  </a:lnTo>
                  <a:lnTo>
                    <a:pt x="742" y="1318"/>
                  </a:lnTo>
                  <a:lnTo>
                    <a:pt x="536" y="1565"/>
                  </a:lnTo>
                  <a:lnTo>
                    <a:pt x="371" y="1854"/>
                  </a:lnTo>
                  <a:lnTo>
                    <a:pt x="207" y="2101"/>
                  </a:lnTo>
                  <a:lnTo>
                    <a:pt x="83" y="2430"/>
                  </a:lnTo>
                  <a:lnTo>
                    <a:pt x="1" y="2719"/>
                  </a:lnTo>
                  <a:lnTo>
                    <a:pt x="1" y="2883"/>
                  </a:lnTo>
                  <a:lnTo>
                    <a:pt x="42" y="3007"/>
                  </a:lnTo>
                  <a:lnTo>
                    <a:pt x="83" y="3254"/>
                  </a:lnTo>
                  <a:lnTo>
                    <a:pt x="207" y="3378"/>
                  </a:lnTo>
                  <a:lnTo>
                    <a:pt x="330" y="3460"/>
                  </a:lnTo>
                  <a:lnTo>
                    <a:pt x="495" y="3460"/>
                  </a:lnTo>
                  <a:lnTo>
                    <a:pt x="701" y="3419"/>
                  </a:lnTo>
                  <a:lnTo>
                    <a:pt x="907" y="3378"/>
                  </a:lnTo>
                  <a:lnTo>
                    <a:pt x="1278" y="3172"/>
                  </a:lnTo>
                  <a:lnTo>
                    <a:pt x="1689" y="2925"/>
                  </a:lnTo>
                  <a:lnTo>
                    <a:pt x="2060" y="2595"/>
                  </a:lnTo>
                  <a:lnTo>
                    <a:pt x="2390" y="2224"/>
                  </a:lnTo>
                  <a:lnTo>
                    <a:pt x="2719" y="1813"/>
                  </a:lnTo>
                  <a:lnTo>
                    <a:pt x="2966" y="1359"/>
                  </a:lnTo>
                  <a:lnTo>
                    <a:pt x="3131" y="906"/>
                  </a:lnTo>
                  <a:lnTo>
                    <a:pt x="3254" y="453"/>
                  </a:lnTo>
                  <a:lnTo>
                    <a:pt x="3296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74;p51">
              <a:extLst>
                <a:ext uri="{FF2B5EF4-FFF2-40B4-BE49-F238E27FC236}">
                  <a16:creationId xmlns:a16="http://schemas.microsoft.com/office/drawing/2014/main" xmlns="" id="{2AB0A8E8-AD3F-07E8-8831-1A556D78C3A3}"/>
                </a:ext>
              </a:extLst>
            </p:cNvPr>
            <p:cNvSpPr/>
            <p:nvPr/>
          </p:nvSpPr>
          <p:spPr>
            <a:xfrm>
              <a:off x="2231525" y="4347375"/>
              <a:ext cx="73125" cy="81375"/>
            </a:xfrm>
            <a:custGeom>
              <a:avLst/>
              <a:gdLst/>
              <a:ahLst/>
              <a:cxnLst/>
              <a:rect l="l" t="t" r="r" b="b"/>
              <a:pathLst>
                <a:path w="2925" h="3255" extrusionOk="0">
                  <a:moveTo>
                    <a:pt x="2884" y="1"/>
                  </a:moveTo>
                  <a:lnTo>
                    <a:pt x="2842" y="42"/>
                  </a:lnTo>
                  <a:lnTo>
                    <a:pt x="2636" y="207"/>
                  </a:lnTo>
                  <a:lnTo>
                    <a:pt x="2431" y="372"/>
                  </a:lnTo>
                  <a:lnTo>
                    <a:pt x="2060" y="783"/>
                  </a:lnTo>
                  <a:lnTo>
                    <a:pt x="1401" y="1525"/>
                  </a:lnTo>
                  <a:lnTo>
                    <a:pt x="701" y="2307"/>
                  </a:lnTo>
                  <a:lnTo>
                    <a:pt x="330" y="2678"/>
                  </a:lnTo>
                  <a:lnTo>
                    <a:pt x="165" y="2884"/>
                  </a:lnTo>
                  <a:lnTo>
                    <a:pt x="1" y="3090"/>
                  </a:lnTo>
                  <a:lnTo>
                    <a:pt x="1" y="3172"/>
                  </a:lnTo>
                  <a:lnTo>
                    <a:pt x="42" y="3213"/>
                  </a:lnTo>
                  <a:lnTo>
                    <a:pt x="83" y="3255"/>
                  </a:lnTo>
                  <a:lnTo>
                    <a:pt x="165" y="3255"/>
                  </a:lnTo>
                  <a:lnTo>
                    <a:pt x="371" y="3049"/>
                  </a:lnTo>
                  <a:lnTo>
                    <a:pt x="536" y="2884"/>
                  </a:lnTo>
                  <a:lnTo>
                    <a:pt x="865" y="2472"/>
                  </a:lnTo>
                  <a:lnTo>
                    <a:pt x="1566" y="1689"/>
                  </a:lnTo>
                  <a:lnTo>
                    <a:pt x="2266" y="907"/>
                  </a:lnTo>
                  <a:lnTo>
                    <a:pt x="2595" y="536"/>
                  </a:lnTo>
                  <a:lnTo>
                    <a:pt x="2801" y="330"/>
                  </a:lnTo>
                  <a:lnTo>
                    <a:pt x="2925" y="124"/>
                  </a:lnTo>
                  <a:lnTo>
                    <a:pt x="2925" y="83"/>
                  </a:lnTo>
                  <a:lnTo>
                    <a:pt x="2925" y="42"/>
                  </a:lnTo>
                  <a:lnTo>
                    <a:pt x="2884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75;p51">
              <a:extLst>
                <a:ext uri="{FF2B5EF4-FFF2-40B4-BE49-F238E27FC236}">
                  <a16:creationId xmlns:a16="http://schemas.microsoft.com/office/drawing/2014/main" xmlns="" id="{04E8F265-6309-4954-9B2B-280C7759184A}"/>
                </a:ext>
              </a:extLst>
            </p:cNvPr>
            <p:cNvSpPr/>
            <p:nvPr/>
          </p:nvSpPr>
          <p:spPr>
            <a:xfrm>
              <a:off x="2107975" y="4471975"/>
              <a:ext cx="81350" cy="86500"/>
            </a:xfrm>
            <a:custGeom>
              <a:avLst/>
              <a:gdLst/>
              <a:ahLst/>
              <a:cxnLst/>
              <a:rect l="l" t="t" r="r" b="b"/>
              <a:pathLst>
                <a:path w="3254" h="3460" extrusionOk="0">
                  <a:moveTo>
                    <a:pt x="2554" y="0"/>
                  </a:moveTo>
                  <a:lnTo>
                    <a:pt x="2348" y="83"/>
                  </a:lnTo>
                  <a:lnTo>
                    <a:pt x="1977" y="247"/>
                  </a:lnTo>
                  <a:lnTo>
                    <a:pt x="1606" y="536"/>
                  </a:lnTo>
                  <a:lnTo>
                    <a:pt x="1195" y="865"/>
                  </a:lnTo>
                  <a:lnTo>
                    <a:pt x="865" y="1236"/>
                  </a:lnTo>
                  <a:lnTo>
                    <a:pt x="577" y="1648"/>
                  </a:lnTo>
                  <a:lnTo>
                    <a:pt x="330" y="2101"/>
                  </a:lnTo>
                  <a:lnTo>
                    <a:pt x="124" y="2554"/>
                  </a:lnTo>
                  <a:lnTo>
                    <a:pt x="0" y="3007"/>
                  </a:lnTo>
                  <a:lnTo>
                    <a:pt x="0" y="3460"/>
                  </a:lnTo>
                  <a:lnTo>
                    <a:pt x="247" y="3460"/>
                  </a:lnTo>
                  <a:lnTo>
                    <a:pt x="536" y="3419"/>
                  </a:lnTo>
                  <a:lnTo>
                    <a:pt x="783" y="3336"/>
                  </a:lnTo>
                  <a:lnTo>
                    <a:pt x="1071" y="3213"/>
                  </a:lnTo>
                  <a:lnTo>
                    <a:pt x="1606" y="2966"/>
                  </a:lnTo>
                  <a:lnTo>
                    <a:pt x="1854" y="2801"/>
                  </a:lnTo>
                  <a:lnTo>
                    <a:pt x="2101" y="2595"/>
                  </a:lnTo>
                  <a:lnTo>
                    <a:pt x="2307" y="2389"/>
                  </a:lnTo>
                  <a:lnTo>
                    <a:pt x="2554" y="2142"/>
                  </a:lnTo>
                  <a:lnTo>
                    <a:pt x="2718" y="1895"/>
                  </a:lnTo>
                  <a:lnTo>
                    <a:pt x="2883" y="1607"/>
                  </a:lnTo>
                  <a:lnTo>
                    <a:pt x="3048" y="1318"/>
                  </a:lnTo>
                  <a:lnTo>
                    <a:pt x="3172" y="1030"/>
                  </a:lnTo>
                  <a:lnTo>
                    <a:pt x="3254" y="701"/>
                  </a:lnTo>
                  <a:lnTo>
                    <a:pt x="3254" y="577"/>
                  </a:lnTo>
                  <a:lnTo>
                    <a:pt x="3254" y="412"/>
                  </a:lnTo>
                  <a:lnTo>
                    <a:pt x="3172" y="206"/>
                  </a:lnTo>
                  <a:lnTo>
                    <a:pt x="3089" y="83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76;p51">
              <a:extLst>
                <a:ext uri="{FF2B5EF4-FFF2-40B4-BE49-F238E27FC236}">
                  <a16:creationId xmlns:a16="http://schemas.microsoft.com/office/drawing/2014/main" xmlns="" id="{925E87D2-EF2E-932F-A31E-883A8502A553}"/>
                </a:ext>
              </a:extLst>
            </p:cNvPr>
            <p:cNvSpPr/>
            <p:nvPr/>
          </p:nvSpPr>
          <p:spPr>
            <a:xfrm>
              <a:off x="2128550" y="4456525"/>
              <a:ext cx="74175" cy="81375"/>
            </a:xfrm>
            <a:custGeom>
              <a:avLst/>
              <a:gdLst/>
              <a:ahLst/>
              <a:cxnLst/>
              <a:rect l="l" t="t" r="r" b="b"/>
              <a:pathLst>
                <a:path w="2967" h="3255" extrusionOk="0">
                  <a:moveTo>
                    <a:pt x="2843" y="1"/>
                  </a:moveTo>
                  <a:lnTo>
                    <a:pt x="2760" y="42"/>
                  </a:lnTo>
                  <a:lnTo>
                    <a:pt x="2596" y="207"/>
                  </a:lnTo>
                  <a:lnTo>
                    <a:pt x="2390" y="412"/>
                  </a:lnTo>
                  <a:lnTo>
                    <a:pt x="2060" y="824"/>
                  </a:lnTo>
                  <a:lnTo>
                    <a:pt x="1360" y="1607"/>
                  </a:lnTo>
                  <a:lnTo>
                    <a:pt x="660" y="2348"/>
                  </a:lnTo>
                  <a:lnTo>
                    <a:pt x="330" y="2760"/>
                  </a:lnTo>
                  <a:lnTo>
                    <a:pt x="166" y="2966"/>
                  </a:lnTo>
                  <a:lnTo>
                    <a:pt x="1" y="3172"/>
                  </a:lnTo>
                  <a:lnTo>
                    <a:pt x="1" y="3213"/>
                  </a:lnTo>
                  <a:lnTo>
                    <a:pt x="1" y="3254"/>
                  </a:lnTo>
                  <a:lnTo>
                    <a:pt x="124" y="3254"/>
                  </a:lnTo>
                  <a:lnTo>
                    <a:pt x="289" y="3090"/>
                  </a:lnTo>
                  <a:lnTo>
                    <a:pt x="495" y="2925"/>
                  </a:lnTo>
                  <a:lnTo>
                    <a:pt x="866" y="2513"/>
                  </a:lnTo>
                  <a:lnTo>
                    <a:pt x="1566" y="1772"/>
                  </a:lnTo>
                  <a:lnTo>
                    <a:pt x="2225" y="989"/>
                  </a:lnTo>
                  <a:lnTo>
                    <a:pt x="2596" y="618"/>
                  </a:lnTo>
                  <a:lnTo>
                    <a:pt x="2802" y="412"/>
                  </a:lnTo>
                  <a:lnTo>
                    <a:pt x="2925" y="207"/>
                  </a:lnTo>
                  <a:lnTo>
                    <a:pt x="2966" y="124"/>
                  </a:lnTo>
                  <a:lnTo>
                    <a:pt x="2925" y="42"/>
                  </a:lnTo>
                  <a:lnTo>
                    <a:pt x="2843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77;p51">
              <a:extLst>
                <a:ext uri="{FF2B5EF4-FFF2-40B4-BE49-F238E27FC236}">
                  <a16:creationId xmlns:a16="http://schemas.microsoft.com/office/drawing/2014/main" xmlns="" id="{20619784-2E69-8C16-D4C4-AF6B4AF83FF3}"/>
                </a:ext>
              </a:extLst>
            </p:cNvPr>
            <p:cNvSpPr/>
            <p:nvPr/>
          </p:nvSpPr>
          <p:spPr>
            <a:xfrm>
              <a:off x="2099725" y="4332975"/>
              <a:ext cx="86525" cy="81350"/>
            </a:xfrm>
            <a:custGeom>
              <a:avLst/>
              <a:gdLst/>
              <a:ahLst/>
              <a:cxnLst/>
              <a:rect l="l" t="t" r="r" b="b"/>
              <a:pathLst>
                <a:path w="3461" h="3254" extrusionOk="0">
                  <a:moveTo>
                    <a:pt x="1" y="0"/>
                  </a:moveTo>
                  <a:lnTo>
                    <a:pt x="1" y="247"/>
                  </a:lnTo>
                  <a:lnTo>
                    <a:pt x="83" y="494"/>
                  </a:lnTo>
                  <a:lnTo>
                    <a:pt x="124" y="783"/>
                  </a:lnTo>
                  <a:lnTo>
                    <a:pt x="248" y="1071"/>
                  </a:lnTo>
                  <a:lnTo>
                    <a:pt x="495" y="1607"/>
                  </a:lnTo>
                  <a:lnTo>
                    <a:pt x="660" y="1854"/>
                  </a:lnTo>
                  <a:lnTo>
                    <a:pt x="866" y="2101"/>
                  </a:lnTo>
                  <a:lnTo>
                    <a:pt x="1072" y="2307"/>
                  </a:lnTo>
                  <a:lnTo>
                    <a:pt x="1319" y="2554"/>
                  </a:lnTo>
                  <a:lnTo>
                    <a:pt x="1566" y="2719"/>
                  </a:lnTo>
                  <a:lnTo>
                    <a:pt x="1854" y="2883"/>
                  </a:lnTo>
                  <a:lnTo>
                    <a:pt x="2142" y="3048"/>
                  </a:lnTo>
                  <a:lnTo>
                    <a:pt x="2431" y="3172"/>
                  </a:lnTo>
                  <a:lnTo>
                    <a:pt x="2760" y="3254"/>
                  </a:lnTo>
                  <a:lnTo>
                    <a:pt x="2925" y="3254"/>
                  </a:lnTo>
                  <a:lnTo>
                    <a:pt x="3048" y="3213"/>
                  </a:lnTo>
                  <a:lnTo>
                    <a:pt x="3254" y="3172"/>
                  </a:lnTo>
                  <a:lnTo>
                    <a:pt x="3378" y="3089"/>
                  </a:lnTo>
                  <a:lnTo>
                    <a:pt x="3460" y="2924"/>
                  </a:lnTo>
                  <a:lnTo>
                    <a:pt x="3460" y="2760"/>
                  </a:lnTo>
                  <a:lnTo>
                    <a:pt x="3460" y="2554"/>
                  </a:lnTo>
                  <a:lnTo>
                    <a:pt x="3378" y="2348"/>
                  </a:lnTo>
                  <a:lnTo>
                    <a:pt x="3213" y="1977"/>
                  </a:lnTo>
                  <a:lnTo>
                    <a:pt x="2925" y="1607"/>
                  </a:lnTo>
                  <a:lnTo>
                    <a:pt x="2595" y="1195"/>
                  </a:lnTo>
                  <a:lnTo>
                    <a:pt x="2225" y="865"/>
                  </a:lnTo>
                  <a:lnTo>
                    <a:pt x="1813" y="577"/>
                  </a:lnTo>
                  <a:lnTo>
                    <a:pt x="1360" y="330"/>
                  </a:lnTo>
                  <a:lnTo>
                    <a:pt x="907" y="12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78;p51">
              <a:extLst>
                <a:ext uri="{FF2B5EF4-FFF2-40B4-BE49-F238E27FC236}">
                  <a16:creationId xmlns:a16="http://schemas.microsoft.com/office/drawing/2014/main" xmlns="" id="{0B8E4E88-8D0A-3F66-44DF-8A68C9DBBDA2}"/>
                </a:ext>
              </a:extLst>
            </p:cNvPr>
            <p:cNvSpPr/>
            <p:nvPr/>
          </p:nvSpPr>
          <p:spPr>
            <a:xfrm>
              <a:off x="2120325" y="4353550"/>
              <a:ext cx="81375" cy="74175"/>
            </a:xfrm>
            <a:custGeom>
              <a:avLst/>
              <a:gdLst/>
              <a:ahLst/>
              <a:cxnLst/>
              <a:rect l="l" t="t" r="r" b="b"/>
              <a:pathLst>
                <a:path w="3255" h="2967" extrusionOk="0">
                  <a:moveTo>
                    <a:pt x="0" y="1"/>
                  </a:moveTo>
                  <a:lnTo>
                    <a:pt x="0" y="42"/>
                  </a:lnTo>
                  <a:lnTo>
                    <a:pt x="0" y="125"/>
                  </a:lnTo>
                  <a:lnTo>
                    <a:pt x="165" y="289"/>
                  </a:lnTo>
                  <a:lnTo>
                    <a:pt x="371" y="495"/>
                  </a:lnTo>
                  <a:lnTo>
                    <a:pt x="742" y="866"/>
                  </a:lnTo>
                  <a:lnTo>
                    <a:pt x="1483" y="1566"/>
                  </a:lnTo>
                  <a:lnTo>
                    <a:pt x="2266" y="2225"/>
                  </a:lnTo>
                  <a:lnTo>
                    <a:pt x="2636" y="2596"/>
                  </a:lnTo>
                  <a:lnTo>
                    <a:pt x="2842" y="2802"/>
                  </a:lnTo>
                  <a:lnTo>
                    <a:pt x="3089" y="2925"/>
                  </a:lnTo>
                  <a:lnTo>
                    <a:pt x="3131" y="2966"/>
                  </a:lnTo>
                  <a:lnTo>
                    <a:pt x="3213" y="2925"/>
                  </a:lnTo>
                  <a:lnTo>
                    <a:pt x="3254" y="2843"/>
                  </a:lnTo>
                  <a:lnTo>
                    <a:pt x="3213" y="2760"/>
                  </a:lnTo>
                  <a:lnTo>
                    <a:pt x="3048" y="2596"/>
                  </a:lnTo>
                  <a:lnTo>
                    <a:pt x="2842" y="2390"/>
                  </a:lnTo>
                  <a:lnTo>
                    <a:pt x="2430" y="2060"/>
                  </a:lnTo>
                  <a:lnTo>
                    <a:pt x="1689" y="1360"/>
                  </a:lnTo>
                  <a:lnTo>
                    <a:pt x="907" y="660"/>
                  </a:lnTo>
                  <a:lnTo>
                    <a:pt x="495" y="330"/>
                  </a:lnTo>
                  <a:lnTo>
                    <a:pt x="330" y="166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79;p51">
              <a:extLst>
                <a:ext uri="{FF2B5EF4-FFF2-40B4-BE49-F238E27FC236}">
                  <a16:creationId xmlns:a16="http://schemas.microsoft.com/office/drawing/2014/main" xmlns="" id="{14BFC4F1-C050-5965-88D0-21AFB7DA4D03}"/>
                </a:ext>
              </a:extLst>
            </p:cNvPr>
            <p:cNvSpPr/>
            <p:nvPr/>
          </p:nvSpPr>
          <p:spPr>
            <a:xfrm>
              <a:off x="2243875" y="4468875"/>
              <a:ext cx="86525" cy="82400"/>
            </a:xfrm>
            <a:custGeom>
              <a:avLst/>
              <a:gdLst/>
              <a:ahLst/>
              <a:cxnLst/>
              <a:rect l="l" t="t" r="r" b="b"/>
              <a:pathLst>
                <a:path w="3461" h="3296" extrusionOk="0">
                  <a:moveTo>
                    <a:pt x="577" y="1"/>
                  </a:moveTo>
                  <a:lnTo>
                    <a:pt x="454" y="42"/>
                  </a:lnTo>
                  <a:lnTo>
                    <a:pt x="248" y="83"/>
                  </a:lnTo>
                  <a:lnTo>
                    <a:pt x="83" y="207"/>
                  </a:lnTo>
                  <a:lnTo>
                    <a:pt x="42" y="330"/>
                  </a:lnTo>
                  <a:lnTo>
                    <a:pt x="1" y="495"/>
                  </a:lnTo>
                  <a:lnTo>
                    <a:pt x="42" y="701"/>
                  </a:lnTo>
                  <a:lnTo>
                    <a:pt x="83" y="907"/>
                  </a:lnTo>
                  <a:lnTo>
                    <a:pt x="289" y="1278"/>
                  </a:lnTo>
                  <a:lnTo>
                    <a:pt x="536" y="1689"/>
                  </a:lnTo>
                  <a:lnTo>
                    <a:pt x="866" y="2060"/>
                  </a:lnTo>
                  <a:lnTo>
                    <a:pt x="1278" y="2390"/>
                  </a:lnTo>
                  <a:lnTo>
                    <a:pt x="1689" y="2719"/>
                  </a:lnTo>
                  <a:lnTo>
                    <a:pt x="2101" y="2966"/>
                  </a:lnTo>
                  <a:lnTo>
                    <a:pt x="2554" y="3131"/>
                  </a:lnTo>
                  <a:lnTo>
                    <a:pt x="3007" y="3255"/>
                  </a:lnTo>
                  <a:lnTo>
                    <a:pt x="3460" y="3296"/>
                  </a:lnTo>
                  <a:lnTo>
                    <a:pt x="3460" y="3007"/>
                  </a:lnTo>
                  <a:lnTo>
                    <a:pt x="3419" y="2760"/>
                  </a:lnTo>
                  <a:lnTo>
                    <a:pt x="3337" y="2472"/>
                  </a:lnTo>
                  <a:lnTo>
                    <a:pt x="3254" y="2184"/>
                  </a:lnTo>
                  <a:lnTo>
                    <a:pt x="2966" y="1648"/>
                  </a:lnTo>
                  <a:lnTo>
                    <a:pt x="2801" y="1401"/>
                  </a:lnTo>
                  <a:lnTo>
                    <a:pt x="2637" y="1154"/>
                  </a:lnTo>
                  <a:lnTo>
                    <a:pt x="2390" y="948"/>
                  </a:lnTo>
                  <a:lnTo>
                    <a:pt x="2184" y="742"/>
                  </a:lnTo>
                  <a:lnTo>
                    <a:pt x="1895" y="536"/>
                  </a:lnTo>
                  <a:lnTo>
                    <a:pt x="1648" y="371"/>
                  </a:lnTo>
                  <a:lnTo>
                    <a:pt x="1360" y="207"/>
                  </a:lnTo>
                  <a:lnTo>
                    <a:pt x="1030" y="8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EFC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80;p51">
              <a:extLst>
                <a:ext uri="{FF2B5EF4-FFF2-40B4-BE49-F238E27FC236}">
                  <a16:creationId xmlns:a16="http://schemas.microsoft.com/office/drawing/2014/main" xmlns="" id="{32176830-E629-5DF2-BB29-103872ACFAEF}"/>
                </a:ext>
              </a:extLst>
            </p:cNvPr>
            <p:cNvSpPr/>
            <p:nvPr/>
          </p:nvSpPr>
          <p:spPr>
            <a:xfrm>
              <a:off x="2229475" y="4456525"/>
              <a:ext cx="81350" cy="73125"/>
            </a:xfrm>
            <a:custGeom>
              <a:avLst/>
              <a:gdLst/>
              <a:ahLst/>
              <a:cxnLst/>
              <a:rect l="l" t="t" r="r" b="b"/>
              <a:pathLst>
                <a:path w="3254" h="2925" extrusionOk="0">
                  <a:moveTo>
                    <a:pt x="41" y="1"/>
                  </a:moveTo>
                  <a:lnTo>
                    <a:pt x="0" y="83"/>
                  </a:lnTo>
                  <a:lnTo>
                    <a:pt x="0" y="165"/>
                  </a:lnTo>
                  <a:lnTo>
                    <a:pt x="206" y="371"/>
                  </a:lnTo>
                  <a:lnTo>
                    <a:pt x="371" y="536"/>
                  </a:lnTo>
                  <a:lnTo>
                    <a:pt x="783" y="865"/>
                  </a:lnTo>
                  <a:lnTo>
                    <a:pt x="1565" y="1566"/>
                  </a:lnTo>
                  <a:lnTo>
                    <a:pt x="2348" y="2266"/>
                  </a:lnTo>
                  <a:lnTo>
                    <a:pt x="2718" y="2595"/>
                  </a:lnTo>
                  <a:lnTo>
                    <a:pt x="2924" y="2801"/>
                  </a:lnTo>
                  <a:lnTo>
                    <a:pt x="3130" y="2925"/>
                  </a:lnTo>
                  <a:lnTo>
                    <a:pt x="3213" y="2925"/>
                  </a:lnTo>
                  <a:lnTo>
                    <a:pt x="3254" y="2884"/>
                  </a:lnTo>
                  <a:lnTo>
                    <a:pt x="3254" y="2842"/>
                  </a:lnTo>
                  <a:lnTo>
                    <a:pt x="3089" y="2636"/>
                  </a:lnTo>
                  <a:lnTo>
                    <a:pt x="2883" y="2431"/>
                  </a:lnTo>
                  <a:lnTo>
                    <a:pt x="2513" y="2060"/>
                  </a:lnTo>
                  <a:lnTo>
                    <a:pt x="1730" y="1401"/>
                  </a:lnTo>
                  <a:lnTo>
                    <a:pt x="989" y="701"/>
                  </a:lnTo>
                  <a:lnTo>
                    <a:pt x="577" y="330"/>
                  </a:lnTo>
                  <a:lnTo>
                    <a:pt x="371" y="165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rgbClr val="E59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81;p51">
              <a:extLst>
                <a:ext uri="{FF2B5EF4-FFF2-40B4-BE49-F238E27FC236}">
                  <a16:creationId xmlns:a16="http://schemas.microsoft.com/office/drawing/2014/main" xmlns="" id="{1C33C154-6051-7210-10CE-388320E03800}"/>
                </a:ext>
              </a:extLst>
            </p:cNvPr>
            <p:cNvSpPr/>
            <p:nvPr/>
          </p:nvSpPr>
          <p:spPr>
            <a:xfrm>
              <a:off x="2151225" y="4370025"/>
              <a:ext cx="132850" cy="132850"/>
            </a:xfrm>
            <a:custGeom>
              <a:avLst/>
              <a:gdLst/>
              <a:ahLst/>
              <a:cxnLst/>
              <a:rect l="l" t="t" r="r" b="b"/>
              <a:pathLst>
                <a:path w="5314" h="5314" extrusionOk="0">
                  <a:moveTo>
                    <a:pt x="2471" y="1"/>
                  </a:moveTo>
                  <a:lnTo>
                    <a:pt x="2183" y="42"/>
                  </a:lnTo>
                  <a:lnTo>
                    <a:pt x="1977" y="83"/>
                  </a:lnTo>
                  <a:lnTo>
                    <a:pt x="1730" y="125"/>
                  </a:lnTo>
                  <a:lnTo>
                    <a:pt x="1318" y="330"/>
                  </a:lnTo>
                  <a:lnTo>
                    <a:pt x="1112" y="454"/>
                  </a:lnTo>
                  <a:lnTo>
                    <a:pt x="906" y="619"/>
                  </a:lnTo>
                  <a:lnTo>
                    <a:pt x="659" y="866"/>
                  </a:lnTo>
                  <a:lnTo>
                    <a:pt x="453" y="1113"/>
                  </a:lnTo>
                  <a:lnTo>
                    <a:pt x="288" y="1442"/>
                  </a:lnTo>
                  <a:lnTo>
                    <a:pt x="165" y="1731"/>
                  </a:lnTo>
                  <a:lnTo>
                    <a:pt x="41" y="2060"/>
                  </a:lnTo>
                  <a:lnTo>
                    <a:pt x="0" y="2431"/>
                  </a:lnTo>
                  <a:lnTo>
                    <a:pt x="0" y="2802"/>
                  </a:lnTo>
                  <a:lnTo>
                    <a:pt x="41" y="3213"/>
                  </a:lnTo>
                  <a:lnTo>
                    <a:pt x="124" y="3584"/>
                  </a:lnTo>
                  <a:lnTo>
                    <a:pt x="165" y="3625"/>
                  </a:lnTo>
                  <a:lnTo>
                    <a:pt x="288" y="3914"/>
                  </a:lnTo>
                  <a:lnTo>
                    <a:pt x="494" y="4202"/>
                  </a:lnTo>
                  <a:lnTo>
                    <a:pt x="700" y="4449"/>
                  </a:lnTo>
                  <a:lnTo>
                    <a:pt x="906" y="4655"/>
                  </a:lnTo>
                  <a:lnTo>
                    <a:pt x="1153" y="4861"/>
                  </a:lnTo>
                  <a:lnTo>
                    <a:pt x="1400" y="4984"/>
                  </a:lnTo>
                  <a:lnTo>
                    <a:pt x="1647" y="5108"/>
                  </a:lnTo>
                  <a:lnTo>
                    <a:pt x="1895" y="5232"/>
                  </a:lnTo>
                  <a:lnTo>
                    <a:pt x="2348" y="5314"/>
                  </a:lnTo>
                  <a:lnTo>
                    <a:pt x="2924" y="5314"/>
                  </a:lnTo>
                  <a:lnTo>
                    <a:pt x="3213" y="5273"/>
                  </a:lnTo>
                  <a:lnTo>
                    <a:pt x="3501" y="5190"/>
                  </a:lnTo>
                  <a:lnTo>
                    <a:pt x="3748" y="5108"/>
                  </a:lnTo>
                  <a:lnTo>
                    <a:pt x="4160" y="4861"/>
                  </a:lnTo>
                  <a:lnTo>
                    <a:pt x="4530" y="4573"/>
                  </a:lnTo>
                  <a:lnTo>
                    <a:pt x="4819" y="4202"/>
                  </a:lnTo>
                  <a:lnTo>
                    <a:pt x="5066" y="3790"/>
                  </a:lnTo>
                  <a:lnTo>
                    <a:pt x="5189" y="3584"/>
                  </a:lnTo>
                  <a:lnTo>
                    <a:pt x="5272" y="3172"/>
                  </a:lnTo>
                  <a:lnTo>
                    <a:pt x="5313" y="2925"/>
                  </a:lnTo>
                  <a:lnTo>
                    <a:pt x="5313" y="2678"/>
                  </a:lnTo>
                  <a:lnTo>
                    <a:pt x="5272" y="2184"/>
                  </a:lnTo>
                  <a:lnTo>
                    <a:pt x="5148" y="1731"/>
                  </a:lnTo>
                  <a:lnTo>
                    <a:pt x="4984" y="1401"/>
                  </a:lnTo>
                  <a:lnTo>
                    <a:pt x="4695" y="989"/>
                  </a:lnTo>
                  <a:lnTo>
                    <a:pt x="4325" y="619"/>
                  </a:lnTo>
                  <a:lnTo>
                    <a:pt x="4242" y="536"/>
                  </a:lnTo>
                  <a:lnTo>
                    <a:pt x="3954" y="372"/>
                  </a:lnTo>
                  <a:lnTo>
                    <a:pt x="3624" y="207"/>
                  </a:lnTo>
                  <a:lnTo>
                    <a:pt x="3418" y="125"/>
                  </a:lnTo>
                  <a:lnTo>
                    <a:pt x="3130" y="42"/>
                  </a:lnTo>
                  <a:lnTo>
                    <a:pt x="2801" y="1"/>
                  </a:lnTo>
                  <a:close/>
                </a:path>
              </a:pathLst>
            </a:custGeom>
            <a:solidFill>
              <a:srgbClr val="805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82;p51">
              <a:extLst>
                <a:ext uri="{FF2B5EF4-FFF2-40B4-BE49-F238E27FC236}">
                  <a16:creationId xmlns:a16="http://schemas.microsoft.com/office/drawing/2014/main" xmlns="" id="{30BA3026-1C08-D611-911C-54E2396EED40}"/>
                </a:ext>
              </a:extLst>
            </p:cNvPr>
            <p:cNvSpPr/>
            <p:nvPr/>
          </p:nvSpPr>
          <p:spPr>
            <a:xfrm>
              <a:off x="2180050" y="4383425"/>
              <a:ext cx="104025" cy="119450"/>
            </a:xfrm>
            <a:custGeom>
              <a:avLst/>
              <a:gdLst/>
              <a:ahLst/>
              <a:cxnLst/>
              <a:rect l="l" t="t" r="r" b="b"/>
              <a:pathLst>
                <a:path w="4161" h="4778" extrusionOk="0">
                  <a:moveTo>
                    <a:pt x="3089" y="0"/>
                  </a:moveTo>
                  <a:lnTo>
                    <a:pt x="3048" y="495"/>
                  </a:lnTo>
                  <a:lnTo>
                    <a:pt x="2966" y="948"/>
                  </a:lnTo>
                  <a:lnTo>
                    <a:pt x="2842" y="1318"/>
                  </a:lnTo>
                  <a:lnTo>
                    <a:pt x="2677" y="1813"/>
                  </a:lnTo>
                  <a:lnTo>
                    <a:pt x="2430" y="2266"/>
                  </a:lnTo>
                  <a:lnTo>
                    <a:pt x="2307" y="2513"/>
                  </a:lnTo>
                  <a:lnTo>
                    <a:pt x="2224" y="2636"/>
                  </a:lnTo>
                  <a:lnTo>
                    <a:pt x="1977" y="2966"/>
                  </a:lnTo>
                  <a:lnTo>
                    <a:pt x="1606" y="3336"/>
                  </a:lnTo>
                  <a:lnTo>
                    <a:pt x="1153" y="3707"/>
                  </a:lnTo>
                  <a:lnTo>
                    <a:pt x="659" y="3995"/>
                  </a:lnTo>
                  <a:lnTo>
                    <a:pt x="453" y="4078"/>
                  </a:lnTo>
                  <a:lnTo>
                    <a:pt x="412" y="4119"/>
                  </a:lnTo>
                  <a:lnTo>
                    <a:pt x="0" y="4325"/>
                  </a:lnTo>
                  <a:lnTo>
                    <a:pt x="247" y="4448"/>
                  </a:lnTo>
                  <a:lnTo>
                    <a:pt x="494" y="4572"/>
                  </a:lnTo>
                  <a:lnTo>
                    <a:pt x="742" y="4696"/>
                  </a:lnTo>
                  <a:lnTo>
                    <a:pt x="1195" y="4778"/>
                  </a:lnTo>
                  <a:lnTo>
                    <a:pt x="1771" y="4778"/>
                  </a:lnTo>
                  <a:lnTo>
                    <a:pt x="2060" y="4737"/>
                  </a:lnTo>
                  <a:lnTo>
                    <a:pt x="2348" y="4654"/>
                  </a:lnTo>
                  <a:lnTo>
                    <a:pt x="2595" y="4572"/>
                  </a:lnTo>
                  <a:lnTo>
                    <a:pt x="3007" y="4325"/>
                  </a:lnTo>
                  <a:lnTo>
                    <a:pt x="3377" y="4037"/>
                  </a:lnTo>
                  <a:lnTo>
                    <a:pt x="3666" y="3666"/>
                  </a:lnTo>
                  <a:lnTo>
                    <a:pt x="3913" y="3254"/>
                  </a:lnTo>
                  <a:lnTo>
                    <a:pt x="4036" y="3048"/>
                  </a:lnTo>
                  <a:lnTo>
                    <a:pt x="4119" y="2636"/>
                  </a:lnTo>
                  <a:lnTo>
                    <a:pt x="4160" y="2389"/>
                  </a:lnTo>
                  <a:lnTo>
                    <a:pt x="4160" y="2142"/>
                  </a:lnTo>
                  <a:lnTo>
                    <a:pt x="4119" y="1648"/>
                  </a:lnTo>
                  <a:lnTo>
                    <a:pt x="3995" y="1195"/>
                  </a:lnTo>
                  <a:lnTo>
                    <a:pt x="3831" y="865"/>
                  </a:lnTo>
                  <a:lnTo>
                    <a:pt x="3542" y="453"/>
                  </a:lnTo>
                  <a:lnTo>
                    <a:pt x="3172" y="83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794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83;p51">
              <a:extLst>
                <a:ext uri="{FF2B5EF4-FFF2-40B4-BE49-F238E27FC236}">
                  <a16:creationId xmlns:a16="http://schemas.microsoft.com/office/drawing/2014/main" xmlns="" id="{6A086A32-8F17-923F-BBFF-8B79A89977AA}"/>
                </a:ext>
              </a:extLst>
            </p:cNvPr>
            <p:cNvSpPr/>
            <p:nvPr/>
          </p:nvSpPr>
          <p:spPr>
            <a:xfrm>
              <a:off x="2151225" y="4371075"/>
              <a:ext cx="58700" cy="89600"/>
            </a:xfrm>
            <a:custGeom>
              <a:avLst/>
              <a:gdLst/>
              <a:ahLst/>
              <a:cxnLst/>
              <a:rect l="l" t="t" r="r" b="b"/>
              <a:pathLst>
                <a:path w="2348" h="3584" extrusionOk="0">
                  <a:moveTo>
                    <a:pt x="2183" y="0"/>
                  </a:moveTo>
                  <a:lnTo>
                    <a:pt x="1977" y="41"/>
                  </a:lnTo>
                  <a:lnTo>
                    <a:pt x="1730" y="83"/>
                  </a:lnTo>
                  <a:lnTo>
                    <a:pt x="1318" y="288"/>
                  </a:lnTo>
                  <a:lnTo>
                    <a:pt x="1112" y="412"/>
                  </a:lnTo>
                  <a:lnTo>
                    <a:pt x="906" y="577"/>
                  </a:lnTo>
                  <a:lnTo>
                    <a:pt x="659" y="824"/>
                  </a:lnTo>
                  <a:lnTo>
                    <a:pt x="453" y="1071"/>
                  </a:lnTo>
                  <a:lnTo>
                    <a:pt x="288" y="1400"/>
                  </a:lnTo>
                  <a:lnTo>
                    <a:pt x="165" y="1689"/>
                  </a:lnTo>
                  <a:lnTo>
                    <a:pt x="41" y="2018"/>
                  </a:lnTo>
                  <a:lnTo>
                    <a:pt x="0" y="2389"/>
                  </a:lnTo>
                  <a:lnTo>
                    <a:pt x="0" y="2760"/>
                  </a:lnTo>
                  <a:lnTo>
                    <a:pt x="41" y="3171"/>
                  </a:lnTo>
                  <a:lnTo>
                    <a:pt x="124" y="3542"/>
                  </a:lnTo>
                  <a:lnTo>
                    <a:pt x="165" y="3583"/>
                  </a:lnTo>
                  <a:lnTo>
                    <a:pt x="453" y="3501"/>
                  </a:lnTo>
                  <a:lnTo>
                    <a:pt x="783" y="3336"/>
                  </a:lnTo>
                  <a:lnTo>
                    <a:pt x="1030" y="3130"/>
                  </a:lnTo>
                  <a:lnTo>
                    <a:pt x="1277" y="2883"/>
                  </a:lnTo>
                  <a:lnTo>
                    <a:pt x="1483" y="2595"/>
                  </a:lnTo>
                  <a:lnTo>
                    <a:pt x="1771" y="2183"/>
                  </a:lnTo>
                  <a:lnTo>
                    <a:pt x="1853" y="2018"/>
                  </a:lnTo>
                  <a:lnTo>
                    <a:pt x="1895" y="1936"/>
                  </a:lnTo>
                  <a:lnTo>
                    <a:pt x="2059" y="1606"/>
                  </a:lnTo>
                  <a:lnTo>
                    <a:pt x="2183" y="1318"/>
                  </a:lnTo>
                  <a:lnTo>
                    <a:pt x="2306" y="1030"/>
                  </a:lnTo>
                  <a:lnTo>
                    <a:pt x="2348" y="700"/>
                  </a:lnTo>
                  <a:lnTo>
                    <a:pt x="2306" y="371"/>
                  </a:lnTo>
                  <a:lnTo>
                    <a:pt x="2265" y="165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rgbClr val="865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84;p51">
              <a:extLst>
                <a:ext uri="{FF2B5EF4-FFF2-40B4-BE49-F238E27FC236}">
                  <a16:creationId xmlns:a16="http://schemas.microsoft.com/office/drawing/2014/main" xmlns="" id="{5D5C5BB9-645A-F7B2-FACC-D28588CB0A35}"/>
                </a:ext>
              </a:extLst>
            </p:cNvPr>
            <p:cNvSpPr/>
            <p:nvPr/>
          </p:nvSpPr>
          <p:spPr>
            <a:xfrm>
              <a:off x="2152250" y="4372100"/>
              <a:ext cx="130775" cy="128725"/>
            </a:xfrm>
            <a:custGeom>
              <a:avLst/>
              <a:gdLst/>
              <a:ahLst/>
              <a:cxnLst/>
              <a:rect l="l" t="t" r="r" b="b"/>
              <a:pathLst>
                <a:path w="5231" h="5149" extrusionOk="0">
                  <a:moveTo>
                    <a:pt x="3336" y="1813"/>
                  </a:moveTo>
                  <a:lnTo>
                    <a:pt x="3336" y="2389"/>
                  </a:lnTo>
                  <a:lnTo>
                    <a:pt x="3336" y="3089"/>
                  </a:lnTo>
                  <a:lnTo>
                    <a:pt x="3336" y="3419"/>
                  </a:lnTo>
                  <a:lnTo>
                    <a:pt x="3089" y="3419"/>
                  </a:lnTo>
                  <a:lnTo>
                    <a:pt x="2966" y="3460"/>
                  </a:lnTo>
                  <a:lnTo>
                    <a:pt x="1730" y="3542"/>
                  </a:lnTo>
                  <a:lnTo>
                    <a:pt x="1689" y="2883"/>
                  </a:lnTo>
                  <a:lnTo>
                    <a:pt x="1730" y="2142"/>
                  </a:lnTo>
                  <a:lnTo>
                    <a:pt x="1730" y="1895"/>
                  </a:lnTo>
                  <a:lnTo>
                    <a:pt x="1854" y="1895"/>
                  </a:lnTo>
                  <a:lnTo>
                    <a:pt x="2842" y="1854"/>
                  </a:lnTo>
                  <a:lnTo>
                    <a:pt x="3336" y="1813"/>
                  </a:lnTo>
                  <a:close/>
                  <a:moveTo>
                    <a:pt x="1936" y="0"/>
                  </a:moveTo>
                  <a:lnTo>
                    <a:pt x="1689" y="42"/>
                  </a:lnTo>
                  <a:lnTo>
                    <a:pt x="1606" y="906"/>
                  </a:lnTo>
                  <a:lnTo>
                    <a:pt x="1524" y="1607"/>
                  </a:lnTo>
                  <a:lnTo>
                    <a:pt x="124" y="1648"/>
                  </a:lnTo>
                  <a:lnTo>
                    <a:pt x="0" y="1977"/>
                  </a:lnTo>
                  <a:lnTo>
                    <a:pt x="0" y="1977"/>
                  </a:lnTo>
                  <a:lnTo>
                    <a:pt x="1483" y="1936"/>
                  </a:lnTo>
                  <a:lnTo>
                    <a:pt x="1442" y="2554"/>
                  </a:lnTo>
                  <a:lnTo>
                    <a:pt x="1442" y="2925"/>
                  </a:lnTo>
                  <a:lnTo>
                    <a:pt x="1442" y="3542"/>
                  </a:lnTo>
                  <a:lnTo>
                    <a:pt x="124" y="3542"/>
                  </a:lnTo>
                  <a:lnTo>
                    <a:pt x="247" y="3831"/>
                  </a:lnTo>
                  <a:lnTo>
                    <a:pt x="1483" y="3872"/>
                  </a:lnTo>
                  <a:lnTo>
                    <a:pt x="1524" y="4572"/>
                  </a:lnTo>
                  <a:lnTo>
                    <a:pt x="1565" y="4860"/>
                  </a:lnTo>
                  <a:lnTo>
                    <a:pt x="1606" y="5025"/>
                  </a:lnTo>
                  <a:lnTo>
                    <a:pt x="1854" y="5149"/>
                  </a:lnTo>
                  <a:lnTo>
                    <a:pt x="1812" y="4860"/>
                  </a:lnTo>
                  <a:lnTo>
                    <a:pt x="1771" y="4448"/>
                  </a:lnTo>
                  <a:lnTo>
                    <a:pt x="1730" y="3872"/>
                  </a:lnTo>
                  <a:lnTo>
                    <a:pt x="2718" y="3789"/>
                  </a:lnTo>
                  <a:lnTo>
                    <a:pt x="2966" y="3789"/>
                  </a:lnTo>
                  <a:lnTo>
                    <a:pt x="3377" y="3748"/>
                  </a:lnTo>
                  <a:lnTo>
                    <a:pt x="3460" y="5107"/>
                  </a:lnTo>
                  <a:lnTo>
                    <a:pt x="3707" y="5025"/>
                  </a:lnTo>
                  <a:lnTo>
                    <a:pt x="3583" y="3707"/>
                  </a:lnTo>
                  <a:lnTo>
                    <a:pt x="4366" y="3625"/>
                  </a:lnTo>
                  <a:lnTo>
                    <a:pt x="5148" y="3501"/>
                  </a:lnTo>
                  <a:lnTo>
                    <a:pt x="5231" y="3089"/>
                  </a:lnTo>
                  <a:lnTo>
                    <a:pt x="4407" y="3254"/>
                  </a:lnTo>
                  <a:lnTo>
                    <a:pt x="3583" y="3378"/>
                  </a:lnTo>
                  <a:lnTo>
                    <a:pt x="3542" y="2719"/>
                  </a:lnTo>
                  <a:lnTo>
                    <a:pt x="3542" y="2389"/>
                  </a:lnTo>
                  <a:lnTo>
                    <a:pt x="3542" y="1813"/>
                  </a:lnTo>
                  <a:lnTo>
                    <a:pt x="3954" y="1771"/>
                  </a:lnTo>
                  <a:lnTo>
                    <a:pt x="5107" y="1648"/>
                  </a:lnTo>
                  <a:lnTo>
                    <a:pt x="4943" y="1318"/>
                  </a:lnTo>
                  <a:lnTo>
                    <a:pt x="4078" y="1401"/>
                  </a:lnTo>
                  <a:lnTo>
                    <a:pt x="3542" y="1483"/>
                  </a:lnTo>
                  <a:lnTo>
                    <a:pt x="3542" y="1483"/>
                  </a:lnTo>
                  <a:lnTo>
                    <a:pt x="3583" y="536"/>
                  </a:lnTo>
                  <a:lnTo>
                    <a:pt x="3583" y="124"/>
                  </a:lnTo>
                  <a:lnTo>
                    <a:pt x="3377" y="42"/>
                  </a:lnTo>
                  <a:lnTo>
                    <a:pt x="3377" y="495"/>
                  </a:lnTo>
                  <a:lnTo>
                    <a:pt x="3336" y="1483"/>
                  </a:lnTo>
                  <a:lnTo>
                    <a:pt x="2801" y="1524"/>
                  </a:lnTo>
                  <a:lnTo>
                    <a:pt x="2018" y="1565"/>
                  </a:lnTo>
                  <a:lnTo>
                    <a:pt x="1771" y="1607"/>
                  </a:lnTo>
                  <a:lnTo>
                    <a:pt x="1771" y="1607"/>
                  </a:lnTo>
                  <a:lnTo>
                    <a:pt x="1812" y="948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583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4D8451-D649-63B5-CF75-AFE05DA26B79}"/>
              </a:ext>
            </a:extLst>
          </p:cNvPr>
          <p:cNvSpPr txBox="1"/>
          <p:nvPr/>
        </p:nvSpPr>
        <p:spPr>
          <a:xfrm>
            <a:off x="1713314" y="1890744"/>
            <a:ext cx="15604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oudy Old Style" panose="02020502050305020303" pitchFamily="18" charset="0"/>
              </a:rPr>
              <a:t>Hello! My name is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A746A7BB-E410-58B2-08AA-7D875CE84CD9}"/>
              </a:ext>
            </a:extLst>
          </p:cNvPr>
          <p:cNvSpPr txBox="1"/>
          <p:nvPr/>
        </p:nvSpPr>
        <p:spPr>
          <a:xfrm>
            <a:off x="1739795" y="2368625"/>
            <a:ext cx="6347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oudy Old Style" panose="02020502050305020303" pitchFamily="18" charset="0"/>
              </a:rPr>
              <a:t>I like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4658E465-BEF0-0222-91B1-3DE53F08617F}"/>
              </a:ext>
            </a:extLst>
          </p:cNvPr>
          <p:cNvSpPr txBox="1"/>
          <p:nvPr/>
        </p:nvSpPr>
        <p:spPr>
          <a:xfrm>
            <a:off x="1739796" y="2821214"/>
            <a:ext cx="6347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oudy Old Style" panose="02020502050305020303" pitchFamily="18" charset="0"/>
              </a:rPr>
              <a:t>I like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A57EAFD7-97C0-46A5-328F-3CC8346CB041}"/>
              </a:ext>
            </a:extLst>
          </p:cNvPr>
          <p:cNvSpPr txBox="1"/>
          <p:nvPr/>
        </p:nvSpPr>
        <p:spPr>
          <a:xfrm>
            <a:off x="1739796" y="3251528"/>
            <a:ext cx="24463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oudy Old Style" panose="02020502050305020303" pitchFamily="18" charset="0"/>
              </a:rPr>
              <a:t>What’s your hobby?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8A8C522-2C7F-C1B5-6366-D260702F5826}"/>
              </a:ext>
            </a:extLst>
          </p:cNvPr>
          <p:cNvCxnSpPr/>
          <p:nvPr/>
        </p:nvCxnSpPr>
        <p:spPr>
          <a:xfrm>
            <a:off x="3292643" y="2128186"/>
            <a:ext cx="1524000" cy="0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xmlns="" id="{FC3E7DBE-F44B-4799-AFCD-4538738354A3}"/>
              </a:ext>
            </a:extLst>
          </p:cNvPr>
          <p:cNvCxnSpPr/>
          <p:nvPr/>
        </p:nvCxnSpPr>
        <p:spPr>
          <a:xfrm>
            <a:off x="2374514" y="2590867"/>
            <a:ext cx="1524000" cy="0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xmlns="" id="{F7B436FE-02FE-DF23-59DE-37A8B8FDC9B9}"/>
              </a:ext>
            </a:extLst>
          </p:cNvPr>
          <p:cNvCxnSpPr/>
          <p:nvPr/>
        </p:nvCxnSpPr>
        <p:spPr>
          <a:xfrm>
            <a:off x="2133738" y="3027835"/>
            <a:ext cx="1524000" cy="0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364ED7-4603-45CC-BB9F-6FDF858D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613" y="359670"/>
            <a:ext cx="2924175" cy="7810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5636" y="625213"/>
            <a:ext cx="691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What’s / hobby / your 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5636" y="1320209"/>
            <a:ext cx="691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What’s your hobby?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5635" y="2052946"/>
            <a:ext cx="691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cooking / It’s.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2669" y="2706101"/>
            <a:ext cx="691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It’s cooking.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9324" y="3345608"/>
            <a:ext cx="691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singing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 like / I.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6357" y="3971467"/>
            <a:ext cx="691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I like singing.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67">
            <a:hlinkClick r:id="" action="ppaction://hlinkshowjump?jump=nextslide"/>
          </p:cNvPr>
          <p:cNvSpPr txBox="1"/>
          <p:nvPr/>
        </p:nvSpPr>
        <p:spPr>
          <a:xfrm>
            <a:off x="8327150" y="2355000"/>
            <a:ext cx="408300" cy="43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&gt;</a:t>
            </a:r>
            <a:endParaRPr sz="16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383" name="Google Shape;1383;p67"/>
          <p:cNvSpPr/>
          <p:nvPr/>
        </p:nvSpPr>
        <p:spPr>
          <a:xfrm rot="-129149">
            <a:off x="1648836" y="373952"/>
            <a:ext cx="5330935" cy="4417525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300038" dist="47625" dir="792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67"/>
          <p:cNvSpPr/>
          <p:nvPr/>
        </p:nvSpPr>
        <p:spPr>
          <a:xfrm flipH="1">
            <a:off x="7662700" y="4187750"/>
            <a:ext cx="593400" cy="559875"/>
          </a:xfrm>
          <a:custGeom>
            <a:avLst/>
            <a:gdLst/>
            <a:ahLst/>
            <a:cxnLst/>
            <a:rect l="l" t="t" r="r" b="b"/>
            <a:pathLst>
              <a:path w="23736" h="22395" extrusionOk="0">
                <a:moveTo>
                  <a:pt x="4350" y="1"/>
                </a:moveTo>
                <a:lnTo>
                  <a:pt x="3979" y="47"/>
                </a:lnTo>
                <a:lnTo>
                  <a:pt x="3563" y="139"/>
                </a:lnTo>
                <a:lnTo>
                  <a:pt x="3193" y="232"/>
                </a:lnTo>
                <a:lnTo>
                  <a:pt x="2823" y="371"/>
                </a:lnTo>
                <a:lnTo>
                  <a:pt x="2453" y="556"/>
                </a:lnTo>
                <a:lnTo>
                  <a:pt x="2129" y="787"/>
                </a:lnTo>
                <a:lnTo>
                  <a:pt x="1712" y="1065"/>
                </a:lnTo>
                <a:lnTo>
                  <a:pt x="1342" y="1389"/>
                </a:lnTo>
                <a:lnTo>
                  <a:pt x="1018" y="1759"/>
                </a:lnTo>
                <a:lnTo>
                  <a:pt x="741" y="2129"/>
                </a:lnTo>
                <a:lnTo>
                  <a:pt x="509" y="2499"/>
                </a:lnTo>
                <a:lnTo>
                  <a:pt x="324" y="2916"/>
                </a:lnTo>
                <a:lnTo>
                  <a:pt x="186" y="3378"/>
                </a:lnTo>
                <a:lnTo>
                  <a:pt x="93" y="3795"/>
                </a:lnTo>
                <a:lnTo>
                  <a:pt x="0" y="4257"/>
                </a:lnTo>
                <a:lnTo>
                  <a:pt x="0" y="4720"/>
                </a:lnTo>
                <a:lnTo>
                  <a:pt x="0" y="5136"/>
                </a:lnTo>
                <a:lnTo>
                  <a:pt x="93" y="5599"/>
                </a:lnTo>
                <a:lnTo>
                  <a:pt x="186" y="6015"/>
                </a:lnTo>
                <a:lnTo>
                  <a:pt x="324" y="6478"/>
                </a:lnTo>
                <a:lnTo>
                  <a:pt x="509" y="6895"/>
                </a:lnTo>
                <a:lnTo>
                  <a:pt x="741" y="7265"/>
                </a:lnTo>
                <a:lnTo>
                  <a:pt x="1018" y="7681"/>
                </a:lnTo>
                <a:lnTo>
                  <a:pt x="1342" y="8005"/>
                </a:lnTo>
                <a:lnTo>
                  <a:pt x="14066" y="20729"/>
                </a:lnTo>
                <a:lnTo>
                  <a:pt x="14482" y="21099"/>
                </a:lnTo>
                <a:lnTo>
                  <a:pt x="14945" y="21469"/>
                </a:lnTo>
                <a:lnTo>
                  <a:pt x="15454" y="21746"/>
                </a:lnTo>
                <a:lnTo>
                  <a:pt x="15917" y="21978"/>
                </a:lnTo>
                <a:lnTo>
                  <a:pt x="16472" y="22163"/>
                </a:lnTo>
                <a:lnTo>
                  <a:pt x="16981" y="22255"/>
                </a:lnTo>
                <a:lnTo>
                  <a:pt x="17536" y="22348"/>
                </a:lnTo>
                <a:lnTo>
                  <a:pt x="18091" y="22394"/>
                </a:lnTo>
                <a:lnTo>
                  <a:pt x="18600" y="22348"/>
                </a:lnTo>
                <a:lnTo>
                  <a:pt x="19155" y="22255"/>
                </a:lnTo>
                <a:lnTo>
                  <a:pt x="19664" y="22163"/>
                </a:lnTo>
                <a:lnTo>
                  <a:pt x="20219" y="21978"/>
                </a:lnTo>
                <a:lnTo>
                  <a:pt x="20682" y="21746"/>
                </a:lnTo>
                <a:lnTo>
                  <a:pt x="21191" y="21469"/>
                </a:lnTo>
                <a:lnTo>
                  <a:pt x="21654" y="21099"/>
                </a:lnTo>
                <a:lnTo>
                  <a:pt x="22070" y="20729"/>
                </a:lnTo>
                <a:lnTo>
                  <a:pt x="22440" y="20312"/>
                </a:lnTo>
                <a:lnTo>
                  <a:pt x="22810" y="19849"/>
                </a:lnTo>
                <a:lnTo>
                  <a:pt x="23088" y="19341"/>
                </a:lnTo>
                <a:lnTo>
                  <a:pt x="23319" y="18878"/>
                </a:lnTo>
                <a:lnTo>
                  <a:pt x="23505" y="18323"/>
                </a:lnTo>
                <a:lnTo>
                  <a:pt x="23643" y="17814"/>
                </a:lnTo>
                <a:lnTo>
                  <a:pt x="23690" y="17258"/>
                </a:lnTo>
                <a:lnTo>
                  <a:pt x="23736" y="16703"/>
                </a:lnTo>
                <a:lnTo>
                  <a:pt x="23690" y="16194"/>
                </a:lnTo>
                <a:lnTo>
                  <a:pt x="23643" y="15639"/>
                </a:lnTo>
                <a:lnTo>
                  <a:pt x="23505" y="15130"/>
                </a:lnTo>
                <a:lnTo>
                  <a:pt x="23319" y="14575"/>
                </a:lnTo>
                <a:lnTo>
                  <a:pt x="23088" y="14112"/>
                </a:lnTo>
                <a:lnTo>
                  <a:pt x="22810" y="13603"/>
                </a:lnTo>
                <a:lnTo>
                  <a:pt x="22440" y="13141"/>
                </a:lnTo>
                <a:lnTo>
                  <a:pt x="22070" y="12724"/>
                </a:lnTo>
                <a:lnTo>
                  <a:pt x="11244" y="1898"/>
                </a:lnTo>
                <a:lnTo>
                  <a:pt x="11105" y="1805"/>
                </a:lnTo>
                <a:lnTo>
                  <a:pt x="10920" y="1759"/>
                </a:lnTo>
                <a:lnTo>
                  <a:pt x="10735" y="1805"/>
                </a:lnTo>
                <a:lnTo>
                  <a:pt x="10596" y="1898"/>
                </a:lnTo>
                <a:lnTo>
                  <a:pt x="10503" y="2036"/>
                </a:lnTo>
                <a:lnTo>
                  <a:pt x="10457" y="2222"/>
                </a:lnTo>
                <a:lnTo>
                  <a:pt x="10503" y="2360"/>
                </a:lnTo>
                <a:lnTo>
                  <a:pt x="10596" y="2545"/>
                </a:lnTo>
                <a:lnTo>
                  <a:pt x="21422" y="13372"/>
                </a:lnTo>
                <a:lnTo>
                  <a:pt x="21746" y="13742"/>
                </a:lnTo>
                <a:lnTo>
                  <a:pt x="22024" y="14112"/>
                </a:lnTo>
                <a:lnTo>
                  <a:pt x="22302" y="14529"/>
                </a:lnTo>
                <a:lnTo>
                  <a:pt x="22487" y="14945"/>
                </a:lnTo>
                <a:lnTo>
                  <a:pt x="22625" y="15362"/>
                </a:lnTo>
                <a:lnTo>
                  <a:pt x="22718" y="15824"/>
                </a:lnTo>
                <a:lnTo>
                  <a:pt x="22810" y="16287"/>
                </a:lnTo>
                <a:lnTo>
                  <a:pt x="22810" y="16703"/>
                </a:lnTo>
                <a:lnTo>
                  <a:pt x="22810" y="17166"/>
                </a:lnTo>
                <a:lnTo>
                  <a:pt x="22718" y="17629"/>
                </a:lnTo>
                <a:lnTo>
                  <a:pt x="22625" y="18091"/>
                </a:lnTo>
                <a:lnTo>
                  <a:pt x="22487" y="18508"/>
                </a:lnTo>
                <a:lnTo>
                  <a:pt x="22302" y="18924"/>
                </a:lnTo>
                <a:lnTo>
                  <a:pt x="22024" y="19341"/>
                </a:lnTo>
                <a:lnTo>
                  <a:pt x="21746" y="19711"/>
                </a:lnTo>
                <a:lnTo>
                  <a:pt x="21422" y="20081"/>
                </a:lnTo>
                <a:lnTo>
                  <a:pt x="21052" y="20405"/>
                </a:lnTo>
                <a:lnTo>
                  <a:pt x="20682" y="20682"/>
                </a:lnTo>
                <a:lnTo>
                  <a:pt x="20266" y="20960"/>
                </a:lnTo>
                <a:lnTo>
                  <a:pt x="19849" y="21145"/>
                </a:lnTo>
                <a:lnTo>
                  <a:pt x="19433" y="21284"/>
                </a:lnTo>
                <a:lnTo>
                  <a:pt x="18970" y="21376"/>
                </a:lnTo>
                <a:lnTo>
                  <a:pt x="18508" y="21469"/>
                </a:lnTo>
                <a:lnTo>
                  <a:pt x="17628" y="21469"/>
                </a:lnTo>
                <a:lnTo>
                  <a:pt x="17166" y="21376"/>
                </a:lnTo>
                <a:lnTo>
                  <a:pt x="16703" y="21284"/>
                </a:lnTo>
                <a:lnTo>
                  <a:pt x="16287" y="21145"/>
                </a:lnTo>
                <a:lnTo>
                  <a:pt x="15870" y="20914"/>
                </a:lnTo>
                <a:lnTo>
                  <a:pt x="15454" y="20682"/>
                </a:lnTo>
                <a:lnTo>
                  <a:pt x="15084" y="20405"/>
                </a:lnTo>
                <a:lnTo>
                  <a:pt x="14714" y="20081"/>
                </a:lnTo>
                <a:lnTo>
                  <a:pt x="1990" y="7403"/>
                </a:lnTo>
                <a:lnTo>
                  <a:pt x="1759" y="7080"/>
                </a:lnTo>
                <a:lnTo>
                  <a:pt x="1527" y="6802"/>
                </a:lnTo>
                <a:lnTo>
                  <a:pt x="1342" y="6478"/>
                </a:lnTo>
                <a:lnTo>
                  <a:pt x="1157" y="6108"/>
                </a:lnTo>
                <a:lnTo>
                  <a:pt x="1065" y="5784"/>
                </a:lnTo>
                <a:lnTo>
                  <a:pt x="972" y="5414"/>
                </a:lnTo>
                <a:lnTo>
                  <a:pt x="926" y="5044"/>
                </a:lnTo>
                <a:lnTo>
                  <a:pt x="880" y="4720"/>
                </a:lnTo>
                <a:lnTo>
                  <a:pt x="926" y="4350"/>
                </a:lnTo>
                <a:lnTo>
                  <a:pt x="972" y="3980"/>
                </a:lnTo>
                <a:lnTo>
                  <a:pt x="1065" y="3610"/>
                </a:lnTo>
                <a:lnTo>
                  <a:pt x="1157" y="3286"/>
                </a:lnTo>
                <a:lnTo>
                  <a:pt x="1342" y="2916"/>
                </a:lnTo>
                <a:lnTo>
                  <a:pt x="1527" y="2592"/>
                </a:lnTo>
                <a:lnTo>
                  <a:pt x="1759" y="2314"/>
                </a:lnTo>
                <a:lnTo>
                  <a:pt x="1990" y="2036"/>
                </a:lnTo>
                <a:lnTo>
                  <a:pt x="2360" y="1713"/>
                </a:lnTo>
                <a:lnTo>
                  <a:pt x="2777" y="1435"/>
                </a:lnTo>
                <a:lnTo>
                  <a:pt x="3332" y="1157"/>
                </a:lnTo>
                <a:lnTo>
                  <a:pt x="3933" y="972"/>
                </a:lnTo>
                <a:lnTo>
                  <a:pt x="4535" y="926"/>
                </a:lnTo>
                <a:lnTo>
                  <a:pt x="5136" y="926"/>
                </a:lnTo>
                <a:lnTo>
                  <a:pt x="5738" y="1065"/>
                </a:lnTo>
                <a:lnTo>
                  <a:pt x="6339" y="1250"/>
                </a:lnTo>
                <a:lnTo>
                  <a:pt x="6894" y="1574"/>
                </a:lnTo>
                <a:lnTo>
                  <a:pt x="7126" y="1805"/>
                </a:lnTo>
                <a:lnTo>
                  <a:pt x="7357" y="1990"/>
                </a:lnTo>
                <a:lnTo>
                  <a:pt x="19109" y="13742"/>
                </a:lnTo>
                <a:lnTo>
                  <a:pt x="19294" y="13927"/>
                </a:lnTo>
                <a:lnTo>
                  <a:pt x="19479" y="14159"/>
                </a:lnTo>
                <a:lnTo>
                  <a:pt x="19618" y="14436"/>
                </a:lnTo>
                <a:lnTo>
                  <a:pt x="19711" y="14667"/>
                </a:lnTo>
                <a:lnTo>
                  <a:pt x="19896" y="15223"/>
                </a:lnTo>
                <a:lnTo>
                  <a:pt x="19942" y="15732"/>
                </a:lnTo>
                <a:lnTo>
                  <a:pt x="19896" y="16287"/>
                </a:lnTo>
                <a:lnTo>
                  <a:pt x="19711" y="16796"/>
                </a:lnTo>
                <a:lnTo>
                  <a:pt x="19618" y="17073"/>
                </a:lnTo>
                <a:lnTo>
                  <a:pt x="19479" y="17305"/>
                </a:lnTo>
                <a:lnTo>
                  <a:pt x="19294" y="17536"/>
                </a:lnTo>
                <a:lnTo>
                  <a:pt x="19109" y="17767"/>
                </a:lnTo>
                <a:lnTo>
                  <a:pt x="18878" y="17952"/>
                </a:lnTo>
                <a:lnTo>
                  <a:pt x="18646" y="18138"/>
                </a:lnTo>
                <a:lnTo>
                  <a:pt x="18415" y="18276"/>
                </a:lnTo>
                <a:lnTo>
                  <a:pt x="18137" y="18369"/>
                </a:lnTo>
                <a:lnTo>
                  <a:pt x="17628" y="18554"/>
                </a:lnTo>
                <a:lnTo>
                  <a:pt x="17073" y="18600"/>
                </a:lnTo>
                <a:lnTo>
                  <a:pt x="16518" y="18554"/>
                </a:lnTo>
                <a:lnTo>
                  <a:pt x="16009" y="18369"/>
                </a:lnTo>
                <a:lnTo>
                  <a:pt x="15778" y="18276"/>
                </a:lnTo>
                <a:lnTo>
                  <a:pt x="15500" y="18138"/>
                </a:lnTo>
                <a:lnTo>
                  <a:pt x="15269" y="17952"/>
                </a:lnTo>
                <a:lnTo>
                  <a:pt x="15084" y="17767"/>
                </a:lnTo>
                <a:lnTo>
                  <a:pt x="5229" y="7912"/>
                </a:lnTo>
                <a:lnTo>
                  <a:pt x="5090" y="7820"/>
                </a:lnTo>
                <a:lnTo>
                  <a:pt x="4905" y="7774"/>
                </a:lnTo>
                <a:lnTo>
                  <a:pt x="4720" y="7820"/>
                </a:lnTo>
                <a:lnTo>
                  <a:pt x="4581" y="7912"/>
                </a:lnTo>
                <a:lnTo>
                  <a:pt x="4488" y="8051"/>
                </a:lnTo>
                <a:lnTo>
                  <a:pt x="4442" y="8236"/>
                </a:lnTo>
                <a:lnTo>
                  <a:pt x="4488" y="8375"/>
                </a:lnTo>
                <a:lnTo>
                  <a:pt x="4581" y="8560"/>
                </a:lnTo>
                <a:lnTo>
                  <a:pt x="14436" y="18415"/>
                </a:lnTo>
                <a:lnTo>
                  <a:pt x="14714" y="18647"/>
                </a:lnTo>
                <a:lnTo>
                  <a:pt x="15037" y="18878"/>
                </a:lnTo>
                <a:lnTo>
                  <a:pt x="15315" y="19063"/>
                </a:lnTo>
                <a:lnTo>
                  <a:pt x="15685" y="19202"/>
                </a:lnTo>
                <a:lnTo>
                  <a:pt x="16009" y="19341"/>
                </a:lnTo>
                <a:lnTo>
                  <a:pt x="16379" y="19433"/>
                </a:lnTo>
                <a:lnTo>
                  <a:pt x="16703" y="19479"/>
                </a:lnTo>
                <a:lnTo>
                  <a:pt x="17443" y="19479"/>
                </a:lnTo>
                <a:lnTo>
                  <a:pt x="17814" y="19433"/>
                </a:lnTo>
                <a:lnTo>
                  <a:pt x="18137" y="19341"/>
                </a:lnTo>
                <a:lnTo>
                  <a:pt x="18508" y="19202"/>
                </a:lnTo>
                <a:lnTo>
                  <a:pt x="18831" y="19063"/>
                </a:lnTo>
                <a:lnTo>
                  <a:pt x="19155" y="18878"/>
                </a:lnTo>
                <a:lnTo>
                  <a:pt x="19433" y="18647"/>
                </a:lnTo>
                <a:lnTo>
                  <a:pt x="19757" y="18415"/>
                </a:lnTo>
                <a:lnTo>
                  <a:pt x="19988" y="18091"/>
                </a:lnTo>
                <a:lnTo>
                  <a:pt x="20219" y="17814"/>
                </a:lnTo>
                <a:lnTo>
                  <a:pt x="20405" y="17490"/>
                </a:lnTo>
                <a:lnTo>
                  <a:pt x="20543" y="17166"/>
                </a:lnTo>
                <a:lnTo>
                  <a:pt x="20682" y="16796"/>
                </a:lnTo>
                <a:lnTo>
                  <a:pt x="20775" y="16472"/>
                </a:lnTo>
                <a:lnTo>
                  <a:pt x="20821" y="16102"/>
                </a:lnTo>
                <a:lnTo>
                  <a:pt x="20821" y="15732"/>
                </a:lnTo>
                <a:lnTo>
                  <a:pt x="20821" y="15408"/>
                </a:lnTo>
                <a:lnTo>
                  <a:pt x="20775" y="15038"/>
                </a:lnTo>
                <a:lnTo>
                  <a:pt x="20682" y="14667"/>
                </a:lnTo>
                <a:lnTo>
                  <a:pt x="20543" y="14344"/>
                </a:lnTo>
                <a:lnTo>
                  <a:pt x="20405" y="14020"/>
                </a:lnTo>
                <a:lnTo>
                  <a:pt x="20219" y="13696"/>
                </a:lnTo>
                <a:lnTo>
                  <a:pt x="19988" y="13372"/>
                </a:lnTo>
                <a:lnTo>
                  <a:pt x="19711" y="13094"/>
                </a:lnTo>
                <a:lnTo>
                  <a:pt x="8005" y="1389"/>
                </a:lnTo>
                <a:lnTo>
                  <a:pt x="7681" y="1111"/>
                </a:lnTo>
                <a:lnTo>
                  <a:pt x="7357" y="833"/>
                </a:lnTo>
                <a:lnTo>
                  <a:pt x="7033" y="602"/>
                </a:lnTo>
                <a:lnTo>
                  <a:pt x="6663" y="417"/>
                </a:lnTo>
                <a:lnTo>
                  <a:pt x="6293" y="278"/>
                </a:lnTo>
                <a:lnTo>
                  <a:pt x="5923" y="186"/>
                </a:lnTo>
                <a:lnTo>
                  <a:pt x="5553" y="93"/>
                </a:lnTo>
                <a:lnTo>
                  <a:pt x="51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67">
            <a:hlinkClick r:id="" action="ppaction://noaction"/>
          </p:cNvPr>
          <p:cNvSpPr/>
          <p:nvPr/>
        </p:nvSpPr>
        <p:spPr>
          <a:xfrm>
            <a:off x="8443899" y="4628444"/>
            <a:ext cx="583102" cy="495704"/>
          </a:xfrm>
          <a:custGeom>
            <a:avLst/>
            <a:gdLst/>
            <a:ahLst/>
            <a:cxnLst/>
            <a:rect l="l" t="t" r="r" b="b"/>
            <a:pathLst>
              <a:path w="212811" h="209158" extrusionOk="0">
                <a:moveTo>
                  <a:pt x="106418" y="0"/>
                </a:moveTo>
                <a:cubicBezTo>
                  <a:pt x="101296" y="0"/>
                  <a:pt x="96394" y="2059"/>
                  <a:pt x="92840" y="5613"/>
                </a:cubicBezTo>
                <a:lnTo>
                  <a:pt x="7550" y="90903"/>
                </a:lnTo>
                <a:cubicBezTo>
                  <a:pt x="7452" y="90903"/>
                  <a:pt x="7452" y="91001"/>
                  <a:pt x="7452" y="91001"/>
                </a:cubicBezTo>
                <a:cubicBezTo>
                  <a:pt x="1" y="98550"/>
                  <a:pt x="1" y="110706"/>
                  <a:pt x="7452" y="118157"/>
                </a:cubicBezTo>
                <a:cubicBezTo>
                  <a:pt x="10932" y="121637"/>
                  <a:pt x="15417" y="123573"/>
                  <a:pt x="20221" y="123769"/>
                </a:cubicBezTo>
                <a:cubicBezTo>
                  <a:pt x="20417" y="123769"/>
                  <a:pt x="20637" y="123867"/>
                  <a:pt x="20833" y="123867"/>
                </a:cubicBezTo>
                <a:lnTo>
                  <a:pt x="24216" y="123867"/>
                </a:lnTo>
                <a:lnTo>
                  <a:pt x="24216" y="186585"/>
                </a:lnTo>
                <a:cubicBezTo>
                  <a:pt x="24216" y="199036"/>
                  <a:pt x="34313" y="209158"/>
                  <a:pt x="46764" y="209158"/>
                </a:cubicBezTo>
                <a:lnTo>
                  <a:pt x="80169" y="209158"/>
                </a:lnTo>
                <a:cubicBezTo>
                  <a:pt x="83527" y="209158"/>
                  <a:pt x="86296" y="206388"/>
                  <a:pt x="86296" y="203031"/>
                </a:cubicBezTo>
                <a:lnTo>
                  <a:pt x="86296" y="153793"/>
                </a:lnTo>
                <a:cubicBezTo>
                  <a:pt x="86296" y="148082"/>
                  <a:pt x="90879" y="143474"/>
                  <a:pt x="96614" y="143474"/>
                </a:cubicBezTo>
                <a:lnTo>
                  <a:pt x="116221" y="143474"/>
                </a:lnTo>
                <a:cubicBezTo>
                  <a:pt x="121932" y="143474"/>
                  <a:pt x="126540" y="148082"/>
                  <a:pt x="126540" y="153793"/>
                </a:cubicBezTo>
                <a:lnTo>
                  <a:pt x="126540" y="203031"/>
                </a:lnTo>
                <a:cubicBezTo>
                  <a:pt x="126540" y="206388"/>
                  <a:pt x="129285" y="209158"/>
                  <a:pt x="132667" y="209158"/>
                </a:cubicBezTo>
                <a:lnTo>
                  <a:pt x="166048" y="209158"/>
                </a:lnTo>
                <a:cubicBezTo>
                  <a:pt x="178498" y="209158"/>
                  <a:pt x="188522" y="199036"/>
                  <a:pt x="188522" y="186585"/>
                </a:cubicBezTo>
                <a:lnTo>
                  <a:pt x="188522" y="123867"/>
                </a:lnTo>
                <a:lnTo>
                  <a:pt x="191684" y="123867"/>
                </a:lnTo>
                <a:cubicBezTo>
                  <a:pt x="196880" y="123867"/>
                  <a:pt x="201684" y="121833"/>
                  <a:pt x="205360" y="118157"/>
                </a:cubicBezTo>
                <a:cubicBezTo>
                  <a:pt x="212811" y="110706"/>
                  <a:pt x="212811" y="98452"/>
                  <a:pt x="205360" y="91001"/>
                </a:cubicBezTo>
                <a:lnTo>
                  <a:pt x="119996" y="5613"/>
                </a:lnTo>
                <a:cubicBezTo>
                  <a:pt x="116418" y="2059"/>
                  <a:pt x="111516" y="0"/>
                  <a:pt x="1064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9DD4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62A72F-2D51-E0FD-28D1-7C392BE0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11" y="1576158"/>
            <a:ext cx="4539606" cy="3112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D29E14-AFDA-49CA-917D-8BDA0E580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28" y="543229"/>
            <a:ext cx="2037246" cy="933364"/>
          </a:xfrm>
          <a:prstGeom prst="rect">
            <a:avLst/>
          </a:prstGeom>
        </p:spPr>
      </p:pic>
      <p:grpSp>
        <p:nvGrpSpPr>
          <p:cNvPr id="19" name="Google Shape;924;p54">
            <a:extLst>
              <a:ext uri="{FF2B5EF4-FFF2-40B4-BE49-F238E27FC236}">
                <a16:creationId xmlns:a16="http://schemas.microsoft.com/office/drawing/2014/main" xmlns="" id="{E9DE492B-C584-4E1B-9D46-960A91574497}"/>
              </a:ext>
            </a:extLst>
          </p:cNvPr>
          <p:cNvGrpSpPr/>
          <p:nvPr/>
        </p:nvGrpSpPr>
        <p:grpSpPr>
          <a:xfrm flipH="1">
            <a:off x="618003" y="1841620"/>
            <a:ext cx="1482597" cy="3366071"/>
            <a:chOff x="6906150" y="2533125"/>
            <a:chExt cx="475725" cy="1080150"/>
          </a:xfrm>
        </p:grpSpPr>
        <p:sp>
          <p:nvSpPr>
            <p:cNvPr id="20" name="Google Shape;925;p54">
              <a:extLst>
                <a:ext uri="{FF2B5EF4-FFF2-40B4-BE49-F238E27FC236}">
                  <a16:creationId xmlns:a16="http://schemas.microsoft.com/office/drawing/2014/main" xmlns="" id="{7CC13B08-8EB5-4422-BCFA-50DB4E60D7F3}"/>
                </a:ext>
              </a:extLst>
            </p:cNvPr>
            <p:cNvSpPr/>
            <p:nvPr/>
          </p:nvSpPr>
          <p:spPr>
            <a:xfrm>
              <a:off x="70709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3090" y="0"/>
                  </a:moveTo>
                  <a:lnTo>
                    <a:pt x="1401" y="453"/>
                  </a:lnTo>
                  <a:lnTo>
                    <a:pt x="825" y="618"/>
                  </a:lnTo>
                  <a:lnTo>
                    <a:pt x="413" y="783"/>
                  </a:lnTo>
                  <a:lnTo>
                    <a:pt x="248" y="906"/>
                  </a:lnTo>
                  <a:lnTo>
                    <a:pt x="166" y="1030"/>
                  </a:lnTo>
                  <a:lnTo>
                    <a:pt x="83" y="1195"/>
                  </a:lnTo>
                  <a:lnTo>
                    <a:pt x="42" y="1359"/>
                  </a:lnTo>
                  <a:lnTo>
                    <a:pt x="1" y="1607"/>
                  </a:lnTo>
                  <a:lnTo>
                    <a:pt x="1" y="1689"/>
                  </a:lnTo>
                  <a:lnTo>
                    <a:pt x="3955" y="1730"/>
                  </a:lnTo>
                  <a:lnTo>
                    <a:pt x="5314" y="1730"/>
                  </a:lnTo>
                  <a:lnTo>
                    <a:pt x="5355" y="1318"/>
                  </a:lnTo>
                  <a:lnTo>
                    <a:pt x="5355" y="906"/>
                  </a:lnTo>
                  <a:lnTo>
                    <a:pt x="5273" y="577"/>
                  </a:lnTo>
                  <a:lnTo>
                    <a:pt x="5231" y="412"/>
                  </a:lnTo>
                  <a:lnTo>
                    <a:pt x="5190" y="330"/>
                  </a:lnTo>
                  <a:lnTo>
                    <a:pt x="5025" y="42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6;p54">
              <a:extLst>
                <a:ext uri="{FF2B5EF4-FFF2-40B4-BE49-F238E27FC236}">
                  <a16:creationId xmlns:a16="http://schemas.microsoft.com/office/drawing/2014/main" xmlns="" id="{1E2D235B-2098-478D-BE2E-54C0B272EDD9}"/>
                </a:ext>
              </a:extLst>
            </p:cNvPr>
            <p:cNvSpPr/>
            <p:nvPr/>
          </p:nvSpPr>
          <p:spPr>
            <a:xfrm>
              <a:off x="70709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648" y="0"/>
                  </a:moveTo>
                  <a:lnTo>
                    <a:pt x="83" y="41"/>
                  </a:lnTo>
                  <a:lnTo>
                    <a:pt x="42" y="41"/>
                  </a:lnTo>
                  <a:lnTo>
                    <a:pt x="1" y="289"/>
                  </a:lnTo>
                  <a:lnTo>
                    <a:pt x="1" y="371"/>
                  </a:lnTo>
                  <a:lnTo>
                    <a:pt x="5314" y="412"/>
                  </a:lnTo>
                  <a:lnTo>
                    <a:pt x="5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7;p54">
              <a:extLst>
                <a:ext uri="{FF2B5EF4-FFF2-40B4-BE49-F238E27FC236}">
                  <a16:creationId xmlns:a16="http://schemas.microsoft.com/office/drawing/2014/main" xmlns="" id="{54A00BDA-CC4E-479C-854E-9B9691516E74}"/>
                </a:ext>
              </a:extLst>
            </p:cNvPr>
            <p:cNvSpPr/>
            <p:nvPr/>
          </p:nvSpPr>
          <p:spPr>
            <a:xfrm>
              <a:off x="7070900" y="3581325"/>
              <a:ext cx="41225" cy="31950"/>
            </a:xfrm>
            <a:custGeom>
              <a:avLst/>
              <a:gdLst/>
              <a:ahLst/>
              <a:cxnLst/>
              <a:rect l="l" t="t" r="r" b="b"/>
              <a:pathLst>
                <a:path w="1649" h="1278" extrusionOk="0">
                  <a:moveTo>
                    <a:pt x="1401" y="0"/>
                  </a:moveTo>
                  <a:lnTo>
                    <a:pt x="825" y="165"/>
                  </a:lnTo>
                  <a:lnTo>
                    <a:pt x="413" y="330"/>
                  </a:lnTo>
                  <a:lnTo>
                    <a:pt x="248" y="453"/>
                  </a:lnTo>
                  <a:lnTo>
                    <a:pt x="166" y="577"/>
                  </a:lnTo>
                  <a:lnTo>
                    <a:pt x="83" y="742"/>
                  </a:lnTo>
                  <a:lnTo>
                    <a:pt x="42" y="906"/>
                  </a:lnTo>
                  <a:lnTo>
                    <a:pt x="1" y="1154"/>
                  </a:lnTo>
                  <a:lnTo>
                    <a:pt x="1" y="1236"/>
                  </a:lnTo>
                  <a:lnTo>
                    <a:pt x="1525" y="1277"/>
                  </a:lnTo>
                  <a:lnTo>
                    <a:pt x="1607" y="1071"/>
                  </a:lnTo>
                  <a:lnTo>
                    <a:pt x="1648" y="865"/>
                  </a:lnTo>
                  <a:lnTo>
                    <a:pt x="1648" y="577"/>
                  </a:lnTo>
                  <a:lnTo>
                    <a:pt x="1525" y="289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8;p54">
              <a:extLst>
                <a:ext uri="{FF2B5EF4-FFF2-40B4-BE49-F238E27FC236}">
                  <a16:creationId xmlns:a16="http://schemas.microsoft.com/office/drawing/2014/main" xmlns="" id="{92E1BDD3-E0A6-442F-B736-82CCF0052518}"/>
                </a:ext>
              </a:extLst>
            </p:cNvPr>
            <p:cNvSpPr/>
            <p:nvPr/>
          </p:nvSpPr>
          <p:spPr>
            <a:xfrm>
              <a:off x="7116200" y="3574125"/>
              <a:ext cx="10325" cy="13400"/>
            </a:xfrm>
            <a:custGeom>
              <a:avLst/>
              <a:gdLst/>
              <a:ahLst/>
              <a:cxnLst/>
              <a:rect l="l" t="t" r="r" b="b"/>
              <a:pathLst>
                <a:path w="413" h="536" extrusionOk="0">
                  <a:moveTo>
                    <a:pt x="1" y="0"/>
                  </a:moveTo>
                  <a:lnTo>
                    <a:pt x="1" y="82"/>
                  </a:lnTo>
                  <a:lnTo>
                    <a:pt x="1" y="165"/>
                  </a:lnTo>
                  <a:lnTo>
                    <a:pt x="83" y="247"/>
                  </a:lnTo>
                  <a:lnTo>
                    <a:pt x="166" y="371"/>
                  </a:lnTo>
                  <a:lnTo>
                    <a:pt x="166" y="453"/>
                  </a:lnTo>
                  <a:lnTo>
                    <a:pt x="248" y="494"/>
                  </a:lnTo>
                  <a:lnTo>
                    <a:pt x="330" y="535"/>
                  </a:lnTo>
                  <a:lnTo>
                    <a:pt x="372" y="453"/>
                  </a:lnTo>
                  <a:lnTo>
                    <a:pt x="413" y="371"/>
                  </a:lnTo>
                  <a:lnTo>
                    <a:pt x="330" y="165"/>
                  </a:lnTo>
                  <a:lnTo>
                    <a:pt x="166" y="4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9;p54">
              <a:extLst>
                <a:ext uri="{FF2B5EF4-FFF2-40B4-BE49-F238E27FC236}">
                  <a16:creationId xmlns:a16="http://schemas.microsoft.com/office/drawing/2014/main" xmlns="" id="{1CB55B1D-9323-450B-8CBB-B57AB5ED06CB}"/>
                </a:ext>
              </a:extLst>
            </p:cNvPr>
            <p:cNvSpPr/>
            <p:nvPr/>
          </p:nvSpPr>
          <p:spPr>
            <a:xfrm>
              <a:off x="7125475" y="3570000"/>
              <a:ext cx="11350" cy="14425"/>
            </a:xfrm>
            <a:custGeom>
              <a:avLst/>
              <a:gdLst/>
              <a:ahLst/>
              <a:cxnLst/>
              <a:rect l="l" t="t" r="r" b="b"/>
              <a:pathLst>
                <a:path w="454" h="577" extrusionOk="0">
                  <a:moveTo>
                    <a:pt x="12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47"/>
                  </a:lnTo>
                  <a:lnTo>
                    <a:pt x="207" y="453"/>
                  </a:lnTo>
                  <a:lnTo>
                    <a:pt x="207" y="495"/>
                  </a:lnTo>
                  <a:lnTo>
                    <a:pt x="289" y="577"/>
                  </a:lnTo>
                  <a:lnTo>
                    <a:pt x="371" y="577"/>
                  </a:lnTo>
                  <a:lnTo>
                    <a:pt x="413" y="536"/>
                  </a:lnTo>
                  <a:lnTo>
                    <a:pt x="454" y="453"/>
                  </a:lnTo>
                  <a:lnTo>
                    <a:pt x="330" y="247"/>
                  </a:lnTo>
                  <a:lnTo>
                    <a:pt x="207" y="4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0;p54">
              <a:extLst>
                <a:ext uri="{FF2B5EF4-FFF2-40B4-BE49-F238E27FC236}">
                  <a16:creationId xmlns:a16="http://schemas.microsoft.com/office/drawing/2014/main" xmlns="" id="{F3DA75CA-3F0B-400A-88DA-D6490702E055}"/>
                </a:ext>
              </a:extLst>
            </p:cNvPr>
            <p:cNvSpPr/>
            <p:nvPr/>
          </p:nvSpPr>
          <p:spPr>
            <a:xfrm>
              <a:off x="7135775" y="3567925"/>
              <a:ext cx="11350" cy="14450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42" y="1"/>
                  </a:moveTo>
                  <a:lnTo>
                    <a:pt x="1" y="83"/>
                  </a:lnTo>
                  <a:lnTo>
                    <a:pt x="42" y="166"/>
                  </a:lnTo>
                  <a:lnTo>
                    <a:pt x="83" y="207"/>
                  </a:lnTo>
                  <a:lnTo>
                    <a:pt x="124" y="289"/>
                  </a:lnTo>
                  <a:lnTo>
                    <a:pt x="165" y="413"/>
                  </a:lnTo>
                  <a:lnTo>
                    <a:pt x="206" y="495"/>
                  </a:lnTo>
                  <a:lnTo>
                    <a:pt x="289" y="578"/>
                  </a:lnTo>
                  <a:lnTo>
                    <a:pt x="371" y="578"/>
                  </a:lnTo>
                  <a:lnTo>
                    <a:pt x="412" y="536"/>
                  </a:lnTo>
                  <a:lnTo>
                    <a:pt x="454" y="454"/>
                  </a:lnTo>
                  <a:lnTo>
                    <a:pt x="330" y="207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1;p54">
              <a:extLst>
                <a:ext uri="{FF2B5EF4-FFF2-40B4-BE49-F238E27FC236}">
                  <a16:creationId xmlns:a16="http://schemas.microsoft.com/office/drawing/2014/main" xmlns="" id="{15B462B8-421D-4ABE-9611-3FCF415419EA}"/>
                </a:ext>
              </a:extLst>
            </p:cNvPr>
            <p:cNvSpPr/>
            <p:nvPr/>
          </p:nvSpPr>
          <p:spPr>
            <a:xfrm>
              <a:off x="7103850" y="3185925"/>
              <a:ext cx="141100" cy="387175"/>
            </a:xfrm>
            <a:custGeom>
              <a:avLst/>
              <a:gdLst/>
              <a:ahLst/>
              <a:cxnLst/>
              <a:rect l="l" t="t" r="r" b="b"/>
              <a:pathLst>
                <a:path w="5644" h="15487" extrusionOk="0">
                  <a:moveTo>
                    <a:pt x="1" y="1"/>
                  </a:moveTo>
                  <a:lnTo>
                    <a:pt x="124" y="2225"/>
                  </a:lnTo>
                  <a:lnTo>
                    <a:pt x="371" y="4655"/>
                  </a:lnTo>
                  <a:lnTo>
                    <a:pt x="619" y="7208"/>
                  </a:lnTo>
                  <a:lnTo>
                    <a:pt x="948" y="9680"/>
                  </a:lnTo>
                  <a:lnTo>
                    <a:pt x="1483" y="13716"/>
                  </a:lnTo>
                  <a:lnTo>
                    <a:pt x="1731" y="15363"/>
                  </a:lnTo>
                  <a:lnTo>
                    <a:pt x="2060" y="15446"/>
                  </a:lnTo>
                  <a:lnTo>
                    <a:pt x="2390" y="15487"/>
                  </a:lnTo>
                  <a:lnTo>
                    <a:pt x="3007" y="15487"/>
                  </a:lnTo>
                  <a:lnTo>
                    <a:pt x="3460" y="15446"/>
                  </a:lnTo>
                  <a:lnTo>
                    <a:pt x="3666" y="15405"/>
                  </a:lnTo>
                  <a:lnTo>
                    <a:pt x="3707" y="14128"/>
                  </a:lnTo>
                  <a:lnTo>
                    <a:pt x="3831" y="12851"/>
                  </a:lnTo>
                  <a:lnTo>
                    <a:pt x="4078" y="10215"/>
                  </a:lnTo>
                  <a:lnTo>
                    <a:pt x="4408" y="7620"/>
                  </a:lnTo>
                  <a:lnTo>
                    <a:pt x="4778" y="5232"/>
                  </a:lnTo>
                  <a:lnTo>
                    <a:pt x="5108" y="3131"/>
                  </a:lnTo>
                  <a:lnTo>
                    <a:pt x="5355" y="1484"/>
                  </a:lnTo>
                  <a:lnTo>
                    <a:pt x="5643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2;p54">
              <a:extLst>
                <a:ext uri="{FF2B5EF4-FFF2-40B4-BE49-F238E27FC236}">
                  <a16:creationId xmlns:a16="http://schemas.microsoft.com/office/drawing/2014/main" xmlns="" id="{9B9B5B15-61B8-40A0-B3C7-618CE6C19D6F}"/>
                </a:ext>
              </a:extLst>
            </p:cNvPr>
            <p:cNvSpPr/>
            <p:nvPr/>
          </p:nvSpPr>
          <p:spPr>
            <a:xfrm>
              <a:off x="72480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2266" y="0"/>
                  </a:moveTo>
                  <a:lnTo>
                    <a:pt x="330" y="42"/>
                  </a:lnTo>
                  <a:lnTo>
                    <a:pt x="207" y="330"/>
                  </a:lnTo>
                  <a:lnTo>
                    <a:pt x="166" y="412"/>
                  </a:lnTo>
                  <a:lnTo>
                    <a:pt x="83" y="577"/>
                  </a:lnTo>
                  <a:lnTo>
                    <a:pt x="42" y="906"/>
                  </a:lnTo>
                  <a:lnTo>
                    <a:pt x="1" y="1318"/>
                  </a:lnTo>
                  <a:lnTo>
                    <a:pt x="42" y="1730"/>
                  </a:lnTo>
                  <a:lnTo>
                    <a:pt x="1401" y="1730"/>
                  </a:lnTo>
                  <a:lnTo>
                    <a:pt x="5355" y="1689"/>
                  </a:lnTo>
                  <a:lnTo>
                    <a:pt x="5355" y="1607"/>
                  </a:lnTo>
                  <a:lnTo>
                    <a:pt x="5314" y="1359"/>
                  </a:lnTo>
                  <a:lnTo>
                    <a:pt x="5273" y="1195"/>
                  </a:lnTo>
                  <a:lnTo>
                    <a:pt x="5231" y="1030"/>
                  </a:lnTo>
                  <a:lnTo>
                    <a:pt x="5108" y="906"/>
                  </a:lnTo>
                  <a:lnTo>
                    <a:pt x="4943" y="783"/>
                  </a:lnTo>
                  <a:lnTo>
                    <a:pt x="4572" y="618"/>
                  </a:lnTo>
                  <a:lnTo>
                    <a:pt x="3996" y="453"/>
                  </a:lnTo>
                  <a:lnTo>
                    <a:pt x="2266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3;p54">
              <a:extLst>
                <a:ext uri="{FF2B5EF4-FFF2-40B4-BE49-F238E27FC236}">
                  <a16:creationId xmlns:a16="http://schemas.microsoft.com/office/drawing/2014/main" xmlns="" id="{051CBD2B-F0A9-44F7-BCA8-5F7274797AF0}"/>
                </a:ext>
              </a:extLst>
            </p:cNvPr>
            <p:cNvSpPr/>
            <p:nvPr/>
          </p:nvSpPr>
          <p:spPr>
            <a:xfrm>
              <a:off x="72480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" y="0"/>
                  </a:moveTo>
                  <a:lnTo>
                    <a:pt x="42" y="412"/>
                  </a:lnTo>
                  <a:lnTo>
                    <a:pt x="5355" y="371"/>
                  </a:lnTo>
                  <a:lnTo>
                    <a:pt x="5355" y="289"/>
                  </a:lnTo>
                  <a:lnTo>
                    <a:pt x="5314" y="41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4;p54">
              <a:extLst>
                <a:ext uri="{FF2B5EF4-FFF2-40B4-BE49-F238E27FC236}">
                  <a16:creationId xmlns:a16="http://schemas.microsoft.com/office/drawing/2014/main" xmlns="" id="{55B62DC7-8B0D-4738-9EAA-1944F34E2394}"/>
                </a:ext>
              </a:extLst>
            </p:cNvPr>
            <p:cNvSpPr/>
            <p:nvPr/>
          </p:nvSpPr>
          <p:spPr>
            <a:xfrm>
              <a:off x="7341700" y="3581325"/>
              <a:ext cx="40175" cy="31950"/>
            </a:xfrm>
            <a:custGeom>
              <a:avLst/>
              <a:gdLst/>
              <a:ahLst/>
              <a:cxnLst/>
              <a:rect l="l" t="t" r="r" b="b"/>
              <a:pathLst>
                <a:path w="1607" h="1278" extrusionOk="0">
                  <a:moveTo>
                    <a:pt x="248" y="0"/>
                  </a:moveTo>
                  <a:lnTo>
                    <a:pt x="83" y="289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1071"/>
                  </a:lnTo>
                  <a:lnTo>
                    <a:pt x="83" y="1277"/>
                  </a:lnTo>
                  <a:lnTo>
                    <a:pt x="1607" y="1236"/>
                  </a:lnTo>
                  <a:lnTo>
                    <a:pt x="1607" y="1154"/>
                  </a:lnTo>
                  <a:lnTo>
                    <a:pt x="1566" y="906"/>
                  </a:lnTo>
                  <a:lnTo>
                    <a:pt x="1525" y="742"/>
                  </a:lnTo>
                  <a:lnTo>
                    <a:pt x="1483" y="577"/>
                  </a:lnTo>
                  <a:lnTo>
                    <a:pt x="1360" y="453"/>
                  </a:lnTo>
                  <a:lnTo>
                    <a:pt x="1195" y="330"/>
                  </a:lnTo>
                  <a:lnTo>
                    <a:pt x="824" y="16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5;p54">
              <a:extLst>
                <a:ext uri="{FF2B5EF4-FFF2-40B4-BE49-F238E27FC236}">
                  <a16:creationId xmlns:a16="http://schemas.microsoft.com/office/drawing/2014/main" xmlns="" id="{B1753081-8A5E-4603-99A5-C69D9E7789F1}"/>
                </a:ext>
              </a:extLst>
            </p:cNvPr>
            <p:cNvSpPr/>
            <p:nvPr/>
          </p:nvSpPr>
          <p:spPr>
            <a:xfrm>
              <a:off x="7327300" y="3574125"/>
              <a:ext cx="10300" cy="13400"/>
            </a:xfrm>
            <a:custGeom>
              <a:avLst/>
              <a:gdLst/>
              <a:ahLst/>
              <a:cxnLst/>
              <a:rect l="l" t="t" r="r" b="b"/>
              <a:pathLst>
                <a:path w="412" h="536" extrusionOk="0">
                  <a:moveTo>
                    <a:pt x="288" y="0"/>
                  </a:moveTo>
                  <a:lnTo>
                    <a:pt x="206" y="41"/>
                  </a:lnTo>
                  <a:lnTo>
                    <a:pt x="83" y="165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83" y="535"/>
                  </a:lnTo>
                  <a:lnTo>
                    <a:pt x="165" y="494"/>
                  </a:lnTo>
                  <a:lnTo>
                    <a:pt x="206" y="453"/>
                  </a:lnTo>
                  <a:lnTo>
                    <a:pt x="206" y="371"/>
                  </a:lnTo>
                  <a:lnTo>
                    <a:pt x="288" y="247"/>
                  </a:lnTo>
                  <a:lnTo>
                    <a:pt x="371" y="165"/>
                  </a:lnTo>
                  <a:lnTo>
                    <a:pt x="412" y="82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6;p54">
              <a:extLst>
                <a:ext uri="{FF2B5EF4-FFF2-40B4-BE49-F238E27FC236}">
                  <a16:creationId xmlns:a16="http://schemas.microsoft.com/office/drawing/2014/main" xmlns="" id="{8DAF14CA-AABC-47B3-8E82-01B357257B23}"/>
                </a:ext>
              </a:extLst>
            </p:cNvPr>
            <p:cNvSpPr/>
            <p:nvPr/>
          </p:nvSpPr>
          <p:spPr>
            <a:xfrm>
              <a:off x="7317000" y="3570000"/>
              <a:ext cx="10325" cy="14425"/>
            </a:xfrm>
            <a:custGeom>
              <a:avLst/>
              <a:gdLst/>
              <a:ahLst/>
              <a:cxnLst/>
              <a:rect l="l" t="t" r="r" b="b"/>
              <a:pathLst>
                <a:path w="413" h="577" extrusionOk="0">
                  <a:moveTo>
                    <a:pt x="289" y="0"/>
                  </a:moveTo>
                  <a:lnTo>
                    <a:pt x="206" y="42"/>
                  </a:lnTo>
                  <a:lnTo>
                    <a:pt x="83" y="247"/>
                  </a:lnTo>
                  <a:lnTo>
                    <a:pt x="0" y="453"/>
                  </a:lnTo>
                  <a:lnTo>
                    <a:pt x="0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06" y="495"/>
                  </a:lnTo>
                  <a:lnTo>
                    <a:pt x="247" y="453"/>
                  </a:lnTo>
                  <a:lnTo>
                    <a:pt x="330" y="247"/>
                  </a:lnTo>
                  <a:lnTo>
                    <a:pt x="371" y="206"/>
                  </a:lnTo>
                  <a:lnTo>
                    <a:pt x="412" y="124"/>
                  </a:lnTo>
                  <a:lnTo>
                    <a:pt x="371" y="4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7;p54">
              <a:extLst>
                <a:ext uri="{FF2B5EF4-FFF2-40B4-BE49-F238E27FC236}">
                  <a16:creationId xmlns:a16="http://schemas.microsoft.com/office/drawing/2014/main" xmlns="" id="{20555D69-7FE6-4B39-A013-4EA2B596EC01}"/>
                </a:ext>
              </a:extLst>
            </p:cNvPr>
            <p:cNvSpPr/>
            <p:nvPr/>
          </p:nvSpPr>
          <p:spPr>
            <a:xfrm>
              <a:off x="7306700" y="3567925"/>
              <a:ext cx="10325" cy="14450"/>
            </a:xfrm>
            <a:custGeom>
              <a:avLst/>
              <a:gdLst/>
              <a:ahLst/>
              <a:cxnLst/>
              <a:rect l="l" t="t" r="r" b="b"/>
              <a:pathLst>
                <a:path w="413" h="578" extrusionOk="0">
                  <a:moveTo>
                    <a:pt x="206" y="1"/>
                  </a:moveTo>
                  <a:lnTo>
                    <a:pt x="83" y="207"/>
                  </a:lnTo>
                  <a:lnTo>
                    <a:pt x="0" y="454"/>
                  </a:lnTo>
                  <a:lnTo>
                    <a:pt x="0" y="536"/>
                  </a:lnTo>
                  <a:lnTo>
                    <a:pt x="83" y="578"/>
                  </a:lnTo>
                  <a:lnTo>
                    <a:pt x="165" y="578"/>
                  </a:lnTo>
                  <a:lnTo>
                    <a:pt x="206" y="495"/>
                  </a:lnTo>
                  <a:lnTo>
                    <a:pt x="248" y="413"/>
                  </a:lnTo>
                  <a:lnTo>
                    <a:pt x="289" y="289"/>
                  </a:lnTo>
                  <a:lnTo>
                    <a:pt x="330" y="207"/>
                  </a:lnTo>
                  <a:lnTo>
                    <a:pt x="371" y="207"/>
                  </a:lnTo>
                  <a:lnTo>
                    <a:pt x="371" y="166"/>
                  </a:lnTo>
                  <a:lnTo>
                    <a:pt x="412" y="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8;p54">
              <a:extLst>
                <a:ext uri="{FF2B5EF4-FFF2-40B4-BE49-F238E27FC236}">
                  <a16:creationId xmlns:a16="http://schemas.microsoft.com/office/drawing/2014/main" xmlns="" id="{0FD0B83C-4989-48EC-906E-164E194B1C8E}"/>
                </a:ext>
              </a:extLst>
            </p:cNvPr>
            <p:cNvSpPr/>
            <p:nvPr/>
          </p:nvSpPr>
          <p:spPr>
            <a:xfrm>
              <a:off x="7186225" y="3185925"/>
              <a:ext cx="142125" cy="387175"/>
            </a:xfrm>
            <a:custGeom>
              <a:avLst/>
              <a:gdLst/>
              <a:ahLst/>
              <a:cxnLst/>
              <a:rect l="l" t="t" r="r" b="b"/>
              <a:pathLst>
                <a:path w="5685" h="15487" extrusionOk="0">
                  <a:moveTo>
                    <a:pt x="1" y="1"/>
                  </a:moveTo>
                  <a:lnTo>
                    <a:pt x="330" y="1690"/>
                  </a:lnTo>
                  <a:lnTo>
                    <a:pt x="1154" y="5726"/>
                  </a:lnTo>
                  <a:lnTo>
                    <a:pt x="2060" y="10792"/>
                  </a:lnTo>
                  <a:lnTo>
                    <a:pt x="2472" y="13222"/>
                  </a:lnTo>
                  <a:lnTo>
                    <a:pt x="2801" y="15405"/>
                  </a:lnTo>
                  <a:lnTo>
                    <a:pt x="3007" y="15446"/>
                  </a:lnTo>
                  <a:lnTo>
                    <a:pt x="3460" y="15487"/>
                  </a:lnTo>
                  <a:lnTo>
                    <a:pt x="4078" y="15487"/>
                  </a:lnTo>
                  <a:lnTo>
                    <a:pt x="4408" y="15446"/>
                  </a:lnTo>
                  <a:lnTo>
                    <a:pt x="4737" y="15363"/>
                  </a:lnTo>
                  <a:lnTo>
                    <a:pt x="4902" y="13798"/>
                  </a:lnTo>
                  <a:lnTo>
                    <a:pt x="5231" y="9886"/>
                  </a:lnTo>
                  <a:lnTo>
                    <a:pt x="5437" y="7456"/>
                  </a:lnTo>
                  <a:lnTo>
                    <a:pt x="5561" y="4902"/>
                  </a:lnTo>
                  <a:lnTo>
                    <a:pt x="5643" y="2348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9;p54">
              <a:extLst>
                <a:ext uri="{FF2B5EF4-FFF2-40B4-BE49-F238E27FC236}">
                  <a16:creationId xmlns:a16="http://schemas.microsoft.com/office/drawing/2014/main" xmlns="" id="{42D0218A-66ED-45F5-9388-E707745E3308}"/>
                </a:ext>
              </a:extLst>
            </p:cNvPr>
            <p:cNvSpPr/>
            <p:nvPr/>
          </p:nvSpPr>
          <p:spPr>
            <a:xfrm>
              <a:off x="7074000" y="3181825"/>
              <a:ext cx="278025" cy="219325"/>
            </a:xfrm>
            <a:custGeom>
              <a:avLst/>
              <a:gdLst/>
              <a:ahLst/>
              <a:cxnLst/>
              <a:rect l="l" t="t" r="r" b="b"/>
              <a:pathLst>
                <a:path w="11121" h="8773" extrusionOk="0">
                  <a:moveTo>
                    <a:pt x="1154" y="0"/>
                  </a:moveTo>
                  <a:lnTo>
                    <a:pt x="783" y="2883"/>
                  </a:lnTo>
                  <a:lnTo>
                    <a:pt x="0" y="8196"/>
                  </a:lnTo>
                  <a:lnTo>
                    <a:pt x="247" y="8237"/>
                  </a:lnTo>
                  <a:lnTo>
                    <a:pt x="989" y="8402"/>
                  </a:lnTo>
                  <a:lnTo>
                    <a:pt x="1112" y="8402"/>
                  </a:lnTo>
                  <a:lnTo>
                    <a:pt x="1813" y="8526"/>
                  </a:lnTo>
                  <a:lnTo>
                    <a:pt x="2636" y="8608"/>
                  </a:lnTo>
                  <a:lnTo>
                    <a:pt x="2760" y="8608"/>
                  </a:lnTo>
                  <a:lnTo>
                    <a:pt x="3625" y="8690"/>
                  </a:lnTo>
                  <a:lnTo>
                    <a:pt x="4572" y="8732"/>
                  </a:lnTo>
                  <a:lnTo>
                    <a:pt x="4696" y="8732"/>
                  </a:lnTo>
                  <a:lnTo>
                    <a:pt x="5890" y="8773"/>
                  </a:lnTo>
                  <a:lnTo>
                    <a:pt x="7126" y="8690"/>
                  </a:lnTo>
                  <a:lnTo>
                    <a:pt x="7208" y="8690"/>
                  </a:lnTo>
                  <a:lnTo>
                    <a:pt x="8402" y="8567"/>
                  </a:lnTo>
                  <a:lnTo>
                    <a:pt x="8526" y="8526"/>
                  </a:lnTo>
                  <a:lnTo>
                    <a:pt x="9350" y="8361"/>
                  </a:lnTo>
                  <a:lnTo>
                    <a:pt x="10215" y="8196"/>
                  </a:lnTo>
                  <a:lnTo>
                    <a:pt x="10338" y="8155"/>
                  </a:lnTo>
                  <a:lnTo>
                    <a:pt x="11121" y="7908"/>
                  </a:lnTo>
                  <a:lnTo>
                    <a:pt x="10709" y="4819"/>
                  </a:lnTo>
                  <a:lnTo>
                    <a:pt x="10379" y="2224"/>
                  </a:lnTo>
                  <a:lnTo>
                    <a:pt x="10256" y="1030"/>
                  </a:lnTo>
                  <a:lnTo>
                    <a:pt x="10173" y="83"/>
                  </a:lnTo>
                  <a:lnTo>
                    <a:pt x="8114" y="83"/>
                  </a:lnTo>
                  <a:lnTo>
                    <a:pt x="6508" y="41"/>
                  </a:lnTo>
                  <a:lnTo>
                    <a:pt x="3172" y="4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40;p54">
              <a:extLst>
                <a:ext uri="{FF2B5EF4-FFF2-40B4-BE49-F238E27FC236}">
                  <a16:creationId xmlns:a16="http://schemas.microsoft.com/office/drawing/2014/main" xmlns="" id="{11EDED46-6458-4EAD-A266-F759E21D2057}"/>
                </a:ext>
              </a:extLst>
            </p:cNvPr>
            <p:cNvSpPr/>
            <p:nvPr/>
          </p:nvSpPr>
          <p:spPr>
            <a:xfrm>
              <a:off x="7023550" y="2533125"/>
              <a:ext cx="350100" cy="395425"/>
            </a:xfrm>
            <a:custGeom>
              <a:avLst/>
              <a:gdLst/>
              <a:ahLst/>
              <a:cxnLst/>
              <a:rect l="l" t="t" r="r" b="b"/>
              <a:pathLst>
                <a:path w="14004" h="15817" extrusionOk="0">
                  <a:moveTo>
                    <a:pt x="6055" y="1"/>
                  </a:moveTo>
                  <a:lnTo>
                    <a:pt x="5313" y="83"/>
                  </a:lnTo>
                  <a:lnTo>
                    <a:pt x="4572" y="289"/>
                  </a:lnTo>
                  <a:lnTo>
                    <a:pt x="4242" y="372"/>
                  </a:lnTo>
                  <a:lnTo>
                    <a:pt x="3872" y="536"/>
                  </a:lnTo>
                  <a:lnTo>
                    <a:pt x="3583" y="701"/>
                  </a:lnTo>
                  <a:lnTo>
                    <a:pt x="3254" y="866"/>
                  </a:lnTo>
                  <a:lnTo>
                    <a:pt x="2966" y="1072"/>
                  </a:lnTo>
                  <a:lnTo>
                    <a:pt x="2677" y="1319"/>
                  </a:lnTo>
                  <a:lnTo>
                    <a:pt x="2430" y="1566"/>
                  </a:lnTo>
                  <a:lnTo>
                    <a:pt x="2224" y="1854"/>
                  </a:lnTo>
                  <a:lnTo>
                    <a:pt x="2018" y="2143"/>
                  </a:lnTo>
                  <a:lnTo>
                    <a:pt x="1812" y="2472"/>
                  </a:lnTo>
                  <a:lnTo>
                    <a:pt x="1689" y="2843"/>
                  </a:lnTo>
                  <a:lnTo>
                    <a:pt x="1565" y="3213"/>
                  </a:lnTo>
                  <a:lnTo>
                    <a:pt x="1442" y="3872"/>
                  </a:lnTo>
                  <a:lnTo>
                    <a:pt x="1401" y="4614"/>
                  </a:lnTo>
                  <a:lnTo>
                    <a:pt x="1442" y="5314"/>
                  </a:lnTo>
                  <a:lnTo>
                    <a:pt x="1524" y="6014"/>
                  </a:lnTo>
                  <a:lnTo>
                    <a:pt x="1606" y="6344"/>
                  </a:lnTo>
                  <a:lnTo>
                    <a:pt x="1606" y="6673"/>
                  </a:lnTo>
                  <a:lnTo>
                    <a:pt x="1606" y="7003"/>
                  </a:lnTo>
                  <a:lnTo>
                    <a:pt x="1565" y="7332"/>
                  </a:lnTo>
                  <a:lnTo>
                    <a:pt x="1483" y="7661"/>
                  </a:lnTo>
                  <a:lnTo>
                    <a:pt x="1359" y="7950"/>
                  </a:lnTo>
                  <a:lnTo>
                    <a:pt x="1030" y="8568"/>
                  </a:lnTo>
                  <a:lnTo>
                    <a:pt x="700" y="9227"/>
                  </a:lnTo>
                  <a:lnTo>
                    <a:pt x="330" y="9886"/>
                  </a:lnTo>
                  <a:lnTo>
                    <a:pt x="206" y="10215"/>
                  </a:lnTo>
                  <a:lnTo>
                    <a:pt x="83" y="10545"/>
                  </a:lnTo>
                  <a:lnTo>
                    <a:pt x="41" y="10915"/>
                  </a:lnTo>
                  <a:lnTo>
                    <a:pt x="0" y="11286"/>
                  </a:lnTo>
                  <a:lnTo>
                    <a:pt x="41" y="11533"/>
                  </a:lnTo>
                  <a:lnTo>
                    <a:pt x="83" y="11780"/>
                  </a:lnTo>
                  <a:lnTo>
                    <a:pt x="247" y="12233"/>
                  </a:lnTo>
                  <a:lnTo>
                    <a:pt x="494" y="12686"/>
                  </a:lnTo>
                  <a:lnTo>
                    <a:pt x="824" y="13098"/>
                  </a:lnTo>
                  <a:lnTo>
                    <a:pt x="1195" y="13428"/>
                  </a:lnTo>
                  <a:lnTo>
                    <a:pt x="1565" y="13757"/>
                  </a:lnTo>
                  <a:lnTo>
                    <a:pt x="2018" y="14004"/>
                  </a:lnTo>
                  <a:lnTo>
                    <a:pt x="2471" y="14251"/>
                  </a:lnTo>
                  <a:lnTo>
                    <a:pt x="3501" y="14746"/>
                  </a:lnTo>
                  <a:lnTo>
                    <a:pt x="4036" y="14951"/>
                  </a:lnTo>
                  <a:lnTo>
                    <a:pt x="4572" y="15157"/>
                  </a:lnTo>
                  <a:lnTo>
                    <a:pt x="5643" y="15446"/>
                  </a:lnTo>
                  <a:lnTo>
                    <a:pt x="6755" y="15652"/>
                  </a:lnTo>
                  <a:lnTo>
                    <a:pt x="7867" y="15775"/>
                  </a:lnTo>
                  <a:lnTo>
                    <a:pt x="8979" y="15816"/>
                  </a:lnTo>
                  <a:lnTo>
                    <a:pt x="9885" y="15775"/>
                  </a:lnTo>
                  <a:lnTo>
                    <a:pt x="10297" y="15693"/>
                  </a:lnTo>
                  <a:lnTo>
                    <a:pt x="10750" y="15610"/>
                  </a:lnTo>
                  <a:lnTo>
                    <a:pt x="11162" y="15487"/>
                  </a:lnTo>
                  <a:lnTo>
                    <a:pt x="11574" y="15322"/>
                  </a:lnTo>
                  <a:lnTo>
                    <a:pt x="11985" y="15116"/>
                  </a:lnTo>
                  <a:lnTo>
                    <a:pt x="12356" y="14869"/>
                  </a:lnTo>
                  <a:lnTo>
                    <a:pt x="12727" y="14581"/>
                  </a:lnTo>
                  <a:lnTo>
                    <a:pt x="13015" y="14251"/>
                  </a:lnTo>
                  <a:lnTo>
                    <a:pt x="13303" y="13881"/>
                  </a:lnTo>
                  <a:lnTo>
                    <a:pt x="13550" y="13510"/>
                  </a:lnTo>
                  <a:lnTo>
                    <a:pt x="13756" y="13098"/>
                  </a:lnTo>
                  <a:lnTo>
                    <a:pt x="13880" y="12645"/>
                  </a:lnTo>
                  <a:lnTo>
                    <a:pt x="13962" y="12192"/>
                  </a:lnTo>
                  <a:lnTo>
                    <a:pt x="14004" y="11739"/>
                  </a:lnTo>
                  <a:lnTo>
                    <a:pt x="14004" y="11245"/>
                  </a:lnTo>
                  <a:lnTo>
                    <a:pt x="13921" y="10750"/>
                  </a:lnTo>
                  <a:lnTo>
                    <a:pt x="13756" y="10256"/>
                  </a:lnTo>
                  <a:lnTo>
                    <a:pt x="13633" y="9762"/>
                  </a:lnTo>
                  <a:lnTo>
                    <a:pt x="13262" y="8815"/>
                  </a:lnTo>
                  <a:lnTo>
                    <a:pt x="13097" y="8320"/>
                  </a:lnTo>
                  <a:lnTo>
                    <a:pt x="12974" y="7826"/>
                  </a:lnTo>
                  <a:lnTo>
                    <a:pt x="12891" y="7208"/>
                  </a:lnTo>
                  <a:lnTo>
                    <a:pt x="12850" y="6591"/>
                  </a:lnTo>
                  <a:lnTo>
                    <a:pt x="12891" y="5355"/>
                  </a:lnTo>
                  <a:lnTo>
                    <a:pt x="12850" y="4737"/>
                  </a:lnTo>
                  <a:lnTo>
                    <a:pt x="12768" y="4119"/>
                  </a:lnTo>
                  <a:lnTo>
                    <a:pt x="12603" y="3543"/>
                  </a:lnTo>
                  <a:lnTo>
                    <a:pt x="12480" y="3255"/>
                  </a:lnTo>
                  <a:lnTo>
                    <a:pt x="12356" y="2966"/>
                  </a:lnTo>
                  <a:lnTo>
                    <a:pt x="12150" y="2596"/>
                  </a:lnTo>
                  <a:lnTo>
                    <a:pt x="11862" y="2225"/>
                  </a:lnTo>
                  <a:lnTo>
                    <a:pt x="11574" y="1895"/>
                  </a:lnTo>
                  <a:lnTo>
                    <a:pt x="11285" y="1566"/>
                  </a:lnTo>
                  <a:lnTo>
                    <a:pt x="10915" y="1278"/>
                  </a:lnTo>
                  <a:lnTo>
                    <a:pt x="10544" y="1031"/>
                  </a:lnTo>
                  <a:lnTo>
                    <a:pt x="10173" y="825"/>
                  </a:lnTo>
                  <a:lnTo>
                    <a:pt x="9761" y="619"/>
                  </a:lnTo>
                  <a:lnTo>
                    <a:pt x="9349" y="454"/>
                  </a:lnTo>
                  <a:lnTo>
                    <a:pt x="8896" y="289"/>
                  </a:lnTo>
                  <a:lnTo>
                    <a:pt x="8402" y="207"/>
                  </a:lnTo>
                  <a:lnTo>
                    <a:pt x="7949" y="124"/>
                  </a:lnTo>
                  <a:lnTo>
                    <a:pt x="7455" y="42"/>
                  </a:lnTo>
                  <a:lnTo>
                    <a:pt x="70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1;p54">
              <a:extLst>
                <a:ext uri="{FF2B5EF4-FFF2-40B4-BE49-F238E27FC236}">
                  <a16:creationId xmlns:a16="http://schemas.microsoft.com/office/drawing/2014/main" xmlns="" id="{1B3087A5-4771-46CD-8EFC-CD4833E5F01E}"/>
                </a:ext>
              </a:extLst>
            </p:cNvPr>
            <p:cNvSpPr/>
            <p:nvPr/>
          </p:nvSpPr>
          <p:spPr>
            <a:xfrm>
              <a:off x="6951475" y="2790550"/>
              <a:ext cx="198750" cy="197725"/>
            </a:xfrm>
            <a:custGeom>
              <a:avLst/>
              <a:gdLst/>
              <a:ahLst/>
              <a:cxnLst/>
              <a:rect l="l" t="t" r="r" b="b"/>
              <a:pathLst>
                <a:path w="7950" h="7909" extrusionOk="0">
                  <a:moveTo>
                    <a:pt x="1359" y="0"/>
                  </a:moveTo>
                  <a:lnTo>
                    <a:pt x="0" y="412"/>
                  </a:lnTo>
                  <a:lnTo>
                    <a:pt x="206" y="1195"/>
                  </a:lnTo>
                  <a:lnTo>
                    <a:pt x="412" y="1977"/>
                  </a:lnTo>
                  <a:lnTo>
                    <a:pt x="700" y="2883"/>
                  </a:lnTo>
                  <a:lnTo>
                    <a:pt x="1030" y="3872"/>
                  </a:lnTo>
                  <a:lnTo>
                    <a:pt x="1442" y="4778"/>
                  </a:lnTo>
                  <a:lnTo>
                    <a:pt x="1648" y="5190"/>
                  </a:lnTo>
                  <a:lnTo>
                    <a:pt x="1854" y="5561"/>
                  </a:lnTo>
                  <a:lnTo>
                    <a:pt x="2059" y="5849"/>
                  </a:lnTo>
                  <a:lnTo>
                    <a:pt x="2307" y="6096"/>
                  </a:lnTo>
                  <a:lnTo>
                    <a:pt x="2513" y="6261"/>
                  </a:lnTo>
                  <a:lnTo>
                    <a:pt x="2842" y="6425"/>
                  </a:lnTo>
                  <a:lnTo>
                    <a:pt x="3542" y="6755"/>
                  </a:lnTo>
                  <a:lnTo>
                    <a:pt x="4407" y="7084"/>
                  </a:lnTo>
                  <a:lnTo>
                    <a:pt x="5272" y="7332"/>
                  </a:lnTo>
                  <a:lnTo>
                    <a:pt x="6755" y="7743"/>
                  </a:lnTo>
                  <a:lnTo>
                    <a:pt x="7414" y="7908"/>
                  </a:lnTo>
                  <a:lnTo>
                    <a:pt x="7949" y="4902"/>
                  </a:lnTo>
                  <a:lnTo>
                    <a:pt x="5931" y="4613"/>
                  </a:lnTo>
                  <a:lnTo>
                    <a:pt x="4448" y="4325"/>
                  </a:lnTo>
                  <a:lnTo>
                    <a:pt x="3913" y="4201"/>
                  </a:lnTo>
                  <a:lnTo>
                    <a:pt x="3625" y="4119"/>
                  </a:lnTo>
                  <a:lnTo>
                    <a:pt x="3501" y="3995"/>
                  </a:lnTo>
                  <a:lnTo>
                    <a:pt x="3377" y="3831"/>
                  </a:lnTo>
                  <a:lnTo>
                    <a:pt x="3048" y="3336"/>
                  </a:lnTo>
                  <a:lnTo>
                    <a:pt x="2307" y="1936"/>
                  </a:lnTo>
                  <a:lnTo>
                    <a:pt x="1648" y="577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2;p54">
              <a:extLst>
                <a:ext uri="{FF2B5EF4-FFF2-40B4-BE49-F238E27FC236}">
                  <a16:creationId xmlns:a16="http://schemas.microsoft.com/office/drawing/2014/main" xmlns="" id="{7A8063C7-8C77-4D63-A637-24CDB3AA1DF0}"/>
                </a:ext>
              </a:extLst>
            </p:cNvPr>
            <p:cNvSpPr/>
            <p:nvPr/>
          </p:nvSpPr>
          <p:spPr>
            <a:xfrm>
              <a:off x="6906150" y="2725675"/>
              <a:ext cx="86525" cy="75200"/>
            </a:xfrm>
            <a:custGeom>
              <a:avLst/>
              <a:gdLst/>
              <a:ahLst/>
              <a:cxnLst/>
              <a:rect l="l" t="t" r="r" b="b"/>
              <a:pathLst>
                <a:path w="3461" h="3008" extrusionOk="0">
                  <a:moveTo>
                    <a:pt x="1360" y="1"/>
                  </a:moveTo>
                  <a:lnTo>
                    <a:pt x="1278" y="83"/>
                  </a:lnTo>
                  <a:lnTo>
                    <a:pt x="1278" y="207"/>
                  </a:lnTo>
                  <a:lnTo>
                    <a:pt x="1278" y="371"/>
                  </a:lnTo>
                  <a:lnTo>
                    <a:pt x="1360" y="577"/>
                  </a:lnTo>
                  <a:lnTo>
                    <a:pt x="1484" y="907"/>
                  </a:lnTo>
                  <a:lnTo>
                    <a:pt x="1566" y="1072"/>
                  </a:lnTo>
                  <a:lnTo>
                    <a:pt x="1360" y="948"/>
                  </a:lnTo>
                  <a:lnTo>
                    <a:pt x="866" y="783"/>
                  </a:lnTo>
                  <a:lnTo>
                    <a:pt x="619" y="701"/>
                  </a:lnTo>
                  <a:lnTo>
                    <a:pt x="372" y="618"/>
                  </a:lnTo>
                  <a:lnTo>
                    <a:pt x="207" y="618"/>
                  </a:lnTo>
                  <a:lnTo>
                    <a:pt x="125" y="660"/>
                  </a:lnTo>
                  <a:lnTo>
                    <a:pt x="83" y="701"/>
                  </a:lnTo>
                  <a:lnTo>
                    <a:pt x="83" y="783"/>
                  </a:lnTo>
                  <a:lnTo>
                    <a:pt x="83" y="824"/>
                  </a:lnTo>
                  <a:lnTo>
                    <a:pt x="207" y="948"/>
                  </a:lnTo>
                  <a:lnTo>
                    <a:pt x="372" y="1072"/>
                  </a:lnTo>
                  <a:lnTo>
                    <a:pt x="578" y="1154"/>
                  </a:lnTo>
                  <a:lnTo>
                    <a:pt x="989" y="1319"/>
                  </a:lnTo>
                  <a:lnTo>
                    <a:pt x="1154" y="1401"/>
                  </a:lnTo>
                  <a:lnTo>
                    <a:pt x="989" y="1401"/>
                  </a:lnTo>
                  <a:lnTo>
                    <a:pt x="578" y="1442"/>
                  </a:lnTo>
                  <a:lnTo>
                    <a:pt x="166" y="1525"/>
                  </a:lnTo>
                  <a:lnTo>
                    <a:pt x="42" y="1566"/>
                  </a:lnTo>
                  <a:lnTo>
                    <a:pt x="1" y="1689"/>
                  </a:lnTo>
                  <a:lnTo>
                    <a:pt x="1" y="1730"/>
                  </a:lnTo>
                  <a:lnTo>
                    <a:pt x="42" y="1772"/>
                  </a:lnTo>
                  <a:lnTo>
                    <a:pt x="166" y="1813"/>
                  </a:lnTo>
                  <a:lnTo>
                    <a:pt x="330" y="1854"/>
                  </a:lnTo>
                  <a:lnTo>
                    <a:pt x="578" y="1895"/>
                  </a:lnTo>
                  <a:lnTo>
                    <a:pt x="989" y="1895"/>
                  </a:lnTo>
                  <a:lnTo>
                    <a:pt x="1154" y="1854"/>
                  </a:lnTo>
                  <a:lnTo>
                    <a:pt x="1031" y="1978"/>
                  </a:lnTo>
                  <a:lnTo>
                    <a:pt x="784" y="2184"/>
                  </a:lnTo>
                  <a:lnTo>
                    <a:pt x="536" y="2431"/>
                  </a:lnTo>
                  <a:lnTo>
                    <a:pt x="495" y="2554"/>
                  </a:lnTo>
                  <a:lnTo>
                    <a:pt x="495" y="2637"/>
                  </a:lnTo>
                  <a:lnTo>
                    <a:pt x="578" y="2719"/>
                  </a:lnTo>
                  <a:lnTo>
                    <a:pt x="660" y="2719"/>
                  </a:lnTo>
                  <a:lnTo>
                    <a:pt x="989" y="2637"/>
                  </a:lnTo>
                  <a:lnTo>
                    <a:pt x="1278" y="2472"/>
                  </a:lnTo>
                  <a:lnTo>
                    <a:pt x="1401" y="2431"/>
                  </a:lnTo>
                  <a:lnTo>
                    <a:pt x="1484" y="2637"/>
                  </a:lnTo>
                  <a:lnTo>
                    <a:pt x="1607" y="2801"/>
                  </a:lnTo>
                  <a:lnTo>
                    <a:pt x="1813" y="3007"/>
                  </a:lnTo>
                  <a:lnTo>
                    <a:pt x="3172" y="2595"/>
                  </a:lnTo>
                  <a:lnTo>
                    <a:pt x="3172" y="2266"/>
                  </a:lnTo>
                  <a:lnTo>
                    <a:pt x="3172" y="1978"/>
                  </a:lnTo>
                  <a:lnTo>
                    <a:pt x="3214" y="1730"/>
                  </a:lnTo>
                  <a:lnTo>
                    <a:pt x="3419" y="1277"/>
                  </a:lnTo>
                  <a:lnTo>
                    <a:pt x="3461" y="1072"/>
                  </a:lnTo>
                  <a:lnTo>
                    <a:pt x="3461" y="989"/>
                  </a:lnTo>
                  <a:lnTo>
                    <a:pt x="3378" y="907"/>
                  </a:lnTo>
                  <a:lnTo>
                    <a:pt x="3296" y="907"/>
                  </a:lnTo>
                  <a:lnTo>
                    <a:pt x="3172" y="948"/>
                  </a:lnTo>
                  <a:lnTo>
                    <a:pt x="3049" y="1030"/>
                  </a:lnTo>
                  <a:lnTo>
                    <a:pt x="2925" y="1154"/>
                  </a:lnTo>
                  <a:lnTo>
                    <a:pt x="2719" y="1401"/>
                  </a:lnTo>
                  <a:lnTo>
                    <a:pt x="2637" y="1525"/>
                  </a:lnTo>
                  <a:lnTo>
                    <a:pt x="2472" y="1277"/>
                  </a:lnTo>
                  <a:lnTo>
                    <a:pt x="2101" y="701"/>
                  </a:lnTo>
                  <a:lnTo>
                    <a:pt x="1854" y="454"/>
                  </a:lnTo>
                  <a:lnTo>
                    <a:pt x="1648" y="207"/>
                  </a:lnTo>
                  <a:lnTo>
                    <a:pt x="1484" y="42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3;p54">
              <a:extLst>
                <a:ext uri="{FF2B5EF4-FFF2-40B4-BE49-F238E27FC236}">
                  <a16:creationId xmlns:a16="http://schemas.microsoft.com/office/drawing/2014/main" xmlns="" id="{F13EB452-E1A5-4D84-9D83-C8D27305FF5E}"/>
                </a:ext>
              </a:extLst>
            </p:cNvPr>
            <p:cNvSpPr/>
            <p:nvPr/>
          </p:nvSpPr>
          <p:spPr>
            <a:xfrm>
              <a:off x="7100775" y="2898650"/>
              <a:ext cx="231700" cy="308925"/>
            </a:xfrm>
            <a:custGeom>
              <a:avLst/>
              <a:gdLst/>
              <a:ahLst/>
              <a:cxnLst/>
              <a:rect l="l" t="t" r="r" b="b"/>
              <a:pathLst>
                <a:path w="9268" h="12357" extrusionOk="0">
                  <a:moveTo>
                    <a:pt x="3789" y="1"/>
                  </a:moveTo>
                  <a:lnTo>
                    <a:pt x="2101" y="536"/>
                  </a:lnTo>
                  <a:lnTo>
                    <a:pt x="1977" y="578"/>
                  </a:lnTo>
                  <a:lnTo>
                    <a:pt x="1936" y="660"/>
                  </a:lnTo>
                  <a:lnTo>
                    <a:pt x="1812" y="1360"/>
                  </a:lnTo>
                  <a:lnTo>
                    <a:pt x="1812" y="1484"/>
                  </a:lnTo>
                  <a:lnTo>
                    <a:pt x="1689" y="2184"/>
                  </a:lnTo>
                  <a:lnTo>
                    <a:pt x="1648" y="2307"/>
                  </a:lnTo>
                  <a:lnTo>
                    <a:pt x="1524" y="3008"/>
                  </a:lnTo>
                  <a:lnTo>
                    <a:pt x="1524" y="3131"/>
                  </a:lnTo>
                  <a:lnTo>
                    <a:pt x="1401" y="3790"/>
                  </a:lnTo>
                  <a:lnTo>
                    <a:pt x="1359" y="3955"/>
                  </a:lnTo>
                  <a:lnTo>
                    <a:pt x="1236" y="4614"/>
                  </a:lnTo>
                  <a:lnTo>
                    <a:pt x="1236" y="4779"/>
                  </a:lnTo>
                  <a:lnTo>
                    <a:pt x="1112" y="5438"/>
                  </a:lnTo>
                  <a:lnTo>
                    <a:pt x="1071" y="5561"/>
                  </a:lnTo>
                  <a:lnTo>
                    <a:pt x="947" y="6261"/>
                  </a:lnTo>
                  <a:lnTo>
                    <a:pt x="947" y="6385"/>
                  </a:lnTo>
                  <a:lnTo>
                    <a:pt x="824" y="7085"/>
                  </a:lnTo>
                  <a:lnTo>
                    <a:pt x="783" y="7209"/>
                  </a:lnTo>
                  <a:lnTo>
                    <a:pt x="659" y="7909"/>
                  </a:lnTo>
                  <a:lnTo>
                    <a:pt x="618" y="8032"/>
                  </a:lnTo>
                  <a:lnTo>
                    <a:pt x="536" y="8732"/>
                  </a:lnTo>
                  <a:lnTo>
                    <a:pt x="494" y="8856"/>
                  </a:lnTo>
                  <a:lnTo>
                    <a:pt x="371" y="9515"/>
                  </a:lnTo>
                  <a:lnTo>
                    <a:pt x="330" y="9680"/>
                  </a:lnTo>
                  <a:lnTo>
                    <a:pt x="206" y="10339"/>
                  </a:lnTo>
                  <a:lnTo>
                    <a:pt x="206" y="10462"/>
                  </a:lnTo>
                  <a:lnTo>
                    <a:pt x="83" y="11162"/>
                  </a:lnTo>
                  <a:lnTo>
                    <a:pt x="41" y="11286"/>
                  </a:lnTo>
                  <a:lnTo>
                    <a:pt x="0" y="11492"/>
                  </a:lnTo>
                  <a:lnTo>
                    <a:pt x="659" y="11780"/>
                  </a:lnTo>
                  <a:lnTo>
                    <a:pt x="1359" y="11986"/>
                  </a:lnTo>
                  <a:lnTo>
                    <a:pt x="2101" y="12151"/>
                  </a:lnTo>
                  <a:lnTo>
                    <a:pt x="2883" y="12274"/>
                  </a:lnTo>
                  <a:lnTo>
                    <a:pt x="3666" y="12357"/>
                  </a:lnTo>
                  <a:lnTo>
                    <a:pt x="5190" y="12357"/>
                  </a:lnTo>
                  <a:lnTo>
                    <a:pt x="5890" y="12316"/>
                  </a:lnTo>
                  <a:lnTo>
                    <a:pt x="7208" y="12233"/>
                  </a:lnTo>
                  <a:lnTo>
                    <a:pt x="8279" y="12068"/>
                  </a:lnTo>
                  <a:lnTo>
                    <a:pt x="9267" y="11904"/>
                  </a:lnTo>
                  <a:lnTo>
                    <a:pt x="9144" y="11286"/>
                  </a:lnTo>
                  <a:lnTo>
                    <a:pt x="9144" y="11121"/>
                  </a:lnTo>
                  <a:lnTo>
                    <a:pt x="9020" y="10462"/>
                  </a:lnTo>
                  <a:lnTo>
                    <a:pt x="9020" y="10339"/>
                  </a:lnTo>
                  <a:lnTo>
                    <a:pt x="8896" y="9639"/>
                  </a:lnTo>
                  <a:lnTo>
                    <a:pt x="8855" y="9515"/>
                  </a:lnTo>
                  <a:lnTo>
                    <a:pt x="8732" y="8815"/>
                  </a:lnTo>
                  <a:lnTo>
                    <a:pt x="8732" y="8691"/>
                  </a:lnTo>
                  <a:lnTo>
                    <a:pt x="8608" y="7991"/>
                  </a:lnTo>
                  <a:lnTo>
                    <a:pt x="8567" y="7868"/>
                  </a:lnTo>
                  <a:lnTo>
                    <a:pt x="8485" y="7209"/>
                  </a:lnTo>
                  <a:lnTo>
                    <a:pt x="8443" y="7044"/>
                  </a:lnTo>
                  <a:lnTo>
                    <a:pt x="8320" y="6385"/>
                  </a:lnTo>
                  <a:lnTo>
                    <a:pt x="8320" y="6261"/>
                  </a:lnTo>
                  <a:lnTo>
                    <a:pt x="8196" y="5561"/>
                  </a:lnTo>
                  <a:lnTo>
                    <a:pt x="8155" y="5438"/>
                  </a:lnTo>
                  <a:lnTo>
                    <a:pt x="8031" y="4737"/>
                  </a:lnTo>
                  <a:lnTo>
                    <a:pt x="8031" y="4614"/>
                  </a:lnTo>
                  <a:lnTo>
                    <a:pt x="7908" y="3914"/>
                  </a:lnTo>
                  <a:lnTo>
                    <a:pt x="7908" y="3790"/>
                  </a:lnTo>
                  <a:lnTo>
                    <a:pt x="7784" y="3090"/>
                  </a:lnTo>
                  <a:lnTo>
                    <a:pt x="7743" y="2966"/>
                  </a:lnTo>
                  <a:lnTo>
                    <a:pt x="7620" y="2266"/>
                  </a:lnTo>
                  <a:lnTo>
                    <a:pt x="7620" y="2143"/>
                  </a:lnTo>
                  <a:lnTo>
                    <a:pt x="7496" y="1442"/>
                  </a:lnTo>
                  <a:lnTo>
                    <a:pt x="7455" y="1319"/>
                  </a:lnTo>
                  <a:lnTo>
                    <a:pt x="7373" y="660"/>
                  </a:lnTo>
                  <a:lnTo>
                    <a:pt x="7331" y="578"/>
                  </a:lnTo>
                  <a:lnTo>
                    <a:pt x="7167" y="536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44;p54">
              <a:extLst>
                <a:ext uri="{FF2B5EF4-FFF2-40B4-BE49-F238E27FC236}">
                  <a16:creationId xmlns:a16="http://schemas.microsoft.com/office/drawing/2014/main" xmlns="" id="{CC4E0588-6979-4B99-9705-E64115684B44}"/>
                </a:ext>
              </a:extLst>
            </p:cNvPr>
            <p:cNvSpPr/>
            <p:nvPr/>
          </p:nvSpPr>
          <p:spPr>
            <a:xfrm>
              <a:off x="7259325" y="2913075"/>
              <a:ext cx="109175" cy="258475"/>
            </a:xfrm>
            <a:custGeom>
              <a:avLst/>
              <a:gdLst/>
              <a:ahLst/>
              <a:cxnLst/>
              <a:rect l="l" t="t" r="r" b="b"/>
              <a:pathLst>
                <a:path w="4367" h="10339" extrusionOk="0">
                  <a:moveTo>
                    <a:pt x="989" y="1"/>
                  </a:moveTo>
                  <a:lnTo>
                    <a:pt x="866" y="83"/>
                  </a:lnTo>
                  <a:lnTo>
                    <a:pt x="783" y="248"/>
                  </a:lnTo>
                  <a:lnTo>
                    <a:pt x="660" y="536"/>
                  </a:lnTo>
                  <a:lnTo>
                    <a:pt x="577" y="907"/>
                  </a:lnTo>
                  <a:lnTo>
                    <a:pt x="536" y="1442"/>
                  </a:lnTo>
                  <a:lnTo>
                    <a:pt x="577" y="2183"/>
                  </a:lnTo>
                  <a:lnTo>
                    <a:pt x="742" y="3131"/>
                  </a:lnTo>
                  <a:lnTo>
                    <a:pt x="825" y="3378"/>
                  </a:lnTo>
                  <a:lnTo>
                    <a:pt x="1031" y="3707"/>
                  </a:lnTo>
                  <a:lnTo>
                    <a:pt x="1525" y="4366"/>
                  </a:lnTo>
                  <a:lnTo>
                    <a:pt x="1978" y="4984"/>
                  </a:lnTo>
                  <a:lnTo>
                    <a:pt x="2143" y="5190"/>
                  </a:lnTo>
                  <a:lnTo>
                    <a:pt x="2184" y="5314"/>
                  </a:lnTo>
                  <a:lnTo>
                    <a:pt x="1813" y="6014"/>
                  </a:lnTo>
                  <a:lnTo>
                    <a:pt x="1072" y="7373"/>
                  </a:lnTo>
                  <a:lnTo>
                    <a:pt x="1" y="9350"/>
                  </a:lnTo>
                  <a:lnTo>
                    <a:pt x="989" y="10338"/>
                  </a:lnTo>
                  <a:lnTo>
                    <a:pt x="1484" y="9762"/>
                  </a:lnTo>
                  <a:lnTo>
                    <a:pt x="2596" y="8403"/>
                  </a:lnTo>
                  <a:lnTo>
                    <a:pt x="3213" y="7620"/>
                  </a:lnTo>
                  <a:lnTo>
                    <a:pt x="3749" y="6837"/>
                  </a:lnTo>
                  <a:lnTo>
                    <a:pt x="4161" y="6178"/>
                  </a:lnTo>
                  <a:lnTo>
                    <a:pt x="4284" y="5890"/>
                  </a:lnTo>
                  <a:lnTo>
                    <a:pt x="4367" y="5643"/>
                  </a:lnTo>
                  <a:lnTo>
                    <a:pt x="4367" y="5314"/>
                  </a:lnTo>
                  <a:lnTo>
                    <a:pt x="4367" y="4984"/>
                  </a:lnTo>
                  <a:lnTo>
                    <a:pt x="4284" y="4572"/>
                  </a:lnTo>
                  <a:lnTo>
                    <a:pt x="4161" y="4160"/>
                  </a:lnTo>
                  <a:lnTo>
                    <a:pt x="4037" y="3748"/>
                  </a:lnTo>
                  <a:lnTo>
                    <a:pt x="3831" y="3295"/>
                  </a:lnTo>
                  <a:lnTo>
                    <a:pt x="3625" y="2842"/>
                  </a:lnTo>
                  <a:lnTo>
                    <a:pt x="3378" y="2431"/>
                  </a:lnTo>
                  <a:lnTo>
                    <a:pt x="3131" y="2019"/>
                  </a:lnTo>
                  <a:lnTo>
                    <a:pt x="2843" y="1607"/>
                  </a:lnTo>
                  <a:lnTo>
                    <a:pt x="2554" y="1236"/>
                  </a:lnTo>
                  <a:lnTo>
                    <a:pt x="2266" y="865"/>
                  </a:lnTo>
                  <a:lnTo>
                    <a:pt x="1937" y="577"/>
                  </a:lnTo>
                  <a:lnTo>
                    <a:pt x="1648" y="330"/>
                  </a:lnTo>
                  <a:lnTo>
                    <a:pt x="1319" y="12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45;p54">
              <a:extLst>
                <a:ext uri="{FF2B5EF4-FFF2-40B4-BE49-F238E27FC236}">
                  <a16:creationId xmlns:a16="http://schemas.microsoft.com/office/drawing/2014/main" xmlns="" id="{01CB8684-A73A-46CB-8F65-ED11AB8E8AD9}"/>
                </a:ext>
              </a:extLst>
            </p:cNvPr>
            <p:cNvSpPr/>
            <p:nvPr/>
          </p:nvSpPr>
          <p:spPr>
            <a:xfrm>
              <a:off x="7219175" y="3146800"/>
              <a:ext cx="72100" cy="89600"/>
            </a:xfrm>
            <a:custGeom>
              <a:avLst/>
              <a:gdLst/>
              <a:ahLst/>
              <a:cxnLst/>
              <a:rect l="l" t="t" r="r" b="b"/>
              <a:pathLst>
                <a:path w="2884" h="3584" extrusionOk="0">
                  <a:moveTo>
                    <a:pt x="1607" y="1"/>
                  </a:moveTo>
                  <a:lnTo>
                    <a:pt x="1277" y="166"/>
                  </a:lnTo>
                  <a:lnTo>
                    <a:pt x="1030" y="289"/>
                  </a:lnTo>
                  <a:lnTo>
                    <a:pt x="783" y="371"/>
                  </a:lnTo>
                  <a:lnTo>
                    <a:pt x="330" y="371"/>
                  </a:lnTo>
                  <a:lnTo>
                    <a:pt x="124" y="413"/>
                  </a:lnTo>
                  <a:lnTo>
                    <a:pt x="42" y="495"/>
                  </a:lnTo>
                  <a:lnTo>
                    <a:pt x="1" y="577"/>
                  </a:lnTo>
                  <a:lnTo>
                    <a:pt x="1" y="660"/>
                  </a:lnTo>
                  <a:lnTo>
                    <a:pt x="124" y="742"/>
                  </a:lnTo>
                  <a:lnTo>
                    <a:pt x="248" y="825"/>
                  </a:lnTo>
                  <a:lnTo>
                    <a:pt x="412" y="866"/>
                  </a:lnTo>
                  <a:lnTo>
                    <a:pt x="742" y="948"/>
                  </a:lnTo>
                  <a:lnTo>
                    <a:pt x="907" y="948"/>
                  </a:lnTo>
                  <a:lnTo>
                    <a:pt x="742" y="1236"/>
                  </a:lnTo>
                  <a:lnTo>
                    <a:pt x="412" y="1813"/>
                  </a:lnTo>
                  <a:lnTo>
                    <a:pt x="289" y="2142"/>
                  </a:lnTo>
                  <a:lnTo>
                    <a:pt x="165" y="2431"/>
                  </a:lnTo>
                  <a:lnTo>
                    <a:pt x="124" y="2678"/>
                  </a:lnTo>
                  <a:lnTo>
                    <a:pt x="124" y="2760"/>
                  </a:lnTo>
                  <a:lnTo>
                    <a:pt x="124" y="2801"/>
                  </a:lnTo>
                  <a:lnTo>
                    <a:pt x="248" y="2843"/>
                  </a:lnTo>
                  <a:lnTo>
                    <a:pt x="371" y="2801"/>
                  </a:lnTo>
                  <a:lnTo>
                    <a:pt x="495" y="2678"/>
                  </a:lnTo>
                  <a:lnTo>
                    <a:pt x="660" y="2554"/>
                  </a:lnTo>
                  <a:lnTo>
                    <a:pt x="866" y="2266"/>
                  </a:lnTo>
                  <a:lnTo>
                    <a:pt x="989" y="2142"/>
                  </a:lnTo>
                  <a:lnTo>
                    <a:pt x="989" y="2348"/>
                  </a:lnTo>
                  <a:lnTo>
                    <a:pt x="1030" y="2884"/>
                  </a:lnTo>
                  <a:lnTo>
                    <a:pt x="1071" y="3131"/>
                  </a:lnTo>
                  <a:lnTo>
                    <a:pt x="1154" y="3378"/>
                  </a:lnTo>
                  <a:lnTo>
                    <a:pt x="1236" y="3543"/>
                  </a:lnTo>
                  <a:lnTo>
                    <a:pt x="1277" y="3584"/>
                  </a:lnTo>
                  <a:lnTo>
                    <a:pt x="1401" y="3584"/>
                  </a:lnTo>
                  <a:lnTo>
                    <a:pt x="1442" y="3543"/>
                  </a:lnTo>
                  <a:lnTo>
                    <a:pt x="1483" y="3378"/>
                  </a:lnTo>
                  <a:lnTo>
                    <a:pt x="1524" y="3172"/>
                  </a:lnTo>
                  <a:lnTo>
                    <a:pt x="1524" y="2966"/>
                  </a:lnTo>
                  <a:lnTo>
                    <a:pt x="1483" y="2513"/>
                  </a:lnTo>
                  <a:lnTo>
                    <a:pt x="1442" y="2348"/>
                  </a:lnTo>
                  <a:lnTo>
                    <a:pt x="1566" y="2472"/>
                  </a:lnTo>
                  <a:lnTo>
                    <a:pt x="1772" y="2843"/>
                  </a:lnTo>
                  <a:lnTo>
                    <a:pt x="2019" y="3131"/>
                  </a:lnTo>
                  <a:lnTo>
                    <a:pt x="2142" y="3213"/>
                  </a:lnTo>
                  <a:lnTo>
                    <a:pt x="2225" y="3255"/>
                  </a:lnTo>
                  <a:lnTo>
                    <a:pt x="2266" y="3213"/>
                  </a:lnTo>
                  <a:lnTo>
                    <a:pt x="2307" y="3172"/>
                  </a:lnTo>
                  <a:lnTo>
                    <a:pt x="2307" y="3007"/>
                  </a:lnTo>
                  <a:lnTo>
                    <a:pt x="2225" y="2843"/>
                  </a:lnTo>
                  <a:lnTo>
                    <a:pt x="2142" y="2637"/>
                  </a:lnTo>
                  <a:lnTo>
                    <a:pt x="1978" y="2266"/>
                  </a:lnTo>
                  <a:lnTo>
                    <a:pt x="1895" y="2101"/>
                  </a:lnTo>
                  <a:lnTo>
                    <a:pt x="2019" y="2184"/>
                  </a:lnTo>
                  <a:lnTo>
                    <a:pt x="2307" y="2307"/>
                  </a:lnTo>
                  <a:lnTo>
                    <a:pt x="2637" y="2390"/>
                  </a:lnTo>
                  <a:lnTo>
                    <a:pt x="2801" y="2390"/>
                  </a:lnTo>
                  <a:lnTo>
                    <a:pt x="2884" y="2348"/>
                  </a:lnTo>
                  <a:lnTo>
                    <a:pt x="2884" y="2266"/>
                  </a:lnTo>
                  <a:lnTo>
                    <a:pt x="2842" y="2142"/>
                  </a:lnTo>
                  <a:lnTo>
                    <a:pt x="2637" y="1895"/>
                  </a:lnTo>
                  <a:lnTo>
                    <a:pt x="2389" y="1731"/>
                  </a:lnTo>
                  <a:lnTo>
                    <a:pt x="2266" y="1648"/>
                  </a:lnTo>
                  <a:lnTo>
                    <a:pt x="2389" y="1484"/>
                  </a:lnTo>
                  <a:lnTo>
                    <a:pt x="2513" y="1278"/>
                  </a:lnTo>
                  <a:lnTo>
                    <a:pt x="2595" y="989"/>
                  </a:lnTo>
                  <a:lnTo>
                    <a:pt x="1607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6;p54">
              <a:extLst>
                <a:ext uri="{FF2B5EF4-FFF2-40B4-BE49-F238E27FC236}">
                  <a16:creationId xmlns:a16="http://schemas.microsoft.com/office/drawing/2014/main" xmlns="" id="{0970C945-8FA3-426D-9924-86A1753DC824}"/>
                </a:ext>
              </a:extLst>
            </p:cNvPr>
            <p:cNvSpPr/>
            <p:nvPr/>
          </p:nvSpPr>
          <p:spPr>
            <a:xfrm>
              <a:off x="7068850" y="2564025"/>
              <a:ext cx="235825" cy="360400"/>
            </a:xfrm>
            <a:custGeom>
              <a:avLst/>
              <a:gdLst/>
              <a:ahLst/>
              <a:cxnLst/>
              <a:rect l="l" t="t" r="r" b="b"/>
              <a:pathLst>
                <a:path w="9433" h="14416" extrusionOk="0">
                  <a:moveTo>
                    <a:pt x="4407" y="0"/>
                  </a:moveTo>
                  <a:lnTo>
                    <a:pt x="3748" y="83"/>
                  </a:lnTo>
                  <a:lnTo>
                    <a:pt x="3089" y="206"/>
                  </a:lnTo>
                  <a:lnTo>
                    <a:pt x="2513" y="412"/>
                  </a:lnTo>
                  <a:lnTo>
                    <a:pt x="1936" y="659"/>
                  </a:lnTo>
                  <a:lnTo>
                    <a:pt x="1483" y="948"/>
                  </a:lnTo>
                  <a:lnTo>
                    <a:pt x="1277" y="1112"/>
                  </a:lnTo>
                  <a:lnTo>
                    <a:pt x="1112" y="1318"/>
                  </a:lnTo>
                  <a:lnTo>
                    <a:pt x="948" y="1524"/>
                  </a:lnTo>
                  <a:lnTo>
                    <a:pt x="824" y="1730"/>
                  </a:lnTo>
                  <a:lnTo>
                    <a:pt x="701" y="1936"/>
                  </a:lnTo>
                  <a:lnTo>
                    <a:pt x="618" y="2183"/>
                  </a:lnTo>
                  <a:lnTo>
                    <a:pt x="330" y="3501"/>
                  </a:lnTo>
                  <a:lnTo>
                    <a:pt x="165" y="4696"/>
                  </a:lnTo>
                  <a:lnTo>
                    <a:pt x="42" y="5725"/>
                  </a:lnTo>
                  <a:lnTo>
                    <a:pt x="0" y="6673"/>
                  </a:lnTo>
                  <a:lnTo>
                    <a:pt x="42" y="7579"/>
                  </a:lnTo>
                  <a:lnTo>
                    <a:pt x="124" y="8114"/>
                  </a:lnTo>
                  <a:lnTo>
                    <a:pt x="206" y="8608"/>
                  </a:lnTo>
                  <a:lnTo>
                    <a:pt x="330" y="9061"/>
                  </a:lnTo>
                  <a:lnTo>
                    <a:pt x="495" y="9473"/>
                  </a:lnTo>
                  <a:lnTo>
                    <a:pt x="701" y="9844"/>
                  </a:lnTo>
                  <a:lnTo>
                    <a:pt x="907" y="10173"/>
                  </a:lnTo>
                  <a:lnTo>
                    <a:pt x="1154" y="10462"/>
                  </a:lnTo>
                  <a:lnTo>
                    <a:pt x="1442" y="10750"/>
                  </a:lnTo>
                  <a:lnTo>
                    <a:pt x="1854" y="11038"/>
                  </a:lnTo>
                  <a:lnTo>
                    <a:pt x="2224" y="11285"/>
                  </a:lnTo>
                  <a:lnTo>
                    <a:pt x="2636" y="11533"/>
                  </a:lnTo>
                  <a:lnTo>
                    <a:pt x="3048" y="11697"/>
                  </a:lnTo>
                  <a:lnTo>
                    <a:pt x="3707" y="12027"/>
                  </a:lnTo>
                  <a:lnTo>
                    <a:pt x="3995" y="12233"/>
                  </a:lnTo>
                  <a:lnTo>
                    <a:pt x="4284" y="12439"/>
                  </a:lnTo>
                  <a:lnTo>
                    <a:pt x="4490" y="12727"/>
                  </a:lnTo>
                  <a:lnTo>
                    <a:pt x="4613" y="13015"/>
                  </a:lnTo>
                  <a:lnTo>
                    <a:pt x="4696" y="13427"/>
                  </a:lnTo>
                  <a:lnTo>
                    <a:pt x="4737" y="13880"/>
                  </a:lnTo>
                  <a:lnTo>
                    <a:pt x="4902" y="14045"/>
                  </a:lnTo>
                  <a:lnTo>
                    <a:pt x="5066" y="14168"/>
                  </a:lnTo>
                  <a:lnTo>
                    <a:pt x="5396" y="14333"/>
                  </a:lnTo>
                  <a:lnTo>
                    <a:pt x="5766" y="14416"/>
                  </a:lnTo>
                  <a:lnTo>
                    <a:pt x="6137" y="14416"/>
                  </a:lnTo>
                  <a:lnTo>
                    <a:pt x="6467" y="14374"/>
                  </a:lnTo>
                  <a:lnTo>
                    <a:pt x="6796" y="14210"/>
                  </a:lnTo>
                  <a:lnTo>
                    <a:pt x="7043" y="14004"/>
                  </a:lnTo>
                  <a:lnTo>
                    <a:pt x="7249" y="13757"/>
                  </a:lnTo>
                  <a:lnTo>
                    <a:pt x="7290" y="13262"/>
                  </a:lnTo>
                  <a:lnTo>
                    <a:pt x="7373" y="12809"/>
                  </a:lnTo>
                  <a:lnTo>
                    <a:pt x="7455" y="12397"/>
                  </a:lnTo>
                  <a:lnTo>
                    <a:pt x="7537" y="11986"/>
                  </a:lnTo>
                  <a:lnTo>
                    <a:pt x="7785" y="11327"/>
                  </a:lnTo>
                  <a:lnTo>
                    <a:pt x="8073" y="10750"/>
                  </a:lnTo>
                  <a:lnTo>
                    <a:pt x="8361" y="10297"/>
                  </a:lnTo>
                  <a:lnTo>
                    <a:pt x="8691" y="9844"/>
                  </a:lnTo>
                  <a:lnTo>
                    <a:pt x="8938" y="9473"/>
                  </a:lnTo>
                  <a:lnTo>
                    <a:pt x="9144" y="9061"/>
                  </a:lnTo>
                  <a:lnTo>
                    <a:pt x="9432" y="8444"/>
                  </a:lnTo>
                  <a:lnTo>
                    <a:pt x="9432" y="8402"/>
                  </a:lnTo>
                  <a:lnTo>
                    <a:pt x="9432" y="7249"/>
                  </a:lnTo>
                  <a:lnTo>
                    <a:pt x="9432" y="7002"/>
                  </a:lnTo>
                  <a:lnTo>
                    <a:pt x="9432" y="5725"/>
                  </a:lnTo>
                  <a:lnTo>
                    <a:pt x="9350" y="4325"/>
                  </a:lnTo>
                  <a:lnTo>
                    <a:pt x="9267" y="3625"/>
                  </a:lnTo>
                  <a:lnTo>
                    <a:pt x="9185" y="3048"/>
                  </a:lnTo>
                  <a:lnTo>
                    <a:pt x="9061" y="2513"/>
                  </a:lnTo>
                  <a:lnTo>
                    <a:pt x="8897" y="2101"/>
                  </a:lnTo>
                  <a:lnTo>
                    <a:pt x="8732" y="1813"/>
                  </a:lnTo>
                  <a:lnTo>
                    <a:pt x="8567" y="1566"/>
                  </a:lnTo>
                  <a:lnTo>
                    <a:pt x="8361" y="1318"/>
                  </a:lnTo>
                  <a:lnTo>
                    <a:pt x="8114" y="1071"/>
                  </a:lnTo>
                  <a:lnTo>
                    <a:pt x="7867" y="865"/>
                  </a:lnTo>
                  <a:lnTo>
                    <a:pt x="7620" y="701"/>
                  </a:lnTo>
                  <a:lnTo>
                    <a:pt x="7332" y="536"/>
                  </a:lnTo>
                  <a:lnTo>
                    <a:pt x="7043" y="412"/>
                  </a:lnTo>
                  <a:lnTo>
                    <a:pt x="6425" y="206"/>
                  </a:lnTo>
                  <a:lnTo>
                    <a:pt x="5766" y="42"/>
                  </a:lnTo>
                  <a:lnTo>
                    <a:pt x="5066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7;p54">
              <a:extLst>
                <a:ext uri="{FF2B5EF4-FFF2-40B4-BE49-F238E27FC236}">
                  <a16:creationId xmlns:a16="http://schemas.microsoft.com/office/drawing/2014/main" xmlns="" id="{55470C9F-B489-4C82-9E48-4D33B90DD5AE}"/>
                </a:ext>
              </a:extLst>
            </p:cNvPr>
            <p:cNvSpPr/>
            <p:nvPr/>
          </p:nvSpPr>
          <p:spPr>
            <a:xfrm>
              <a:off x="7067825" y="2549600"/>
              <a:ext cx="251250" cy="196700"/>
            </a:xfrm>
            <a:custGeom>
              <a:avLst/>
              <a:gdLst/>
              <a:ahLst/>
              <a:cxnLst/>
              <a:rect l="l" t="t" r="r" b="b"/>
              <a:pathLst>
                <a:path w="10050" h="7868" extrusionOk="0">
                  <a:moveTo>
                    <a:pt x="3954" y="1"/>
                  </a:moveTo>
                  <a:lnTo>
                    <a:pt x="3254" y="83"/>
                  </a:lnTo>
                  <a:lnTo>
                    <a:pt x="2883" y="166"/>
                  </a:lnTo>
                  <a:lnTo>
                    <a:pt x="2554" y="248"/>
                  </a:lnTo>
                  <a:lnTo>
                    <a:pt x="2183" y="372"/>
                  </a:lnTo>
                  <a:lnTo>
                    <a:pt x="1854" y="536"/>
                  </a:lnTo>
                  <a:lnTo>
                    <a:pt x="1565" y="701"/>
                  </a:lnTo>
                  <a:lnTo>
                    <a:pt x="1277" y="907"/>
                  </a:lnTo>
                  <a:lnTo>
                    <a:pt x="989" y="1154"/>
                  </a:lnTo>
                  <a:lnTo>
                    <a:pt x="742" y="1442"/>
                  </a:lnTo>
                  <a:lnTo>
                    <a:pt x="494" y="1772"/>
                  </a:lnTo>
                  <a:lnTo>
                    <a:pt x="330" y="2143"/>
                  </a:lnTo>
                  <a:lnTo>
                    <a:pt x="165" y="2554"/>
                  </a:lnTo>
                  <a:lnTo>
                    <a:pt x="83" y="2966"/>
                  </a:lnTo>
                  <a:lnTo>
                    <a:pt x="41" y="3378"/>
                  </a:lnTo>
                  <a:lnTo>
                    <a:pt x="0" y="3831"/>
                  </a:lnTo>
                  <a:lnTo>
                    <a:pt x="0" y="4696"/>
                  </a:lnTo>
                  <a:lnTo>
                    <a:pt x="783" y="4078"/>
                  </a:lnTo>
                  <a:lnTo>
                    <a:pt x="1524" y="3378"/>
                  </a:lnTo>
                  <a:lnTo>
                    <a:pt x="2183" y="2637"/>
                  </a:lnTo>
                  <a:lnTo>
                    <a:pt x="2760" y="1854"/>
                  </a:lnTo>
                  <a:lnTo>
                    <a:pt x="2842" y="2143"/>
                  </a:lnTo>
                  <a:lnTo>
                    <a:pt x="2924" y="2431"/>
                  </a:lnTo>
                  <a:lnTo>
                    <a:pt x="3048" y="2719"/>
                  </a:lnTo>
                  <a:lnTo>
                    <a:pt x="3213" y="2966"/>
                  </a:lnTo>
                  <a:lnTo>
                    <a:pt x="3419" y="3213"/>
                  </a:lnTo>
                  <a:lnTo>
                    <a:pt x="3625" y="3460"/>
                  </a:lnTo>
                  <a:lnTo>
                    <a:pt x="4119" y="3831"/>
                  </a:lnTo>
                  <a:lnTo>
                    <a:pt x="4448" y="4078"/>
                  </a:lnTo>
                  <a:lnTo>
                    <a:pt x="4737" y="4284"/>
                  </a:lnTo>
                  <a:lnTo>
                    <a:pt x="5107" y="4449"/>
                  </a:lnTo>
                  <a:lnTo>
                    <a:pt x="5437" y="4573"/>
                  </a:lnTo>
                  <a:lnTo>
                    <a:pt x="5807" y="4696"/>
                  </a:lnTo>
                  <a:lnTo>
                    <a:pt x="6178" y="4737"/>
                  </a:lnTo>
                  <a:lnTo>
                    <a:pt x="6549" y="4737"/>
                  </a:lnTo>
                  <a:lnTo>
                    <a:pt x="6920" y="4696"/>
                  </a:lnTo>
                  <a:lnTo>
                    <a:pt x="6961" y="5026"/>
                  </a:lnTo>
                  <a:lnTo>
                    <a:pt x="6961" y="5314"/>
                  </a:lnTo>
                  <a:lnTo>
                    <a:pt x="7043" y="5602"/>
                  </a:lnTo>
                  <a:lnTo>
                    <a:pt x="7125" y="5890"/>
                  </a:lnTo>
                  <a:lnTo>
                    <a:pt x="7249" y="6179"/>
                  </a:lnTo>
                  <a:lnTo>
                    <a:pt x="7373" y="6426"/>
                  </a:lnTo>
                  <a:lnTo>
                    <a:pt x="7537" y="6673"/>
                  </a:lnTo>
                  <a:lnTo>
                    <a:pt x="7743" y="6920"/>
                  </a:lnTo>
                  <a:lnTo>
                    <a:pt x="7949" y="7126"/>
                  </a:lnTo>
                  <a:lnTo>
                    <a:pt x="8196" y="7291"/>
                  </a:lnTo>
                  <a:lnTo>
                    <a:pt x="8443" y="7456"/>
                  </a:lnTo>
                  <a:lnTo>
                    <a:pt x="8691" y="7579"/>
                  </a:lnTo>
                  <a:lnTo>
                    <a:pt x="8979" y="7703"/>
                  </a:lnTo>
                  <a:lnTo>
                    <a:pt x="9267" y="7785"/>
                  </a:lnTo>
                  <a:lnTo>
                    <a:pt x="9555" y="7826"/>
                  </a:lnTo>
                  <a:lnTo>
                    <a:pt x="9885" y="7867"/>
                  </a:lnTo>
                  <a:lnTo>
                    <a:pt x="9967" y="7250"/>
                  </a:lnTo>
                  <a:lnTo>
                    <a:pt x="10050" y="6591"/>
                  </a:lnTo>
                  <a:lnTo>
                    <a:pt x="10050" y="5973"/>
                  </a:lnTo>
                  <a:lnTo>
                    <a:pt x="10008" y="5314"/>
                  </a:lnTo>
                  <a:lnTo>
                    <a:pt x="9967" y="4696"/>
                  </a:lnTo>
                  <a:lnTo>
                    <a:pt x="9844" y="4078"/>
                  </a:lnTo>
                  <a:lnTo>
                    <a:pt x="9679" y="3460"/>
                  </a:lnTo>
                  <a:lnTo>
                    <a:pt x="9473" y="2843"/>
                  </a:lnTo>
                  <a:lnTo>
                    <a:pt x="9267" y="2307"/>
                  </a:lnTo>
                  <a:lnTo>
                    <a:pt x="8979" y="1813"/>
                  </a:lnTo>
                  <a:lnTo>
                    <a:pt x="8649" y="1319"/>
                  </a:lnTo>
                  <a:lnTo>
                    <a:pt x="8443" y="1113"/>
                  </a:lnTo>
                  <a:lnTo>
                    <a:pt x="8196" y="948"/>
                  </a:lnTo>
                  <a:lnTo>
                    <a:pt x="7990" y="783"/>
                  </a:lnTo>
                  <a:lnTo>
                    <a:pt x="7743" y="660"/>
                  </a:lnTo>
                  <a:lnTo>
                    <a:pt x="7208" y="454"/>
                  </a:lnTo>
                  <a:lnTo>
                    <a:pt x="6672" y="289"/>
                  </a:lnTo>
                  <a:lnTo>
                    <a:pt x="6137" y="207"/>
                  </a:lnTo>
                  <a:lnTo>
                    <a:pt x="5396" y="83"/>
                  </a:lnTo>
                  <a:lnTo>
                    <a:pt x="4695" y="42"/>
                  </a:lnTo>
                  <a:lnTo>
                    <a:pt x="39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48;p54">
              <a:extLst>
                <a:ext uri="{FF2B5EF4-FFF2-40B4-BE49-F238E27FC236}">
                  <a16:creationId xmlns:a16="http://schemas.microsoft.com/office/drawing/2014/main" xmlns="" id="{1D86E93A-387C-4877-BBC5-018A1D551A0B}"/>
                </a:ext>
              </a:extLst>
            </p:cNvPr>
            <p:cNvSpPr/>
            <p:nvPr/>
          </p:nvSpPr>
          <p:spPr>
            <a:xfrm>
              <a:off x="7120325" y="2739075"/>
              <a:ext cx="48425" cy="19575"/>
            </a:xfrm>
            <a:custGeom>
              <a:avLst/>
              <a:gdLst/>
              <a:ahLst/>
              <a:cxnLst/>
              <a:rect l="l" t="t" r="r" b="b"/>
              <a:pathLst>
                <a:path w="1937" h="783" extrusionOk="0">
                  <a:moveTo>
                    <a:pt x="1689" y="0"/>
                  </a:moveTo>
                  <a:lnTo>
                    <a:pt x="1607" y="41"/>
                  </a:lnTo>
                  <a:lnTo>
                    <a:pt x="1566" y="82"/>
                  </a:lnTo>
                  <a:lnTo>
                    <a:pt x="1360" y="247"/>
                  </a:lnTo>
                  <a:lnTo>
                    <a:pt x="1236" y="288"/>
                  </a:lnTo>
                  <a:lnTo>
                    <a:pt x="1072" y="371"/>
                  </a:lnTo>
                  <a:lnTo>
                    <a:pt x="701" y="371"/>
                  </a:lnTo>
                  <a:lnTo>
                    <a:pt x="495" y="330"/>
                  </a:lnTo>
                  <a:lnTo>
                    <a:pt x="289" y="247"/>
                  </a:lnTo>
                  <a:lnTo>
                    <a:pt x="207" y="206"/>
                  </a:lnTo>
                  <a:lnTo>
                    <a:pt x="124" y="247"/>
                  </a:lnTo>
                  <a:lnTo>
                    <a:pt x="83" y="247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494"/>
                  </a:lnTo>
                  <a:lnTo>
                    <a:pt x="42" y="536"/>
                  </a:lnTo>
                  <a:lnTo>
                    <a:pt x="83" y="618"/>
                  </a:lnTo>
                  <a:lnTo>
                    <a:pt x="413" y="741"/>
                  </a:lnTo>
                  <a:lnTo>
                    <a:pt x="742" y="783"/>
                  </a:lnTo>
                  <a:lnTo>
                    <a:pt x="1072" y="783"/>
                  </a:lnTo>
                  <a:lnTo>
                    <a:pt x="1401" y="659"/>
                  </a:lnTo>
                  <a:lnTo>
                    <a:pt x="1689" y="494"/>
                  </a:lnTo>
                  <a:lnTo>
                    <a:pt x="1895" y="330"/>
                  </a:lnTo>
                  <a:lnTo>
                    <a:pt x="1895" y="247"/>
                  </a:lnTo>
                  <a:lnTo>
                    <a:pt x="1936" y="165"/>
                  </a:lnTo>
                  <a:lnTo>
                    <a:pt x="1895" y="124"/>
                  </a:lnTo>
                  <a:lnTo>
                    <a:pt x="1854" y="4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9;p54">
              <a:extLst>
                <a:ext uri="{FF2B5EF4-FFF2-40B4-BE49-F238E27FC236}">
                  <a16:creationId xmlns:a16="http://schemas.microsoft.com/office/drawing/2014/main" xmlns="" id="{0B6D31F3-F760-4500-A738-9055BF501C6C}"/>
                </a:ext>
              </a:extLst>
            </p:cNvPr>
            <p:cNvSpPr/>
            <p:nvPr/>
          </p:nvSpPr>
          <p:spPr>
            <a:xfrm>
              <a:off x="7125475" y="2716425"/>
              <a:ext cx="14450" cy="12375"/>
            </a:xfrm>
            <a:custGeom>
              <a:avLst/>
              <a:gdLst/>
              <a:ahLst/>
              <a:cxnLst/>
              <a:rect l="l" t="t" r="r" b="b"/>
              <a:pathLst>
                <a:path w="578" h="495" extrusionOk="0">
                  <a:moveTo>
                    <a:pt x="165" y="0"/>
                  </a:moveTo>
                  <a:lnTo>
                    <a:pt x="83" y="41"/>
                  </a:lnTo>
                  <a:lnTo>
                    <a:pt x="1" y="124"/>
                  </a:lnTo>
                  <a:lnTo>
                    <a:pt x="1" y="247"/>
                  </a:lnTo>
                  <a:lnTo>
                    <a:pt x="1" y="453"/>
                  </a:lnTo>
                  <a:lnTo>
                    <a:pt x="42" y="494"/>
                  </a:lnTo>
                  <a:lnTo>
                    <a:pt x="124" y="494"/>
                  </a:lnTo>
                  <a:lnTo>
                    <a:pt x="124" y="453"/>
                  </a:lnTo>
                  <a:lnTo>
                    <a:pt x="83" y="329"/>
                  </a:lnTo>
                  <a:lnTo>
                    <a:pt x="83" y="206"/>
                  </a:lnTo>
                  <a:lnTo>
                    <a:pt x="124" y="124"/>
                  </a:lnTo>
                  <a:lnTo>
                    <a:pt x="207" y="82"/>
                  </a:lnTo>
                  <a:lnTo>
                    <a:pt x="330" y="82"/>
                  </a:lnTo>
                  <a:lnTo>
                    <a:pt x="495" y="206"/>
                  </a:lnTo>
                  <a:lnTo>
                    <a:pt x="536" y="206"/>
                  </a:lnTo>
                  <a:lnTo>
                    <a:pt x="577" y="165"/>
                  </a:lnTo>
                  <a:lnTo>
                    <a:pt x="577" y="124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682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0;p54">
              <a:extLst>
                <a:ext uri="{FF2B5EF4-FFF2-40B4-BE49-F238E27FC236}">
                  <a16:creationId xmlns:a16="http://schemas.microsoft.com/office/drawing/2014/main" xmlns="" id="{C7D41F49-9A4A-44B1-A70E-F261F57ECCE2}"/>
                </a:ext>
              </a:extLst>
            </p:cNvPr>
            <p:cNvSpPr/>
            <p:nvPr/>
          </p:nvSpPr>
          <p:spPr>
            <a:xfrm>
              <a:off x="7065750" y="2714350"/>
              <a:ext cx="31950" cy="22675"/>
            </a:xfrm>
            <a:custGeom>
              <a:avLst/>
              <a:gdLst/>
              <a:ahLst/>
              <a:cxnLst/>
              <a:rect l="l" t="t" r="r" b="b"/>
              <a:pathLst>
                <a:path w="1278" h="907" extrusionOk="0">
                  <a:moveTo>
                    <a:pt x="660" y="1"/>
                  </a:moveTo>
                  <a:lnTo>
                    <a:pt x="413" y="42"/>
                  </a:lnTo>
                  <a:lnTo>
                    <a:pt x="207" y="124"/>
                  </a:lnTo>
                  <a:lnTo>
                    <a:pt x="42" y="248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536"/>
                  </a:lnTo>
                  <a:lnTo>
                    <a:pt x="42" y="618"/>
                  </a:lnTo>
                  <a:lnTo>
                    <a:pt x="166" y="742"/>
                  </a:lnTo>
                  <a:lnTo>
                    <a:pt x="372" y="866"/>
                  </a:lnTo>
                  <a:lnTo>
                    <a:pt x="619" y="907"/>
                  </a:lnTo>
                  <a:lnTo>
                    <a:pt x="866" y="866"/>
                  </a:lnTo>
                  <a:lnTo>
                    <a:pt x="1072" y="783"/>
                  </a:lnTo>
                  <a:lnTo>
                    <a:pt x="1236" y="660"/>
                  </a:lnTo>
                  <a:lnTo>
                    <a:pt x="1278" y="577"/>
                  </a:lnTo>
                  <a:lnTo>
                    <a:pt x="1278" y="495"/>
                  </a:lnTo>
                  <a:lnTo>
                    <a:pt x="1278" y="412"/>
                  </a:lnTo>
                  <a:lnTo>
                    <a:pt x="1236" y="289"/>
                  </a:lnTo>
                  <a:lnTo>
                    <a:pt x="1113" y="165"/>
                  </a:lnTo>
                  <a:lnTo>
                    <a:pt x="907" y="42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51;p54">
              <a:extLst>
                <a:ext uri="{FF2B5EF4-FFF2-40B4-BE49-F238E27FC236}">
                  <a16:creationId xmlns:a16="http://schemas.microsoft.com/office/drawing/2014/main" xmlns="" id="{2B38494B-D12F-4EE6-91BC-63B53372B337}"/>
                </a:ext>
              </a:extLst>
            </p:cNvPr>
            <p:cNvSpPr/>
            <p:nvPr/>
          </p:nvSpPr>
          <p:spPr>
            <a:xfrm>
              <a:off x="7186225" y="2719500"/>
              <a:ext cx="32975" cy="21650"/>
            </a:xfrm>
            <a:custGeom>
              <a:avLst/>
              <a:gdLst/>
              <a:ahLst/>
              <a:cxnLst/>
              <a:rect l="l" t="t" r="r" b="b"/>
              <a:pathLst>
                <a:path w="1319" h="866" extrusionOk="0">
                  <a:moveTo>
                    <a:pt x="412" y="1"/>
                  </a:moveTo>
                  <a:lnTo>
                    <a:pt x="207" y="83"/>
                  </a:lnTo>
                  <a:lnTo>
                    <a:pt x="83" y="206"/>
                  </a:lnTo>
                  <a:lnTo>
                    <a:pt x="42" y="289"/>
                  </a:lnTo>
                  <a:lnTo>
                    <a:pt x="1" y="412"/>
                  </a:lnTo>
                  <a:lnTo>
                    <a:pt x="42" y="495"/>
                  </a:lnTo>
                  <a:lnTo>
                    <a:pt x="42" y="577"/>
                  </a:lnTo>
                  <a:lnTo>
                    <a:pt x="207" y="742"/>
                  </a:lnTo>
                  <a:lnTo>
                    <a:pt x="412" y="824"/>
                  </a:lnTo>
                  <a:lnTo>
                    <a:pt x="660" y="865"/>
                  </a:lnTo>
                  <a:lnTo>
                    <a:pt x="907" y="865"/>
                  </a:lnTo>
                  <a:lnTo>
                    <a:pt x="1113" y="783"/>
                  </a:lnTo>
                  <a:lnTo>
                    <a:pt x="1236" y="618"/>
                  </a:lnTo>
                  <a:lnTo>
                    <a:pt x="1277" y="536"/>
                  </a:lnTo>
                  <a:lnTo>
                    <a:pt x="1319" y="454"/>
                  </a:lnTo>
                  <a:lnTo>
                    <a:pt x="1319" y="371"/>
                  </a:lnTo>
                  <a:lnTo>
                    <a:pt x="1277" y="289"/>
                  </a:lnTo>
                  <a:lnTo>
                    <a:pt x="1154" y="124"/>
                  </a:lnTo>
                  <a:lnTo>
                    <a:pt x="948" y="42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2;p54">
              <a:extLst>
                <a:ext uri="{FF2B5EF4-FFF2-40B4-BE49-F238E27FC236}">
                  <a16:creationId xmlns:a16="http://schemas.microsoft.com/office/drawing/2014/main" xmlns="" id="{F3B8988E-FBF3-4ED1-80AD-B33257338B33}"/>
                </a:ext>
              </a:extLst>
            </p:cNvPr>
            <p:cNvSpPr/>
            <p:nvPr/>
          </p:nvSpPr>
          <p:spPr>
            <a:xfrm>
              <a:off x="7173875" y="2694800"/>
              <a:ext cx="27825" cy="19575"/>
            </a:xfrm>
            <a:custGeom>
              <a:avLst/>
              <a:gdLst/>
              <a:ahLst/>
              <a:cxnLst/>
              <a:rect l="l" t="t" r="r" b="b"/>
              <a:pathLst>
                <a:path w="1113" h="783" extrusionOk="0">
                  <a:moveTo>
                    <a:pt x="453" y="0"/>
                  </a:moveTo>
                  <a:lnTo>
                    <a:pt x="330" y="41"/>
                  </a:lnTo>
                  <a:lnTo>
                    <a:pt x="165" y="165"/>
                  </a:lnTo>
                  <a:lnTo>
                    <a:pt x="83" y="288"/>
                  </a:lnTo>
                  <a:lnTo>
                    <a:pt x="42" y="412"/>
                  </a:lnTo>
                  <a:lnTo>
                    <a:pt x="0" y="659"/>
                  </a:lnTo>
                  <a:lnTo>
                    <a:pt x="0" y="741"/>
                  </a:lnTo>
                  <a:lnTo>
                    <a:pt x="165" y="741"/>
                  </a:lnTo>
                  <a:lnTo>
                    <a:pt x="206" y="659"/>
                  </a:lnTo>
                  <a:lnTo>
                    <a:pt x="248" y="494"/>
                  </a:lnTo>
                  <a:lnTo>
                    <a:pt x="330" y="330"/>
                  </a:lnTo>
                  <a:lnTo>
                    <a:pt x="412" y="247"/>
                  </a:lnTo>
                  <a:lnTo>
                    <a:pt x="536" y="206"/>
                  </a:lnTo>
                  <a:lnTo>
                    <a:pt x="618" y="206"/>
                  </a:lnTo>
                  <a:lnTo>
                    <a:pt x="701" y="247"/>
                  </a:lnTo>
                  <a:lnTo>
                    <a:pt x="783" y="371"/>
                  </a:lnTo>
                  <a:lnTo>
                    <a:pt x="865" y="536"/>
                  </a:lnTo>
                  <a:lnTo>
                    <a:pt x="906" y="700"/>
                  </a:lnTo>
                  <a:lnTo>
                    <a:pt x="948" y="783"/>
                  </a:lnTo>
                  <a:lnTo>
                    <a:pt x="989" y="783"/>
                  </a:lnTo>
                  <a:lnTo>
                    <a:pt x="1071" y="741"/>
                  </a:lnTo>
                  <a:lnTo>
                    <a:pt x="1112" y="659"/>
                  </a:lnTo>
                  <a:lnTo>
                    <a:pt x="1030" y="412"/>
                  </a:lnTo>
                  <a:lnTo>
                    <a:pt x="948" y="206"/>
                  </a:lnTo>
                  <a:lnTo>
                    <a:pt x="783" y="4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53;p54">
              <a:extLst>
                <a:ext uri="{FF2B5EF4-FFF2-40B4-BE49-F238E27FC236}">
                  <a16:creationId xmlns:a16="http://schemas.microsoft.com/office/drawing/2014/main" xmlns="" id="{07B67801-0A24-4F1F-8FD0-09C003CE9871}"/>
                </a:ext>
              </a:extLst>
            </p:cNvPr>
            <p:cNvSpPr/>
            <p:nvPr/>
          </p:nvSpPr>
          <p:spPr>
            <a:xfrm>
              <a:off x="7082225" y="2690675"/>
              <a:ext cx="27825" cy="20625"/>
            </a:xfrm>
            <a:custGeom>
              <a:avLst/>
              <a:gdLst/>
              <a:ahLst/>
              <a:cxnLst/>
              <a:rect l="l" t="t" r="r" b="b"/>
              <a:pathLst>
                <a:path w="1113" h="825" extrusionOk="0">
                  <a:moveTo>
                    <a:pt x="577" y="0"/>
                  </a:moveTo>
                  <a:lnTo>
                    <a:pt x="454" y="42"/>
                  </a:lnTo>
                  <a:lnTo>
                    <a:pt x="330" y="42"/>
                  </a:lnTo>
                  <a:lnTo>
                    <a:pt x="166" y="206"/>
                  </a:lnTo>
                  <a:lnTo>
                    <a:pt x="83" y="330"/>
                  </a:lnTo>
                  <a:lnTo>
                    <a:pt x="42" y="412"/>
                  </a:lnTo>
                  <a:lnTo>
                    <a:pt x="1" y="659"/>
                  </a:lnTo>
                  <a:lnTo>
                    <a:pt x="1" y="742"/>
                  </a:lnTo>
                  <a:lnTo>
                    <a:pt x="83" y="783"/>
                  </a:lnTo>
                  <a:lnTo>
                    <a:pt x="166" y="783"/>
                  </a:lnTo>
                  <a:lnTo>
                    <a:pt x="207" y="701"/>
                  </a:lnTo>
                  <a:lnTo>
                    <a:pt x="248" y="495"/>
                  </a:lnTo>
                  <a:lnTo>
                    <a:pt x="330" y="330"/>
                  </a:lnTo>
                  <a:lnTo>
                    <a:pt x="413" y="247"/>
                  </a:lnTo>
                  <a:lnTo>
                    <a:pt x="536" y="206"/>
                  </a:lnTo>
                  <a:lnTo>
                    <a:pt x="619" y="247"/>
                  </a:lnTo>
                  <a:lnTo>
                    <a:pt x="701" y="289"/>
                  </a:lnTo>
                  <a:lnTo>
                    <a:pt x="783" y="412"/>
                  </a:lnTo>
                  <a:lnTo>
                    <a:pt x="866" y="577"/>
                  </a:lnTo>
                  <a:lnTo>
                    <a:pt x="907" y="742"/>
                  </a:lnTo>
                  <a:lnTo>
                    <a:pt x="948" y="783"/>
                  </a:lnTo>
                  <a:lnTo>
                    <a:pt x="1030" y="824"/>
                  </a:lnTo>
                  <a:lnTo>
                    <a:pt x="1072" y="783"/>
                  </a:lnTo>
                  <a:lnTo>
                    <a:pt x="1113" y="701"/>
                  </a:lnTo>
                  <a:lnTo>
                    <a:pt x="1030" y="453"/>
                  </a:lnTo>
                  <a:lnTo>
                    <a:pt x="948" y="247"/>
                  </a:lnTo>
                  <a:lnTo>
                    <a:pt x="783" y="83"/>
                  </a:lnTo>
                  <a:lnTo>
                    <a:pt x="660" y="42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54;p54">
              <a:extLst>
                <a:ext uri="{FF2B5EF4-FFF2-40B4-BE49-F238E27FC236}">
                  <a16:creationId xmlns:a16="http://schemas.microsoft.com/office/drawing/2014/main" xmlns="" id="{8AC40048-B32E-4876-97F9-9A76ACCA3F2A}"/>
                </a:ext>
              </a:extLst>
            </p:cNvPr>
            <p:cNvSpPr/>
            <p:nvPr/>
          </p:nvSpPr>
          <p:spPr>
            <a:xfrm>
              <a:off x="7284050" y="2724650"/>
              <a:ext cx="64900" cy="66950"/>
            </a:xfrm>
            <a:custGeom>
              <a:avLst/>
              <a:gdLst/>
              <a:ahLst/>
              <a:cxnLst/>
              <a:rect l="l" t="t" r="r" b="b"/>
              <a:pathLst>
                <a:path w="2596" h="2678" extrusionOk="0">
                  <a:moveTo>
                    <a:pt x="1648" y="0"/>
                  </a:moveTo>
                  <a:lnTo>
                    <a:pt x="1401" y="42"/>
                  </a:lnTo>
                  <a:lnTo>
                    <a:pt x="1154" y="83"/>
                  </a:lnTo>
                  <a:lnTo>
                    <a:pt x="906" y="206"/>
                  </a:lnTo>
                  <a:lnTo>
                    <a:pt x="659" y="371"/>
                  </a:lnTo>
                  <a:lnTo>
                    <a:pt x="453" y="577"/>
                  </a:lnTo>
                  <a:lnTo>
                    <a:pt x="247" y="783"/>
                  </a:lnTo>
                  <a:lnTo>
                    <a:pt x="124" y="1030"/>
                  </a:lnTo>
                  <a:lnTo>
                    <a:pt x="42" y="1277"/>
                  </a:lnTo>
                  <a:lnTo>
                    <a:pt x="0" y="1566"/>
                  </a:lnTo>
                  <a:lnTo>
                    <a:pt x="0" y="1813"/>
                  </a:lnTo>
                  <a:lnTo>
                    <a:pt x="42" y="2019"/>
                  </a:lnTo>
                  <a:lnTo>
                    <a:pt x="165" y="2225"/>
                  </a:lnTo>
                  <a:lnTo>
                    <a:pt x="289" y="2430"/>
                  </a:lnTo>
                  <a:lnTo>
                    <a:pt x="495" y="2554"/>
                  </a:lnTo>
                  <a:lnTo>
                    <a:pt x="700" y="2636"/>
                  </a:lnTo>
                  <a:lnTo>
                    <a:pt x="948" y="2678"/>
                  </a:lnTo>
                  <a:lnTo>
                    <a:pt x="1195" y="2678"/>
                  </a:lnTo>
                  <a:lnTo>
                    <a:pt x="1442" y="2595"/>
                  </a:lnTo>
                  <a:lnTo>
                    <a:pt x="1689" y="2472"/>
                  </a:lnTo>
                  <a:lnTo>
                    <a:pt x="1936" y="2348"/>
                  </a:lnTo>
                  <a:lnTo>
                    <a:pt x="2142" y="2142"/>
                  </a:lnTo>
                  <a:lnTo>
                    <a:pt x="2348" y="1895"/>
                  </a:lnTo>
                  <a:lnTo>
                    <a:pt x="2471" y="1648"/>
                  </a:lnTo>
                  <a:lnTo>
                    <a:pt x="2554" y="1401"/>
                  </a:lnTo>
                  <a:lnTo>
                    <a:pt x="2595" y="1154"/>
                  </a:lnTo>
                  <a:lnTo>
                    <a:pt x="2595" y="907"/>
                  </a:lnTo>
                  <a:lnTo>
                    <a:pt x="2554" y="659"/>
                  </a:lnTo>
                  <a:lnTo>
                    <a:pt x="2430" y="454"/>
                  </a:lnTo>
                  <a:lnTo>
                    <a:pt x="2307" y="248"/>
                  </a:lnTo>
                  <a:lnTo>
                    <a:pt x="2101" y="124"/>
                  </a:lnTo>
                  <a:lnTo>
                    <a:pt x="1895" y="42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55;p54">
              <a:extLst>
                <a:ext uri="{FF2B5EF4-FFF2-40B4-BE49-F238E27FC236}">
                  <a16:creationId xmlns:a16="http://schemas.microsoft.com/office/drawing/2014/main" xmlns="" id="{DE4C9D0B-F346-4494-BA55-8867FFFEDFC7}"/>
                </a:ext>
              </a:extLst>
            </p:cNvPr>
            <p:cNvSpPr/>
            <p:nvPr/>
          </p:nvSpPr>
          <p:spPr>
            <a:xfrm>
              <a:off x="7300525" y="2735975"/>
              <a:ext cx="39150" cy="41200"/>
            </a:xfrm>
            <a:custGeom>
              <a:avLst/>
              <a:gdLst/>
              <a:ahLst/>
              <a:cxnLst/>
              <a:rect l="l" t="t" r="r" b="b"/>
              <a:pathLst>
                <a:path w="1566" h="1648" extrusionOk="0">
                  <a:moveTo>
                    <a:pt x="700" y="1"/>
                  </a:moveTo>
                  <a:lnTo>
                    <a:pt x="495" y="83"/>
                  </a:lnTo>
                  <a:lnTo>
                    <a:pt x="289" y="165"/>
                  </a:lnTo>
                  <a:lnTo>
                    <a:pt x="165" y="289"/>
                  </a:lnTo>
                  <a:lnTo>
                    <a:pt x="124" y="412"/>
                  </a:lnTo>
                  <a:lnTo>
                    <a:pt x="83" y="495"/>
                  </a:lnTo>
                  <a:lnTo>
                    <a:pt x="83" y="618"/>
                  </a:lnTo>
                  <a:lnTo>
                    <a:pt x="83" y="701"/>
                  </a:lnTo>
                  <a:lnTo>
                    <a:pt x="165" y="865"/>
                  </a:lnTo>
                  <a:lnTo>
                    <a:pt x="289" y="989"/>
                  </a:lnTo>
                  <a:lnTo>
                    <a:pt x="453" y="1113"/>
                  </a:lnTo>
                  <a:lnTo>
                    <a:pt x="453" y="1277"/>
                  </a:lnTo>
                  <a:lnTo>
                    <a:pt x="412" y="1401"/>
                  </a:lnTo>
                  <a:lnTo>
                    <a:pt x="289" y="1442"/>
                  </a:lnTo>
                  <a:lnTo>
                    <a:pt x="41" y="1442"/>
                  </a:lnTo>
                  <a:lnTo>
                    <a:pt x="0" y="1483"/>
                  </a:lnTo>
                  <a:lnTo>
                    <a:pt x="0" y="1566"/>
                  </a:lnTo>
                  <a:lnTo>
                    <a:pt x="41" y="1607"/>
                  </a:lnTo>
                  <a:lnTo>
                    <a:pt x="206" y="1648"/>
                  </a:lnTo>
                  <a:lnTo>
                    <a:pt x="371" y="1648"/>
                  </a:lnTo>
                  <a:lnTo>
                    <a:pt x="536" y="1524"/>
                  </a:lnTo>
                  <a:lnTo>
                    <a:pt x="618" y="1442"/>
                  </a:lnTo>
                  <a:lnTo>
                    <a:pt x="659" y="1277"/>
                  </a:lnTo>
                  <a:lnTo>
                    <a:pt x="659" y="1154"/>
                  </a:lnTo>
                  <a:lnTo>
                    <a:pt x="618" y="1030"/>
                  </a:lnTo>
                  <a:lnTo>
                    <a:pt x="536" y="907"/>
                  </a:lnTo>
                  <a:lnTo>
                    <a:pt x="453" y="824"/>
                  </a:lnTo>
                  <a:lnTo>
                    <a:pt x="330" y="742"/>
                  </a:lnTo>
                  <a:lnTo>
                    <a:pt x="289" y="660"/>
                  </a:lnTo>
                  <a:lnTo>
                    <a:pt x="289" y="536"/>
                  </a:lnTo>
                  <a:lnTo>
                    <a:pt x="330" y="412"/>
                  </a:lnTo>
                  <a:lnTo>
                    <a:pt x="412" y="371"/>
                  </a:lnTo>
                  <a:lnTo>
                    <a:pt x="577" y="371"/>
                  </a:lnTo>
                  <a:lnTo>
                    <a:pt x="700" y="454"/>
                  </a:lnTo>
                  <a:lnTo>
                    <a:pt x="783" y="618"/>
                  </a:lnTo>
                  <a:lnTo>
                    <a:pt x="783" y="783"/>
                  </a:lnTo>
                  <a:lnTo>
                    <a:pt x="783" y="824"/>
                  </a:lnTo>
                  <a:lnTo>
                    <a:pt x="865" y="907"/>
                  </a:lnTo>
                  <a:lnTo>
                    <a:pt x="948" y="865"/>
                  </a:lnTo>
                  <a:lnTo>
                    <a:pt x="989" y="824"/>
                  </a:lnTo>
                  <a:lnTo>
                    <a:pt x="989" y="701"/>
                  </a:lnTo>
                  <a:lnTo>
                    <a:pt x="989" y="577"/>
                  </a:lnTo>
                  <a:lnTo>
                    <a:pt x="948" y="454"/>
                  </a:lnTo>
                  <a:lnTo>
                    <a:pt x="865" y="330"/>
                  </a:lnTo>
                  <a:lnTo>
                    <a:pt x="700" y="206"/>
                  </a:lnTo>
                  <a:lnTo>
                    <a:pt x="948" y="206"/>
                  </a:lnTo>
                  <a:lnTo>
                    <a:pt x="1154" y="289"/>
                  </a:lnTo>
                  <a:lnTo>
                    <a:pt x="1277" y="371"/>
                  </a:lnTo>
                  <a:lnTo>
                    <a:pt x="1359" y="495"/>
                  </a:lnTo>
                  <a:lnTo>
                    <a:pt x="1401" y="618"/>
                  </a:lnTo>
                  <a:lnTo>
                    <a:pt x="1359" y="783"/>
                  </a:lnTo>
                  <a:lnTo>
                    <a:pt x="1359" y="824"/>
                  </a:lnTo>
                  <a:lnTo>
                    <a:pt x="1401" y="907"/>
                  </a:lnTo>
                  <a:lnTo>
                    <a:pt x="1483" y="907"/>
                  </a:lnTo>
                  <a:lnTo>
                    <a:pt x="1524" y="865"/>
                  </a:lnTo>
                  <a:lnTo>
                    <a:pt x="1565" y="660"/>
                  </a:lnTo>
                  <a:lnTo>
                    <a:pt x="1565" y="454"/>
                  </a:lnTo>
                  <a:lnTo>
                    <a:pt x="1442" y="248"/>
                  </a:lnTo>
                  <a:lnTo>
                    <a:pt x="1277" y="83"/>
                  </a:lnTo>
                  <a:lnTo>
                    <a:pt x="1112" y="42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DB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CABC6-93BE-46CC-B43B-94E03C204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23850"/>
            <a:ext cx="5943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17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010BF09-7D29-42BC-9B53-6E54544E135F}"/>
              </a:ext>
            </a:extLst>
          </p:cNvPr>
          <p:cNvSpPr txBox="1"/>
          <p:nvPr/>
        </p:nvSpPr>
        <p:spPr>
          <a:xfrm>
            <a:off x="1548429" y="1525988"/>
            <a:ext cx="593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2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CE80E9D-A508-4556-A8BA-10CDCA34D846}"/>
              </a:ext>
            </a:extLst>
          </p:cNvPr>
          <p:cNvSpPr/>
          <p:nvPr/>
        </p:nvSpPr>
        <p:spPr>
          <a:xfrm>
            <a:off x="1121462" y="770453"/>
            <a:ext cx="6666937" cy="2907608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87" name="Google Shape;1887;p79"/>
          <p:cNvGrpSpPr/>
          <p:nvPr/>
        </p:nvGrpSpPr>
        <p:grpSpPr>
          <a:xfrm rot="21312518">
            <a:off x="7213418" y="627865"/>
            <a:ext cx="1712998" cy="3887770"/>
            <a:chOff x="6881450" y="1133825"/>
            <a:chExt cx="500425" cy="1135750"/>
          </a:xfrm>
        </p:grpSpPr>
        <p:sp>
          <p:nvSpPr>
            <p:cNvPr id="1888" name="Google Shape;1888;p79"/>
            <p:cNvSpPr/>
            <p:nvPr/>
          </p:nvSpPr>
          <p:spPr>
            <a:xfrm>
              <a:off x="7042075" y="2223200"/>
              <a:ext cx="140050" cy="46375"/>
            </a:xfrm>
            <a:custGeom>
              <a:avLst/>
              <a:gdLst/>
              <a:ahLst/>
              <a:cxnLst/>
              <a:rect l="l" t="t" r="r" b="b"/>
              <a:pathLst>
                <a:path w="5602" h="1855" extrusionOk="0">
                  <a:moveTo>
                    <a:pt x="5231" y="1"/>
                  </a:moveTo>
                  <a:lnTo>
                    <a:pt x="3213" y="42"/>
                  </a:lnTo>
                  <a:lnTo>
                    <a:pt x="2595" y="207"/>
                  </a:lnTo>
                  <a:lnTo>
                    <a:pt x="1442" y="536"/>
                  </a:lnTo>
                  <a:lnTo>
                    <a:pt x="824" y="742"/>
                  </a:lnTo>
                  <a:lnTo>
                    <a:pt x="412" y="907"/>
                  </a:lnTo>
                  <a:lnTo>
                    <a:pt x="248" y="1030"/>
                  </a:lnTo>
                  <a:lnTo>
                    <a:pt x="124" y="1195"/>
                  </a:lnTo>
                  <a:lnTo>
                    <a:pt x="83" y="1360"/>
                  </a:lnTo>
                  <a:lnTo>
                    <a:pt x="42" y="1525"/>
                  </a:lnTo>
                  <a:lnTo>
                    <a:pt x="1" y="1772"/>
                  </a:lnTo>
                  <a:lnTo>
                    <a:pt x="1" y="1854"/>
                  </a:lnTo>
                  <a:lnTo>
                    <a:pt x="5561" y="1772"/>
                  </a:lnTo>
                  <a:lnTo>
                    <a:pt x="5602" y="1360"/>
                  </a:lnTo>
                  <a:lnTo>
                    <a:pt x="5602" y="1072"/>
                  </a:lnTo>
                  <a:lnTo>
                    <a:pt x="5520" y="783"/>
                  </a:lnTo>
                  <a:lnTo>
                    <a:pt x="5396" y="372"/>
                  </a:lnTo>
                  <a:lnTo>
                    <a:pt x="5272" y="83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9"/>
            <p:cNvSpPr/>
            <p:nvPr/>
          </p:nvSpPr>
          <p:spPr>
            <a:xfrm>
              <a:off x="7042075" y="2257175"/>
              <a:ext cx="140050" cy="12400"/>
            </a:xfrm>
            <a:custGeom>
              <a:avLst/>
              <a:gdLst/>
              <a:ahLst/>
              <a:cxnLst/>
              <a:rect l="l" t="t" r="r" b="b"/>
              <a:pathLst>
                <a:path w="5602" h="496" extrusionOk="0">
                  <a:moveTo>
                    <a:pt x="5602" y="1"/>
                  </a:moveTo>
                  <a:lnTo>
                    <a:pt x="1689" y="83"/>
                  </a:lnTo>
                  <a:lnTo>
                    <a:pt x="42" y="166"/>
                  </a:lnTo>
                  <a:lnTo>
                    <a:pt x="1" y="413"/>
                  </a:lnTo>
                  <a:lnTo>
                    <a:pt x="1" y="495"/>
                  </a:lnTo>
                  <a:lnTo>
                    <a:pt x="5561" y="413"/>
                  </a:lnTo>
                  <a:lnTo>
                    <a:pt x="56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9"/>
            <p:cNvSpPr/>
            <p:nvPr/>
          </p:nvSpPr>
          <p:spPr>
            <a:xfrm>
              <a:off x="7042075" y="2236600"/>
              <a:ext cx="42250" cy="32975"/>
            </a:xfrm>
            <a:custGeom>
              <a:avLst/>
              <a:gdLst/>
              <a:ahLst/>
              <a:cxnLst/>
              <a:rect l="l" t="t" r="r" b="b"/>
              <a:pathLst>
                <a:path w="1690" h="1319" extrusionOk="0">
                  <a:moveTo>
                    <a:pt x="1442" y="0"/>
                  </a:moveTo>
                  <a:lnTo>
                    <a:pt x="824" y="206"/>
                  </a:lnTo>
                  <a:lnTo>
                    <a:pt x="412" y="371"/>
                  </a:lnTo>
                  <a:lnTo>
                    <a:pt x="248" y="494"/>
                  </a:lnTo>
                  <a:lnTo>
                    <a:pt x="124" y="659"/>
                  </a:lnTo>
                  <a:lnTo>
                    <a:pt x="83" y="824"/>
                  </a:lnTo>
                  <a:lnTo>
                    <a:pt x="42" y="989"/>
                  </a:lnTo>
                  <a:lnTo>
                    <a:pt x="1" y="1236"/>
                  </a:lnTo>
                  <a:lnTo>
                    <a:pt x="1" y="1318"/>
                  </a:lnTo>
                  <a:lnTo>
                    <a:pt x="1607" y="1318"/>
                  </a:lnTo>
                  <a:lnTo>
                    <a:pt x="1648" y="1112"/>
                  </a:lnTo>
                  <a:lnTo>
                    <a:pt x="1689" y="906"/>
                  </a:lnTo>
                  <a:lnTo>
                    <a:pt x="1689" y="618"/>
                  </a:lnTo>
                  <a:lnTo>
                    <a:pt x="1566" y="289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9"/>
            <p:cNvSpPr/>
            <p:nvPr/>
          </p:nvSpPr>
          <p:spPr>
            <a:xfrm>
              <a:off x="7088400" y="2228350"/>
              <a:ext cx="10325" cy="13425"/>
            </a:xfrm>
            <a:custGeom>
              <a:avLst/>
              <a:gdLst/>
              <a:ahLst/>
              <a:cxnLst/>
              <a:rect l="l" t="t" r="r" b="b"/>
              <a:pathLst>
                <a:path w="413" h="537" extrusionOk="0">
                  <a:moveTo>
                    <a:pt x="125" y="1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7"/>
                  </a:lnTo>
                  <a:lnTo>
                    <a:pt x="125" y="289"/>
                  </a:lnTo>
                  <a:lnTo>
                    <a:pt x="166" y="413"/>
                  </a:lnTo>
                  <a:lnTo>
                    <a:pt x="207" y="454"/>
                  </a:lnTo>
                  <a:lnTo>
                    <a:pt x="248" y="536"/>
                  </a:lnTo>
                  <a:lnTo>
                    <a:pt x="372" y="536"/>
                  </a:lnTo>
                  <a:lnTo>
                    <a:pt x="413" y="495"/>
                  </a:lnTo>
                  <a:lnTo>
                    <a:pt x="413" y="413"/>
                  </a:lnTo>
                  <a:lnTo>
                    <a:pt x="330" y="207"/>
                  </a:lnTo>
                  <a:lnTo>
                    <a:pt x="207" y="4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9"/>
            <p:cNvSpPr/>
            <p:nvPr/>
          </p:nvSpPr>
          <p:spPr>
            <a:xfrm>
              <a:off x="7098700" y="2224250"/>
              <a:ext cx="11350" cy="15450"/>
            </a:xfrm>
            <a:custGeom>
              <a:avLst/>
              <a:gdLst/>
              <a:ahLst/>
              <a:cxnLst/>
              <a:rect l="l" t="t" r="r" b="b"/>
              <a:pathLst>
                <a:path w="454" h="618" extrusionOk="0">
                  <a:moveTo>
                    <a:pt x="124" y="0"/>
                  </a:moveTo>
                  <a:lnTo>
                    <a:pt x="42" y="41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88"/>
                  </a:lnTo>
                  <a:lnTo>
                    <a:pt x="207" y="453"/>
                  </a:lnTo>
                  <a:lnTo>
                    <a:pt x="207" y="535"/>
                  </a:lnTo>
                  <a:lnTo>
                    <a:pt x="289" y="618"/>
                  </a:lnTo>
                  <a:lnTo>
                    <a:pt x="371" y="618"/>
                  </a:lnTo>
                  <a:lnTo>
                    <a:pt x="454" y="535"/>
                  </a:lnTo>
                  <a:lnTo>
                    <a:pt x="454" y="453"/>
                  </a:lnTo>
                  <a:lnTo>
                    <a:pt x="330" y="247"/>
                  </a:lnTo>
                  <a:lnTo>
                    <a:pt x="207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9"/>
            <p:cNvSpPr/>
            <p:nvPr/>
          </p:nvSpPr>
          <p:spPr>
            <a:xfrm>
              <a:off x="7109000" y="2221150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12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48"/>
                  </a:lnTo>
                  <a:lnTo>
                    <a:pt x="124" y="330"/>
                  </a:lnTo>
                  <a:lnTo>
                    <a:pt x="207" y="454"/>
                  </a:lnTo>
                  <a:lnTo>
                    <a:pt x="248" y="536"/>
                  </a:lnTo>
                  <a:lnTo>
                    <a:pt x="289" y="618"/>
                  </a:lnTo>
                  <a:lnTo>
                    <a:pt x="371" y="618"/>
                  </a:lnTo>
                  <a:lnTo>
                    <a:pt x="454" y="577"/>
                  </a:lnTo>
                  <a:lnTo>
                    <a:pt x="454" y="495"/>
                  </a:lnTo>
                  <a:lnTo>
                    <a:pt x="371" y="248"/>
                  </a:lnTo>
                  <a:lnTo>
                    <a:pt x="207" y="4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9"/>
            <p:cNvSpPr/>
            <p:nvPr/>
          </p:nvSpPr>
          <p:spPr>
            <a:xfrm>
              <a:off x="7093550" y="1808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1" y="1"/>
                  </a:moveTo>
                  <a:lnTo>
                    <a:pt x="83" y="2760"/>
                  </a:lnTo>
                  <a:lnTo>
                    <a:pt x="248" y="5602"/>
                  </a:lnTo>
                  <a:lnTo>
                    <a:pt x="454" y="8362"/>
                  </a:lnTo>
                  <a:lnTo>
                    <a:pt x="660" y="10956"/>
                  </a:lnTo>
                  <a:lnTo>
                    <a:pt x="989" y="15034"/>
                  </a:lnTo>
                  <a:lnTo>
                    <a:pt x="1154" y="16640"/>
                  </a:lnTo>
                  <a:lnTo>
                    <a:pt x="1525" y="16681"/>
                  </a:lnTo>
                  <a:lnTo>
                    <a:pt x="1854" y="16722"/>
                  </a:lnTo>
                  <a:lnTo>
                    <a:pt x="2513" y="16681"/>
                  </a:lnTo>
                  <a:lnTo>
                    <a:pt x="2966" y="16640"/>
                  </a:lnTo>
                  <a:lnTo>
                    <a:pt x="3172" y="16599"/>
                  </a:lnTo>
                  <a:lnTo>
                    <a:pt x="3461" y="13386"/>
                  </a:lnTo>
                  <a:lnTo>
                    <a:pt x="3831" y="10380"/>
                  </a:lnTo>
                  <a:lnTo>
                    <a:pt x="4161" y="7620"/>
                  </a:lnTo>
                  <a:lnTo>
                    <a:pt x="4531" y="5190"/>
                  </a:lnTo>
                  <a:lnTo>
                    <a:pt x="5067" y="1607"/>
                  </a:lnTo>
                  <a:lnTo>
                    <a:pt x="5314" y="2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9"/>
            <p:cNvSpPr/>
            <p:nvPr/>
          </p:nvSpPr>
          <p:spPr>
            <a:xfrm>
              <a:off x="7241825" y="2223200"/>
              <a:ext cx="140050" cy="46375"/>
            </a:xfrm>
            <a:custGeom>
              <a:avLst/>
              <a:gdLst/>
              <a:ahLst/>
              <a:cxnLst/>
              <a:rect l="l" t="t" r="r" b="b"/>
              <a:pathLst>
                <a:path w="5602" h="1855" extrusionOk="0">
                  <a:moveTo>
                    <a:pt x="371" y="1"/>
                  </a:moveTo>
                  <a:lnTo>
                    <a:pt x="330" y="83"/>
                  </a:lnTo>
                  <a:lnTo>
                    <a:pt x="207" y="372"/>
                  </a:lnTo>
                  <a:lnTo>
                    <a:pt x="83" y="783"/>
                  </a:lnTo>
                  <a:lnTo>
                    <a:pt x="42" y="1072"/>
                  </a:lnTo>
                  <a:lnTo>
                    <a:pt x="1" y="1360"/>
                  </a:lnTo>
                  <a:lnTo>
                    <a:pt x="42" y="1772"/>
                  </a:lnTo>
                  <a:lnTo>
                    <a:pt x="5602" y="1854"/>
                  </a:lnTo>
                  <a:lnTo>
                    <a:pt x="5602" y="1772"/>
                  </a:lnTo>
                  <a:lnTo>
                    <a:pt x="5602" y="1525"/>
                  </a:lnTo>
                  <a:lnTo>
                    <a:pt x="5561" y="1360"/>
                  </a:lnTo>
                  <a:lnTo>
                    <a:pt x="5478" y="1195"/>
                  </a:lnTo>
                  <a:lnTo>
                    <a:pt x="5355" y="1030"/>
                  </a:lnTo>
                  <a:lnTo>
                    <a:pt x="5190" y="907"/>
                  </a:lnTo>
                  <a:lnTo>
                    <a:pt x="4778" y="742"/>
                  </a:lnTo>
                  <a:lnTo>
                    <a:pt x="4202" y="536"/>
                  </a:lnTo>
                  <a:lnTo>
                    <a:pt x="3007" y="207"/>
                  </a:lnTo>
                  <a:lnTo>
                    <a:pt x="2431" y="42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9"/>
            <p:cNvSpPr/>
            <p:nvPr/>
          </p:nvSpPr>
          <p:spPr>
            <a:xfrm>
              <a:off x="7241825" y="2257175"/>
              <a:ext cx="140050" cy="12400"/>
            </a:xfrm>
            <a:custGeom>
              <a:avLst/>
              <a:gdLst/>
              <a:ahLst/>
              <a:cxnLst/>
              <a:rect l="l" t="t" r="r" b="b"/>
              <a:pathLst>
                <a:path w="5602" h="496" extrusionOk="0">
                  <a:moveTo>
                    <a:pt x="1" y="1"/>
                  </a:moveTo>
                  <a:lnTo>
                    <a:pt x="42" y="413"/>
                  </a:lnTo>
                  <a:lnTo>
                    <a:pt x="5602" y="495"/>
                  </a:lnTo>
                  <a:lnTo>
                    <a:pt x="5602" y="413"/>
                  </a:lnTo>
                  <a:lnTo>
                    <a:pt x="5602" y="166"/>
                  </a:lnTo>
                  <a:lnTo>
                    <a:pt x="5561" y="166"/>
                  </a:lnTo>
                  <a:lnTo>
                    <a:pt x="3913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79"/>
            <p:cNvSpPr/>
            <p:nvPr/>
          </p:nvSpPr>
          <p:spPr>
            <a:xfrm>
              <a:off x="7339650" y="2236600"/>
              <a:ext cx="42225" cy="32975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89" y="0"/>
                  </a:moveTo>
                  <a:lnTo>
                    <a:pt x="124" y="289"/>
                  </a:lnTo>
                  <a:lnTo>
                    <a:pt x="0" y="618"/>
                  </a:lnTo>
                  <a:lnTo>
                    <a:pt x="0" y="906"/>
                  </a:lnTo>
                  <a:lnTo>
                    <a:pt x="42" y="1112"/>
                  </a:lnTo>
                  <a:lnTo>
                    <a:pt x="124" y="1318"/>
                  </a:lnTo>
                  <a:lnTo>
                    <a:pt x="1689" y="1318"/>
                  </a:lnTo>
                  <a:lnTo>
                    <a:pt x="1689" y="1236"/>
                  </a:lnTo>
                  <a:lnTo>
                    <a:pt x="1689" y="989"/>
                  </a:lnTo>
                  <a:lnTo>
                    <a:pt x="1648" y="824"/>
                  </a:lnTo>
                  <a:lnTo>
                    <a:pt x="1565" y="659"/>
                  </a:lnTo>
                  <a:lnTo>
                    <a:pt x="1442" y="494"/>
                  </a:lnTo>
                  <a:lnTo>
                    <a:pt x="1277" y="371"/>
                  </a:lnTo>
                  <a:lnTo>
                    <a:pt x="865" y="206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79"/>
            <p:cNvSpPr/>
            <p:nvPr/>
          </p:nvSpPr>
          <p:spPr>
            <a:xfrm>
              <a:off x="7325225" y="2228350"/>
              <a:ext cx="10325" cy="13425"/>
            </a:xfrm>
            <a:custGeom>
              <a:avLst/>
              <a:gdLst/>
              <a:ahLst/>
              <a:cxnLst/>
              <a:rect l="l" t="t" r="r" b="b"/>
              <a:pathLst>
                <a:path w="413" h="537" extrusionOk="0">
                  <a:moveTo>
                    <a:pt x="330" y="1"/>
                  </a:moveTo>
                  <a:lnTo>
                    <a:pt x="248" y="42"/>
                  </a:lnTo>
                  <a:lnTo>
                    <a:pt x="83" y="207"/>
                  </a:lnTo>
                  <a:lnTo>
                    <a:pt x="1" y="413"/>
                  </a:lnTo>
                  <a:lnTo>
                    <a:pt x="1" y="495"/>
                  </a:lnTo>
                  <a:lnTo>
                    <a:pt x="83" y="536"/>
                  </a:lnTo>
                  <a:lnTo>
                    <a:pt x="166" y="536"/>
                  </a:lnTo>
                  <a:lnTo>
                    <a:pt x="207" y="454"/>
                  </a:lnTo>
                  <a:lnTo>
                    <a:pt x="248" y="413"/>
                  </a:lnTo>
                  <a:lnTo>
                    <a:pt x="289" y="289"/>
                  </a:lnTo>
                  <a:lnTo>
                    <a:pt x="413" y="207"/>
                  </a:lnTo>
                  <a:lnTo>
                    <a:pt x="413" y="124"/>
                  </a:lnTo>
                  <a:lnTo>
                    <a:pt x="413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79"/>
            <p:cNvSpPr/>
            <p:nvPr/>
          </p:nvSpPr>
          <p:spPr>
            <a:xfrm>
              <a:off x="7313900" y="2224250"/>
              <a:ext cx="11350" cy="15450"/>
            </a:xfrm>
            <a:custGeom>
              <a:avLst/>
              <a:gdLst/>
              <a:ahLst/>
              <a:cxnLst/>
              <a:rect l="l" t="t" r="r" b="b"/>
              <a:pathLst>
                <a:path w="454" h="618" extrusionOk="0">
                  <a:moveTo>
                    <a:pt x="371" y="0"/>
                  </a:moveTo>
                  <a:lnTo>
                    <a:pt x="289" y="41"/>
                  </a:lnTo>
                  <a:lnTo>
                    <a:pt x="124" y="247"/>
                  </a:lnTo>
                  <a:lnTo>
                    <a:pt x="1" y="453"/>
                  </a:lnTo>
                  <a:lnTo>
                    <a:pt x="42" y="535"/>
                  </a:lnTo>
                  <a:lnTo>
                    <a:pt x="83" y="618"/>
                  </a:lnTo>
                  <a:lnTo>
                    <a:pt x="207" y="618"/>
                  </a:lnTo>
                  <a:lnTo>
                    <a:pt x="248" y="535"/>
                  </a:lnTo>
                  <a:lnTo>
                    <a:pt x="289" y="453"/>
                  </a:lnTo>
                  <a:lnTo>
                    <a:pt x="371" y="288"/>
                  </a:lnTo>
                  <a:lnTo>
                    <a:pt x="454" y="206"/>
                  </a:lnTo>
                  <a:lnTo>
                    <a:pt x="454" y="124"/>
                  </a:lnTo>
                  <a:lnTo>
                    <a:pt x="454" y="4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79"/>
            <p:cNvSpPr/>
            <p:nvPr/>
          </p:nvSpPr>
          <p:spPr>
            <a:xfrm>
              <a:off x="7303600" y="2221150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330" y="0"/>
                  </a:moveTo>
                  <a:lnTo>
                    <a:pt x="248" y="42"/>
                  </a:lnTo>
                  <a:lnTo>
                    <a:pt x="83" y="248"/>
                  </a:lnTo>
                  <a:lnTo>
                    <a:pt x="1" y="495"/>
                  </a:lnTo>
                  <a:lnTo>
                    <a:pt x="1" y="577"/>
                  </a:lnTo>
                  <a:lnTo>
                    <a:pt x="83" y="618"/>
                  </a:lnTo>
                  <a:lnTo>
                    <a:pt x="166" y="618"/>
                  </a:lnTo>
                  <a:lnTo>
                    <a:pt x="248" y="536"/>
                  </a:lnTo>
                  <a:lnTo>
                    <a:pt x="289" y="454"/>
                  </a:lnTo>
                  <a:lnTo>
                    <a:pt x="330" y="330"/>
                  </a:lnTo>
                  <a:lnTo>
                    <a:pt x="372" y="248"/>
                  </a:lnTo>
                  <a:lnTo>
                    <a:pt x="413" y="206"/>
                  </a:lnTo>
                  <a:lnTo>
                    <a:pt x="454" y="124"/>
                  </a:lnTo>
                  <a:lnTo>
                    <a:pt x="413" y="4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79"/>
            <p:cNvSpPr/>
            <p:nvPr/>
          </p:nvSpPr>
          <p:spPr>
            <a:xfrm>
              <a:off x="7197550" y="1808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5314" y="1"/>
                  </a:moveTo>
                  <a:lnTo>
                    <a:pt x="1" y="289"/>
                  </a:lnTo>
                  <a:lnTo>
                    <a:pt x="248" y="1607"/>
                  </a:lnTo>
                  <a:lnTo>
                    <a:pt x="783" y="5190"/>
                  </a:lnTo>
                  <a:lnTo>
                    <a:pt x="1154" y="7620"/>
                  </a:lnTo>
                  <a:lnTo>
                    <a:pt x="1525" y="10380"/>
                  </a:lnTo>
                  <a:lnTo>
                    <a:pt x="1854" y="13386"/>
                  </a:lnTo>
                  <a:lnTo>
                    <a:pt x="2142" y="16599"/>
                  </a:lnTo>
                  <a:lnTo>
                    <a:pt x="2348" y="16640"/>
                  </a:lnTo>
                  <a:lnTo>
                    <a:pt x="2801" y="16681"/>
                  </a:lnTo>
                  <a:lnTo>
                    <a:pt x="3460" y="16722"/>
                  </a:lnTo>
                  <a:lnTo>
                    <a:pt x="3831" y="16681"/>
                  </a:lnTo>
                  <a:lnTo>
                    <a:pt x="4202" y="16640"/>
                  </a:lnTo>
                  <a:lnTo>
                    <a:pt x="4325" y="15034"/>
                  </a:lnTo>
                  <a:lnTo>
                    <a:pt x="4696" y="10956"/>
                  </a:lnTo>
                  <a:lnTo>
                    <a:pt x="4861" y="8362"/>
                  </a:lnTo>
                  <a:lnTo>
                    <a:pt x="5067" y="5602"/>
                  </a:lnTo>
                  <a:lnTo>
                    <a:pt x="5231" y="2760"/>
                  </a:lnTo>
                  <a:lnTo>
                    <a:pt x="5314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79"/>
            <p:cNvSpPr/>
            <p:nvPr/>
          </p:nvSpPr>
          <p:spPr>
            <a:xfrm>
              <a:off x="7091500" y="1805175"/>
              <a:ext cx="240975" cy="401575"/>
            </a:xfrm>
            <a:custGeom>
              <a:avLst/>
              <a:gdLst/>
              <a:ahLst/>
              <a:cxnLst/>
              <a:rect l="l" t="t" r="r" b="b"/>
              <a:pathLst>
                <a:path w="9639" h="16063" extrusionOk="0">
                  <a:moveTo>
                    <a:pt x="83" y="0"/>
                  </a:moveTo>
                  <a:lnTo>
                    <a:pt x="42" y="659"/>
                  </a:lnTo>
                  <a:lnTo>
                    <a:pt x="1" y="1524"/>
                  </a:lnTo>
                  <a:lnTo>
                    <a:pt x="42" y="3707"/>
                  </a:lnTo>
                  <a:lnTo>
                    <a:pt x="124" y="6302"/>
                  </a:lnTo>
                  <a:lnTo>
                    <a:pt x="289" y="8979"/>
                  </a:lnTo>
                  <a:lnTo>
                    <a:pt x="454" y="11574"/>
                  </a:lnTo>
                  <a:lnTo>
                    <a:pt x="618" y="13756"/>
                  </a:lnTo>
                  <a:lnTo>
                    <a:pt x="783" y="15280"/>
                  </a:lnTo>
                  <a:lnTo>
                    <a:pt x="865" y="15733"/>
                  </a:lnTo>
                  <a:lnTo>
                    <a:pt x="948" y="15898"/>
                  </a:lnTo>
                  <a:lnTo>
                    <a:pt x="1154" y="15980"/>
                  </a:lnTo>
                  <a:lnTo>
                    <a:pt x="1483" y="16022"/>
                  </a:lnTo>
                  <a:lnTo>
                    <a:pt x="2348" y="16063"/>
                  </a:lnTo>
                  <a:lnTo>
                    <a:pt x="3172" y="16063"/>
                  </a:lnTo>
                  <a:lnTo>
                    <a:pt x="3419" y="16022"/>
                  </a:lnTo>
                  <a:lnTo>
                    <a:pt x="3543" y="15980"/>
                  </a:lnTo>
                  <a:lnTo>
                    <a:pt x="3790" y="14045"/>
                  </a:lnTo>
                  <a:lnTo>
                    <a:pt x="4201" y="10009"/>
                  </a:lnTo>
                  <a:lnTo>
                    <a:pt x="4819" y="4201"/>
                  </a:lnTo>
                  <a:lnTo>
                    <a:pt x="5437" y="10009"/>
                  </a:lnTo>
                  <a:lnTo>
                    <a:pt x="5849" y="14045"/>
                  </a:lnTo>
                  <a:lnTo>
                    <a:pt x="6055" y="15404"/>
                  </a:lnTo>
                  <a:lnTo>
                    <a:pt x="6096" y="15775"/>
                  </a:lnTo>
                  <a:lnTo>
                    <a:pt x="6137" y="15939"/>
                  </a:lnTo>
                  <a:lnTo>
                    <a:pt x="6302" y="15980"/>
                  </a:lnTo>
                  <a:lnTo>
                    <a:pt x="6631" y="15980"/>
                  </a:lnTo>
                  <a:lnTo>
                    <a:pt x="7455" y="16022"/>
                  </a:lnTo>
                  <a:lnTo>
                    <a:pt x="8238" y="16022"/>
                  </a:lnTo>
                  <a:lnTo>
                    <a:pt x="8526" y="15980"/>
                  </a:lnTo>
                  <a:lnTo>
                    <a:pt x="8650" y="15939"/>
                  </a:lnTo>
                  <a:lnTo>
                    <a:pt x="8856" y="13674"/>
                  </a:lnTo>
                  <a:lnTo>
                    <a:pt x="9267" y="8649"/>
                  </a:lnTo>
                  <a:lnTo>
                    <a:pt x="9432" y="5849"/>
                  </a:lnTo>
                  <a:lnTo>
                    <a:pt x="9556" y="3295"/>
                  </a:lnTo>
                  <a:lnTo>
                    <a:pt x="9638" y="1277"/>
                  </a:lnTo>
                  <a:lnTo>
                    <a:pt x="9597" y="577"/>
                  </a:lnTo>
                  <a:lnTo>
                    <a:pt x="9556" y="12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79"/>
            <p:cNvSpPr/>
            <p:nvPr/>
          </p:nvSpPr>
          <p:spPr>
            <a:xfrm>
              <a:off x="6944250" y="1516875"/>
              <a:ext cx="257450" cy="132850"/>
            </a:xfrm>
            <a:custGeom>
              <a:avLst/>
              <a:gdLst/>
              <a:ahLst/>
              <a:cxnLst/>
              <a:rect l="l" t="t" r="r" b="b"/>
              <a:pathLst>
                <a:path w="10298" h="5314" extrusionOk="0">
                  <a:moveTo>
                    <a:pt x="1031" y="0"/>
                  </a:moveTo>
                  <a:lnTo>
                    <a:pt x="1" y="989"/>
                  </a:lnTo>
                  <a:lnTo>
                    <a:pt x="495" y="1606"/>
                  </a:lnTo>
                  <a:lnTo>
                    <a:pt x="1072" y="2224"/>
                  </a:lnTo>
                  <a:lnTo>
                    <a:pt x="1772" y="2966"/>
                  </a:lnTo>
                  <a:lnTo>
                    <a:pt x="2513" y="3748"/>
                  </a:lnTo>
                  <a:lnTo>
                    <a:pt x="3296" y="4448"/>
                  </a:lnTo>
                  <a:lnTo>
                    <a:pt x="3708" y="4737"/>
                  </a:lnTo>
                  <a:lnTo>
                    <a:pt x="4078" y="4984"/>
                  </a:lnTo>
                  <a:lnTo>
                    <a:pt x="4408" y="5148"/>
                  </a:lnTo>
                  <a:lnTo>
                    <a:pt x="4696" y="5272"/>
                  </a:lnTo>
                  <a:lnTo>
                    <a:pt x="5026" y="5313"/>
                  </a:lnTo>
                  <a:lnTo>
                    <a:pt x="5355" y="5313"/>
                  </a:lnTo>
                  <a:lnTo>
                    <a:pt x="5767" y="5231"/>
                  </a:lnTo>
                  <a:lnTo>
                    <a:pt x="6220" y="5148"/>
                  </a:lnTo>
                  <a:lnTo>
                    <a:pt x="7126" y="4860"/>
                  </a:lnTo>
                  <a:lnTo>
                    <a:pt x="8073" y="4448"/>
                  </a:lnTo>
                  <a:lnTo>
                    <a:pt x="8938" y="4078"/>
                  </a:lnTo>
                  <a:lnTo>
                    <a:pt x="9638" y="3707"/>
                  </a:lnTo>
                  <a:lnTo>
                    <a:pt x="10297" y="3377"/>
                  </a:lnTo>
                  <a:lnTo>
                    <a:pt x="8691" y="453"/>
                  </a:lnTo>
                  <a:lnTo>
                    <a:pt x="7826" y="1071"/>
                  </a:lnTo>
                  <a:lnTo>
                    <a:pt x="6714" y="1854"/>
                  </a:lnTo>
                  <a:lnTo>
                    <a:pt x="6179" y="2224"/>
                  </a:lnTo>
                  <a:lnTo>
                    <a:pt x="5685" y="2554"/>
                  </a:lnTo>
                  <a:lnTo>
                    <a:pt x="5314" y="2760"/>
                  </a:lnTo>
                  <a:lnTo>
                    <a:pt x="5149" y="2801"/>
                  </a:lnTo>
                  <a:lnTo>
                    <a:pt x="5067" y="2801"/>
                  </a:lnTo>
                  <a:lnTo>
                    <a:pt x="4902" y="2760"/>
                  </a:lnTo>
                  <a:lnTo>
                    <a:pt x="4696" y="2636"/>
                  </a:lnTo>
                  <a:lnTo>
                    <a:pt x="4161" y="2307"/>
                  </a:lnTo>
                  <a:lnTo>
                    <a:pt x="2802" y="1359"/>
                  </a:lnTo>
                  <a:lnTo>
                    <a:pt x="1566" y="412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79"/>
            <p:cNvSpPr/>
            <p:nvPr/>
          </p:nvSpPr>
          <p:spPr>
            <a:xfrm>
              <a:off x="6881450" y="1475675"/>
              <a:ext cx="89600" cy="71075"/>
            </a:xfrm>
            <a:custGeom>
              <a:avLst/>
              <a:gdLst/>
              <a:ahLst/>
              <a:cxnLst/>
              <a:rect l="l" t="t" r="r" b="b"/>
              <a:pathLst>
                <a:path w="3584" h="2843" extrusionOk="0">
                  <a:moveTo>
                    <a:pt x="907" y="1"/>
                  </a:moveTo>
                  <a:lnTo>
                    <a:pt x="865" y="42"/>
                  </a:lnTo>
                  <a:lnTo>
                    <a:pt x="824" y="124"/>
                  </a:lnTo>
                  <a:lnTo>
                    <a:pt x="865" y="248"/>
                  </a:lnTo>
                  <a:lnTo>
                    <a:pt x="989" y="413"/>
                  </a:lnTo>
                  <a:lnTo>
                    <a:pt x="1113" y="577"/>
                  </a:lnTo>
                  <a:lnTo>
                    <a:pt x="1360" y="824"/>
                  </a:lnTo>
                  <a:lnTo>
                    <a:pt x="1483" y="907"/>
                  </a:lnTo>
                  <a:lnTo>
                    <a:pt x="742" y="907"/>
                  </a:lnTo>
                  <a:lnTo>
                    <a:pt x="454" y="948"/>
                  </a:lnTo>
                  <a:lnTo>
                    <a:pt x="248" y="989"/>
                  </a:lnTo>
                  <a:lnTo>
                    <a:pt x="83" y="1072"/>
                  </a:lnTo>
                  <a:lnTo>
                    <a:pt x="1" y="1113"/>
                  </a:lnTo>
                  <a:lnTo>
                    <a:pt x="1" y="1154"/>
                  </a:lnTo>
                  <a:lnTo>
                    <a:pt x="1" y="1236"/>
                  </a:lnTo>
                  <a:lnTo>
                    <a:pt x="42" y="1277"/>
                  </a:lnTo>
                  <a:lnTo>
                    <a:pt x="206" y="1360"/>
                  </a:lnTo>
                  <a:lnTo>
                    <a:pt x="371" y="1401"/>
                  </a:lnTo>
                  <a:lnTo>
                    <a:pt x="1236" y="1401"/>
                  </a:lnTo>
                  <a:lnTo>
                    <a:pt x="1071" y="1483"/>
                  </a:lnTo>
                  <a:lnTo>
                    <a:pt x="742" y="1648"/>
                  </a:lnTo>
                  <a:lnTo>
                    <a:pt x="412" y="1895"/>
                  </a:lnTo>
                  <a:lnTo>
                    <a:pt x="289" y="1978"/>
                  </a:lnTo>
                  <a:lnTo>
                    <a:pt x="289" y="2101"/>
                  </a:lnTo>
                  <a:lnTo>
                    <a:pt x="289" y="2142"/>
                  </a:lnTo>
                  <a:lnTo>
                    <a:pt x="371" y="2184"/>
                  </a:lnTo>
                  <a:lnTo>
                    <a:pt x="495" y="2184"/>
                  </a:lnTo>
                  <a:lnTo>
                    <a:pt x="701" y="2142"/>
                  </a:lnTo>
                  <a:lnTo>
                    <a:pt x="907" y="2060"/>
                  </a:lnTo>
                  <a:lnTo>
                    <a:pt x="1277" y="1895"/>
                  </a:lnTo>
                  <a:lnTo>
                    <a:pt x="1442" y="1813"/>
                  </a:lnTo>
                  <a:lnTo>
                    <a:pt x="1360" y="1936"/>
                  </a:lnTo>
                  <a:lnTo>
                    <a:pt x="1195" y="2266"/>
                  </a:lnTo>
                  <a:lnTo>
                    <a:pt x="1071" y="2595"/>
                  </a:lnTo>
                  <a:lnTo>
                    <a:pt x="1071" y="2719"/>
                  </a:lnTo>
                  <a:lnTo>
                    <a:pt x="1113" y="2801"/>
                  </a:lnTo>
                  <a:lnTo>
                    <a:pt x="1195" y="2843"/>
                  </a:lnTo>
                  <a:lnTo>
                    <a:pt x="1318" y="2801"/>
                  </a:lnTo>
                  <a:lnTo>
                    <a:pt x="1566" y="2595"/>
                  </a:lnTo>
                  <a:lnTo>
                    <a:pt x="1772" y="2348"/>
                  </a:lnTo>
                  <a:lnTo>
                    <a:pt x="1854" y="2225"/>
                  </a:lnTo>
                  <a:lnTo>
                    <a:pt x="2019" y="2389"/>
                  </a:lnTo>
                  <a:lnTo>
                    <a:pt x="2225" y="2513"/>
                  </a:lnTo>
                  <a:lnTo>
                    <a:pt x="2513" y="2637"/>
                  </a:lnTo>
                  <a:lnTo>
                    <a:pt x="3584" y="1689"/>
                  </a:lnTo>
                  <a:lnTo>
                    <a:pt x="3419" y="1401"/>
                  </a:lnTo>
                  <a:lnTo>
                    <a:pt x="3337" y="1113"/>
                  </a:lnTo>
                  <a:lnTo>
                    <a:pt x="3254" y="866"/>
                  </a:lnTo>
                  <a:lnTo>
                    <a:pt x="3295" y="413"/>
                  </a:lnTo>
                  <a:lnTo>
                    <a:pt x="3254" y="207"/>
                  </a:lnTo>
                  <a:lnTo>
                    <a:pt x="3172" y="124"/>
                  </a:lnTo>
                  <a:lnTo>
                    <a:pt x="3131" y="83"/>
                  </a:lnTo>
                  <a:lnTo>
                    <a:pt x="3007" y="83"/>
                  </a:lnTo>
                  <a:lnTo>
                    <a:pt x="2925" y="165"/>
                  </a:lnTo>
                  <a:lnTo>
                    <a:pt x="2842" y="289"/>
                  </a:lnTo>
                  <a:lnTo>
                    <a:pt x="2760" y="454"/>
                  </a:lnTo>
                  <a:lnTo>
                    <a:pt x="2678" y="783"/>
                  </a:lnTo>
                  <a:lnTo>
                    <a:pt x="2636" y="948"/>
                  </a:lnTo>
                  <a:lnTo>
                    <a:pt x="2389" y="742"/>
                  </a:lnTo>
                  <a:lnTo>
                    <a:pt x="1854" y="413"/>
                  </a:lnTo>
                  <a:lnTo>
                    <a:pt x="1524" y="207"/>
                  </a:lnTo>
                  <a:lnTo>
                    <a:pt x="1236" y="83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79"/>
            <p:cNvSpPr/>
            <p:nvPr/>
          </p:nvSpPr>
          <p:spPr>
            <a:xfrm>
              <a:off x="7069875" y="1522025"/>
              <a:ext cx="97850" cy="136950"/>
            </a:xfrm>
            <a:custGeom>
              <a:avLst/>
              <a:gdLst/>
              <a:ahLst/>
              <a:cxnLst/>
              <a:rect l="l" t="t" r="r" b="b"/>
              <a:pathLst>
                <a:path w="3914" h="5478" extrusionOk="0">
                  <a:moveTo>
                    <a:pt x="2884" y="0"/>
                  </a:moveTo>
                  <a:lnTo>
                    <a:pt x="2513" y="165"/>
                  </a:lnTo>
                  <a:lnTo>
                    <a:pt x="2060" y="494"/>
                  </a:lnTo>
                  <a:lnTo>
                    <a:pt x="1607" y="865"/>
                  </a:lnTo>
                  <a:lnTo>
                    <a:pt x="1113" y="1236"/>
                  </a:lnTo>
                  <a:lnTo>
                    <a:pt x="330" y="1936"/>
                  </a:lnTo>
                  <a:lnTo>
                    <a:pt x="1" y="2265"/>
                  </a:lnTo>
                  <a:lnTo>
                    <a:pt x="83" y="2718"/>
                  </a:lnTo>
                  <a:lnTo>
                    <a:pt x="207" y="3171"/>
                  </a:lnTo>
                  <a:lnTo>
                    <a:pt x="371" y="3707"/>
                  </a:lnTo>
                  <a:lnTo>
                    <a:pt x="577" y="4283"/>
                  </a:lnTo>
                  <a:lnTo>
                    <a:pt x="866" y="4819"/>
                  </a:lnTo>
                  <a:lnTo>
                    <a:pt x="1030" y="5025"/>
                  </a:lnTo>
                  <a:lnTo>
                    <a:pt x="1195" y="5231"/>
                  </a:lnTo>
                  <a:lnTo>
                    <a:pt x="1401" y="5395"/>
                  </a:lnTo>
                  <a:lnTo>
                    <a:pt x="1566" y="5478"/>
                  </a:lnTo>
                  <a:lnTo>
                    <a:pt x="3913" y="3707"/>
                  </a:lnTo>
                  <a:lnTo>
                    <a:pt x="2884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79"/>
            <p:cNvSpPr/>
            <p:nvPr/>
          </p:nvSpPr>
          <p:spPr>
            <a:xfrm>
              <a:off x="7088400" y="1506575"/>
              <a:ext cx="245100" cy="320250"/>
            </a:xfrm>
            <a:custGeom>
              <a:avLst/>
              <a:gdLst/>
              <a:ahLst/>
              <a:cxnLst/>
              <a:rect l="l" t="t" r="r" b="b"/>
              <a:pathLst>
                <a:path w="9804" h="12810" extrusionOk="0">
                  <a:moveTo>
                    <a:pt x="4037" y="0"/>
                  </a:moveTo>
                  <a:lnTo>
                    <a:pt x="2143" y="618"/>
                  </a:lnTo>
                  <a:lnTo>
                    <a:pt x="1" y="12027"/>
                  </a:lnTo>
                  <a:lnTo>
                    <a:pt x="701" y="12274"/>
                  </a:lnTo>
                  <a:lnTo>
                    <a:pt x="1442" y="12480"/>
                  </a:lnTo>
                  <a:lnTo>
                    <a:pt x="2225" y="12603"/>
                  </a:lnTo>
                  <a:lnTo>
                    <a:pt x="3049" y="12727"/>
                  </a:lnTo>
                  <a:lnTo>
                    <a:pt x="3872" y="12768"/>
                  </a:lnTo>
                  <a:lnTo>
                    <a:pt x="4696" y="12809"/>
                  </a:lnTo>
                  <a:lnTo>
                    <a:pt x="6261" y="12809"/>
                  </a:lnTo>
                  <a:lnTo>
                    <a:pt x="7662" y="12727"/>
                  </a:lnTo>
                  <a:lnTo>
                    <a:pt x="8774" y="12603"/>
                  </a:lnTo>
                  <a:lnTo>
                    <a:pt x="9803" y="12480"/>
                  </a:lnTo>
                  <a:lnTo>
                    <a:pt x="7785" y="618"/>
                  </a:lnTo>
                  <a:lnTo>
                    <a:pt x="5891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79"/>
            <p:cNvSpPr/>
            <p:nvPr/>
          </p:nvSpPr>
          <p:spPr>
            <a:xfrm>
              <a:off x="7189325" y="1522025"/>
              <a:ext cx="146225" cy="211100"/>
            </a:xfrm>
            <a:custGeom>
              <a:avLst/>
              <a:gdLst/>
              <a:ahLst/>
              <a:cxnLst/>
              <a:rect l="l" t="t" r="r" b="b"/>
              <a:pathLst>
                <a:path w="5849" h="8444" extrusionOk="0">
                  <a:moveTo>
                    <a:pt x="3748" y="0"/>
                  </a:moveTo>
                  <a:lnTo>
                    <a:pt x="2595" y="1689"/>
                  </a:lnTo>
                  <a:lnTo>
                    <a:pt x="3913" y="5107"/>
                  </a:lnTo>
                  <a:lnTo>
                    <a:pt x="1195" y="2389"/>
                  </a:lnTo>
                  <a:lnTo>
                    <a:pt x="0" y="3171"/>
                  </a:lnTo>
                  <a:lnTo>
                    <a:pt x="494" y="4119"/>
                  </a:lnTo>
                  <a:lnTo>
                    <a:pt x="1030" y="5107"/>
                  </a:lnTo>
                  <a:lnTo>
                    <a:pt x="1689" y="6137"/>
                  </a:lnTo>
                  <a:lnTo>
                    <a:pt x="2101" y="6672"/>
                  </a:lnTo>
                  <a:lnTo>
                    <a:pt x="2471" y="7166"/>
                  </a:lnTo>
                  <a:lnTo>
                    <a:pt x="2883" y="7620"/>
                  </a:lnTo>
                  <a:lnTo>
                    <a:pt x="3295" y="7949"/>
                  </a:lnTo>
                  <a:lnTo>
                    <a:pt x="3748" y="8237"/>
                  </a:lnTo>
                  <a:lnTo>
                    <a:pt x="3954" y="8320"/>
                  </a:lnTo>
                  <a:lnTo>
                    <a:pt x="4160" y="8402"/>
                  </a:lnTo>
                  <a:lnTo>
                    <a:pt x="4366" y="8443"/>
                  </a:lnTo>
                  <a:lnTo>
                    <a:pt x="4572" y="8443"/>
                  </a:lnTo>
                  <a:lnTo>
                    <a:pt x="4778" y="8402"/>
                  </a:lnTo>
                  <a:lnTo>
                    <a:pt x="4943" y="8320"/>
                  </a:lnTo>
                  <a:lnTo>
                    <a:pt x="5148" y="8196"/>
                  </a:lnTo>
                  <a:lnTo>
                    <a:pt x="5313" y="8031"/>
                  </a:lnTo>
                  <a:lnTo>
                    <a:pt x="5437" y="7867"/>
                  </a:lnTo>
                  <a:lnTo>
                    <a:pt x="5560" y="7661"/>
                  </a:lnTo>
                  <a:lnTo>
                    <a:pt x="5643" y="7414"/>
                  </a:lnTo>
                  <a:lnTo>
                    <a:pt x="5725" y="7166"/>
                  </a:lnTo>
                  <a:lnTo>
                    <a:pt x="5807" y="6590"/>
                  </a:lnTo>
                  <a:lnTo>
                    <a:pt x="5849" y="5931"/>
                  </a:lnTo>
                  <a:lnTo>
                    <a:pt x="5807" y="5231"/>
                  </a:lnTo>
                  <a:lnTo>
                    <a:pt x="5725" y="4531"/>
                  </a:lnTo>
                  <a:lnTo>
                    <a:pt x="5560" y="3830"/>
                  </a:lnTo>
                  <a:lnTo>
                    <a:pt x="5396" y="3130"/>
                  </a:lnTo>
                  <a:lnTo>
                    <a:pt x="5190" y="2430"/>
                  </a:lnTo>
                  <a:lnTo>
                    <a:pt x="4984" y="1812"/>
                  </a:lnTo>
                  <a:lnTo>
                    <a:pt x="4737" y="1236"/>
                  </a:lnTo>
                  <a:lnTo>
                    <a:pt x="4489" y="741"/>
                  </a:lnTo>
                  <a:lnTo>
                    <a:pt x="4201" y="371"/>
                  </a:lnTo>
                  <a:lnTo>
                    <a:pt x="3995" y="124"/>
                  </a:lnTo>
                  <a:lnTo>
                    <a:pt x="3872" y="41"/>
                  </a:lnTo>
                  <a:lnTo>
                    <a:pt x="3748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79"/>
            <p:cNvSpPr/>
            <p:nvPr/>
          </p:nvSpPr>
          <p:spPr>
            <a:xfrm>
              <a:off x="7245950" y="1522025"/>
              <a:ext cx="96800" cy="127700"/>
            </a:xfrm>
            <a:custGeom>
              <a:avLst/>
              <a:gdLst/>
              <a:ahLst/>
              <a:cxnLst/>
              <a:rect l="l" t="t" r="r" b="b"/>
              <a:pathLst>
                <a:path w="3872" h="5108" extrusionOk="0">
                  <a:moveTo>
                    <a:pt x="1483" y="0"/>
                  </a:moveTo>
                  <a:lnTo>
                    <a:pt x="0" y="1689"/>
                  </a:lnTo>
                  <a:lnTo>
                    <a:pt x="1442" y="4778"/>
                  </a:lnTo>
                  <a:lnTo>
                    <a:pt x="1854" y="4901"/>
                  </a:lnTo>
                  <a:lnTo>
                    <a:pt x="2266" y="5025"/>
                  </a:lnTo>
                  <a:lnTo>
                    <a:pt x="2678" y="5066"/>
                  </a:lnTo>
                  <a:lnTo>
                    <a:pt x="3048" y="5107"/>
                  </a:lnTo>
                  <a:lnTo>
                    <a:pt x="3872" y="5107"/>
                  </a:lnTo>
                  <a:lnTo>
                    <a:pt x="3790" y="4407"/>
                  </a:lnTo>
                  <a:lnTo>
                    <a:pt x="3625" y="3666"/>
                  </a:lnTo>
                  <a:lnTo>
                    <a:pt x="3419" y="2801"/>
                  </a:lnTo>
                  <a:lnTo>
                    <a:pt x="3254" y="2348"/>
                  </a:lnTo>
                  <a:lnTo>
                    <a:pt x="3089" y="1895"/>
                  </a:lnTo>
                  <a:lnTo>
                    <a:pt x="2883" y="1483"/>
                  </a:lnTo>
                  <a:lnTo>
                    <a:pt x="2678" y="1071"/>
                  </a:lnTo>
                  <a:lnTo>
                    <a:pt x="2430" y="700"/>
                  </a:lnTo>
                  <a:lnTo>
                    <a:pt x="2142" y="412"/>
                  </a:lnTo>
                  <a:lnTo>
                    <a:pt x="1813" y="165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79"/>
            <p:cNvSpPr/>
            <p:nvPr/>
          </p:nvSpPr>
          <p:spPr>
            <a:xfrm>
              <a:off x="7167700" y="1520975"/>
              <a:ext cx="51500" cy="80350"/>
            </a:xfrm>
            <a:custGeom>
              <a:avLst/>
              <a:gdLst/>
              <a:ahLst/>
              <a:cxnLst/>
              <a:rect l="l" t="t" r="r" b="b"/>
              <a:pathLst>
                <a:path w="2060" h="3214" extrusionOk="0">
                  <a:moveTo>
                    <a:pt x="700" y="1"/>
                  </a:moveTo>
                  <a:lnTo>
                    <a:pt x="659" y="83"/>
                  </a:lnTo>
                  <a:lnTo>
                    <a:pt x="659" y="207"/>
                  </a:lnTo>
                  <a:lnTo>
                    <a:pt x="700" y="619"/>
                  </a:lnTo>
                  <a:lnTo>
                    <a:pt x="865" y="1195"/>
                  </a:lnTo>
                  <a:lnTo>
                    <a:pt x="700" y="1319"/>
                  </a:lnTo>
                  <a:lnTo>
                    <a:pt x="371" y="1566"/>
                  </a:lnTo>
                  <a:lnTo>
                    <a:pt x="206" y="1731"/>
                  </a:lnTo>
                  <a:lnTo>
                    <a:pt x="41" y="1937"/>
                  </a:lnTo>
                  <a:lnTo>
                    <a:pt x="0" y="2143"/>
                  </a:lnTo>
                  <a:lnTo>
                    <a:pt x="0" y="2266"/>
                  </a:lnTo>
                  <a:lnTo>
                    <a:pt x="41" y="2349"/>
                  </a:lnTo>
                  <a:lnTo>
                    <a:pt x="124" y="2554"/>
                  </a:lnTo>
                  <a:lnTo>
                    <a:pt x="247" y="2719"/>
                  </a:lnTo>
                  <a:lnTo>
                    <a:pt x="536" y="3007"/>
                  </a:lnTo>
                  <a:lnTo>
                    <a:pt x="783" y="3172"/>
                  </a:lnTo>
                  <a:lnTo>
                    <a:pt x="865" y="3213"/>
                  </a:lnTo>
                  <a:lnTo>
                    <a:pt x="2060" y="2431"/>
                  </a:lnTo>
                  <a:lnTo>
                    <a:pt x="2060" y="2225"/>
                  </a:lnTo>
                  <a:lnTo>
                    <a:pt x="2018" y="1772"/>
                  </a:lnTo>
                  <a:lnTo>
                    <a:pt x="1977" y="1525"/>
                  </a:lnTo>
                  <a:lnTo>
                    <a:pt x="1895" y="1319"/>
                  </a:lnTo>
                  <a:lnTo>
                    <a:pt x="1730" y="1154"/>
                  </a:lnTo>
                  <a:lnTo>
                    <a:pt x="1648" y="1072"/>
                  </a:lnTo>
                  <a:lnTo>
                    <a:pt x="1565" y="1072"/>
                  </a:lnTo>
                  <a:lnTo>
                    <a:pt x="1236" y="495"/>
                  </a:lnTo>
                  <a:lnTo>
                    <a:pt x="948" y="124"/>
                  </a:lnTo>
                  <a:lnTo>
                    <a:pt x="824" y="42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79"/>
            <p:cNvSpPr/>
            <p:nvPr/>
          </p:nvSpPr>
          <p:spPr>
            <a:xfrm>
              <a:off x="7118275" y="1550850"/>
              <a:ext cx="20625" cy="96800"/>
            </a:xfrm>
            <a:custGeom>
              <a:avLst/>
              <a:gdLst/>
              <a:ahLst/>
              <a:cxnLst/>
              <a:rect l="l" t="t" r="r" b="b"/>
              <a:pathLst>
                <a:path w="825" h="3872" extrusionOk="0">
                  <a:moveTo>
                    <a:pt x="742" y="0"/>
                  </a:moveTo>
                  <a:lnTo>
                    <a:pt x="701" y="41"/>
                  </a:lnTo>
                  <a:lnTo>
                    <a:pt x="165" y="2966"/>
                  </a:lnTo>
                  <a:lnTo>
                    <a:pt x="0" y="3789"/>
                  </a:lnTo>
                  <a:lnTo>
                    <a:pt x="42" y="3831"/>
                  </a:lnTo>
                  <a:lnTo>
                    <a:pt x="83" y="3872"/>
                  </a:lnTo>
                  <a:lnTo>
                    <a:pt x="124" y="3872"/>
                  </a:lnTo>
                  <a:lnTo>
                    <a:pt x="124" y="3831"/>
                  </a:lnTo>
                  <a:lnTo>
                    <a:pt x="659" y="906"/>
                  </a:lnTo>
                  <a:lnTo>
                    <a:pt x="824" y="41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79"/>
            <p:cNvSpPr/>
            <p:nvPr/>
          </p:nvSpPr>
          <p:spPr>
            <a:xfrm>
              <a:off x="7251100" y="1579675"/>
              <a:ext cx="31950" cy="60775"/>
            </a:xfrm>
            <a:custGeom>
              <a:avLst/>
              <a:gdLst/>
              <a:ahLst/>
              <a:cxnLst/>
              <a:rect l="l" t="t" r="r" b="b"/>
              <a:pathLst>
                <a:path w="1278" h="2431" extrusionOk="0">
                  <a:moveTo>
                    <a:pt x="42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618" y="1236"/>
                  </a:lnTo>
                  <a:lnTo>
                    <a:pt x="1195" y="2389"/>
                  </a:lnTo>
                  <a:lnTo>
                    <a:pt x="1236" y="2430"/>
                  </a:lnTo>
                  <a:lnTo>
                    <a:pt x="1277" y="2430"/>
                  </a:lnTo>
                  <a:lnTo>
                    <a:pt x="1277" y="2389"/>
                  </a:lnTo>
                  <a:lnTo>
                    <a:pt x="1277" y="2348"/>
                  </a:lnTo>
                  <a:lnTo>
                    <a:pt x="701" y="1195"/>
                  </a:lnTo>
                  <a:lnTo>
                    <a:pt x="83" y="4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9"/>
            <p:cNvSpPr/>
            <p:nvPr/>
          </p:nvSpPr>
          <p:spPr>
            <a:xfrm>
              <a:off x="7243900" y="1599250"/>
              <a:ext cx="22675" cy="6200"/>
            </a:xfrm>
            <a:custGeom>
              <a:avLst/>
              <a:gdLst/>
              <a:ahLst/>
              <a:cxnLst/>
              <a:rect l="l" t="t" r="r" b="b"/>
              <a:pathLst>
                <a:path w="907" h="248" extrusionOk="0">
                  <a:moveTo>
                    <a:pt x="0" y="0"/>
                  </a:moveTo>
                  <a:lnTo>
                    <a:pt x="0" y="41"/>
                  </a:lnTo>
                  <a:lnTo>
                    <a:pt x="0" y="82"/>
                  </a:lnTo>
                  <a:lnTo>
                    <a:pt x="41" y="124"/>
                  </a:lnTo>
                  <a:lnTo>
                    <a:pt x="453" y="165"/>
                  </a:lnTo>
                  <a:lnTo>
                    <a:pt x="824" y="247"/>
                  </a:lnTo>
                  <a:lnTo>
                    <a:pt x="865" y="206"/>
                  </a:lnTo>
                  <a:lnTo>
                    <a:pt x="906" y="206"/>
                  </a:lnTo>
                  <a:lnTo>
                    <a:pt x="865" y="165"/>
                  </a:lnTo>
                  <a:lnTo>
                    <a:pt x="865" y="124"/>
                  </a:lnTo>
                  <a:lnTo>
                    <a:pt x="453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9"/>
            <p:cNvSpPr/>
            <p:nvPr/>
          </p:nvSpPr>
          <p:spPr>
            <a:xfrm>
              <a:off x="7052375" y="1133825"/>
              <a:ext cx="300675" cy="257450"/>
            </a:xfrm>
            <a:custGeom>
              <a:avLst/>
              <a:gdLst/>
              <a:ahLst/>
              <a:cxnLst/>
              <a:rect l="l" t="t" r="r" b="b"/>
              <a:pathLst>
                <a:path w="12027" h="10298" extrusionOk="0">
                  <a:moveTo>
                    <a:pt x="5602" y="1"/>
                  </a:moveTo>
                  <a:lnTo>
                    <a:pt x="5108" y="83"/>
                  </a:lnTo>
                  <a:lnTo>
                    <a:pt x="4654" y="248"/>
                  </a:lnTo>
                  <a:lnTo>
                    <a:pt x="4243" y="495"/>
                  </a:lnTo>
                  <a:lnTo>
                    <a:pt x="4078" y="619"/>
                  </a:lnTo>
                  <a:lnTo>
                    <a:pt x="3913" y="783"/>
                  </a:lnTo>
                  <a:lnTo>
                    <a:pt x="3748" y="948"/>
                  </a:lnTo>
                  <a:lnTo>
                    <a:pt x="3666" y="1154"/>
                  </a:lnTo>
                  <a:lnTo>
                    <a:pt x="3172" y="1031"/>
                  </a:lnTo>
                  <a:lnTo>
                    <a:pt x="2636" y="948"/>
                  </a:lnTo>
                  <a:lnTo>
                    <a:pt x="2389" y="907"/>
                  </a:lnTo>
                  <a:lnTo>
                    <a:pt x="2142" y="907"/>
                  </a:lnTo>
                  <a:lnTo>
                    <a:pt x="1895" y="948"/>
                  </a:lnTo>
                  <a:lnTo>
                    <a:pt x="1689" y="1031"/>
                  </a:lnTo>
                  <a:lnTo>
                    <a:pt x="1442" y="1154"/>
                  </a:lnTo>
                  <a:lnTo>
                    <a:pt x="1236" y="1319"/>
                  </a:lnTo>
                  <a:lnTo>
                    <a:pt x="1071" y="1525"/>
                  </a:lnTo>
                  <a:lnTo>
                    <a:pt x="948" y="1772"/>
                  </a:lnTo>
                  <a:lnTo>
                    <a:pt x="907" y="2019"/>
                  </a:lnTo>
                  <a:lnTo>
                    <a:pt x="907" y="2266"/>
                  </a:lnTo>
                  <a:lnTo>
                    <a:pt x="948" y="2513"/>
                  </a:lnTo>
                  <a:lnTo>
                    <a:pt x="1030" y="2719"/>
                  </a:lnTo>
                  <a:lnTo>
                    <a:pt x="865" y="2719"/>
                  </a:lnTo>
                  <a:lnTo>
                    <a:pt x="701" y="2760"/>
                  </a:lnTo>
                  <a:lnTo>
                    <a:pt x="536" y="2802"/>
                  </a:lnTo>
                  <a:lnTo>
                    <a:pt x="371" y="2884"/>
                  </a:lnTo>
                  <a:lnTo>
                    <a:pt x="248" y="3007"/>
                  </a:lnTo>
                  <a:lnTo>
                    <a:pt x="124" y="3131"/>
                  </a:lnTo>
                  <a:lnTo>
                    <a:pt x="42" y="3255"/>
                  </a:lnTo>
                  <a:lnTo>
                    <a:pt x="0" y="3419"/>
                  </a:lnTo>
                  <a:lnTo>
                    <a:pt x="0" y="3584"/>
                  </a:lnTo>
                  <a:lnTo>
                    <a:pt x="0" y="3749"/>
                  </a:lnTo>
                  <a:lnTo>
                    <a:pt x="83" y="3914"/>
                  </a:lnTo>
                  <a:lnTo>
                    <a:pt x="165" y="4037"/>
                  </a:lnTo>
                  <a:lnTo>
                    <a:pt x="248" y="4161"/>
                  </a:lnTo>
                  <a:lnTo>
                    <a:pt x="371" y="4284"/>
                  </a:lnTo>
                  <a:lnTo>
                    <a:pt x="536" y="4367"/>
                  </a:lnTo>
                  <a:lnTo>
                    <a:pt x="701" y="4408"/>
                  </a:lnTo>
                  <a:lnTo>
                    <a:pt x="907" y="6467"/>
                  </a:lnTo>
                  <a:lnTo>
                    <a:pt x="1154" y="8485"/>
                  </a:lnTo>
                  <a:lnTo>
                    <a:pt x="1442" y="8691"/>
                  </a:lnTo>
                  <a:lnTo>
                    <a:pt x="1771" y="8856"/>
                  </a:lnTo>
                  <a:lnTo>
                    <a:pt x="2430" y="9144"/>
                  </a:lnTo>
                  <a:lnTo>
                    <a:pt x="3172" y="9391"/>
                  </a:lnTo>
                  <a:lnTo>
                    <a:pt x="3872" y="9556"/>
                  </a:lnTo>
                  <a:lnTo>
                    <a:pt x="4572" y="9680"/>
                  </a:lnTo>
                  <a:lnTo>
                    <a:pt x="5313" y="9803"/>
                  </a:lnTo>
                  <a:lnTo>
                    <a:pt x="6755" y="9927"/>
                  </a:lnTo>
                  <a:lnTo>
                    <a:pt x="10050" y="10297"/>
                  </a:lnTo>
                  <a:lnTo>
                    <a:pt x="10668" y="8938"/>
                  </a:lnTo>
                  <a:lnTo>
                    <a:pt x="10915" y="8238"/>
                  </a:lnTo>
                  <a:lnTo>
                    <a:pt x="11162" y="7538"/>
                  </a:lnTo>
                  <a:lnTo>
                    <a:pt x="11368" y="6838"/>
                  </a:lnTo>
                  <a:lnTo>
                    <a:pt x="11533" y="6138"/>
                  </a:lnTo>
                  <a:lnTo>
                    <a:pt x="11615" y="5396"/>
                  </a:lnTo>
                  <a:lnTo>
                    <a:pt x="11656" y="4655"/>
                  </a:lnTo>
                  <a:lnTo>
                    <a:pt x="11780" y="4573"/>
                  </a:lnTo>
                  <a:lnTo>
                    <a:pt x="11862" y="4449"/>
                  </a:lnTo>
                  <a:lnTo>
                    <a:pt x="11944" y="4284"/>
                  </a:lnTo>
                  <a:lnTo>
                    <a:pt x="11986" y="4161"/>
                  </a:lnTo>
                  <a:lnTo>
                    <a:pt x="12027" y="3831"/>
                  </a:lnTo>
                  <a:lnTo>
                    <a:pt x="11944" y="3543"/>
                  </a:lnTo>
                  <a:lnTo>
                    <a:pt x="11903" y="3378"/>
                  </a:lnTo>
                  <a:lnTo>
                    <a:pt x="11821" y="3255"/>
                  </a:lnTo>
                  <a:lnTo>
                    <a:pt x="11574" y="3049"/>
                  </a:lnTo>
                  <a:lnTo>
                    <a:pt x="11285" y="2884"/>
                  </a:lnTo>
                  <a:lnTo>
                    <a:pt x="11121" y="2843"/>
                  </a:lnTo>
                  <a:lnTo>
                    <a:pt x="10956" y="2843"/>
                  </a:lnTo>
                  <a:lnTo>
                    <a:pt x="10832" y="2554"/>
                  </a:lnTo>
                  <a:lnTo>
                    <a:pt x="10709" y="2266"/>
                  </a:lnTo>
                  <a:lnTo>
                    <a:pt x="10544" y="2019"/>
                  </a:lnTo>
                  <a:lnTo>
                    <a:pt x="10379" y="1772"/>
                  </a:lnTo>
                  <a:lnTo>
                    <a:pt x="10173" y="1566"/>
                  </a:lnTo>
                  <a:lnTo>
                    <a:pt x="9926" y="1319"/>
                  </a:lnTo>
                  <a:lnTo>
                    <a:pt x="9432" y="948"/>
                  </a:lnTo>
                  <a:lnTo>
                    <a:pt x="8897" y="660"/>
                  </a:lnTo>
                  <a:lnTo>
                    <a:pt x="8279" y="413"/>
                  </a:lnTo>
                  <a:lnTo>
                    <a:pt x="7661" y="248"/>
                  </a:lnTo>
                  <a:lnTo>
                    <a:pt x="7043" y="83"/>
                  </a:lnTo>
                  <a:lnTo>
                    <a:pt x="6549" y="42"/>
                  </a:lnTo>
                  <a:lnTo>
                    <a:pt x="60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79"/>
            <p:cNvSpPr/>
            <p:nvPr/>
          </p:nvSpPr>
          <p:spPr>
            <a:xfrm>
              <a:off x="7077075" y="1207975"/>
              <a:ext cx="215225" cy="328475"/>
            </a:xfrm>
            <a:custGeom>
              <a:avLst/>
              <a:gdLst/>
              <a:ahLst/>
              <a:cxnLst/>
              <a:rect l="l" t="t" r="r" b="b"/>
              <a:pathLst>
                <a:path w="8609" h="13139" extrusionOk="0">
                  <a:moveTo>
                    <a:pt x="3996" y="0"/>
                  </a:moveTo>
                  <a:lnTo>
                    <a:pt x="3419" y="41"/>
                  </a:lnTo>
                  <a:lnTo>
                    <a:pt x="2802" y="165"/>
                  </a:lnTo>
                  <a:lnTo>
                    <a:pt x="2266" y="371"/>
                  </a:lnTo>
                  <a:lnTo>
                    <a:pt x="1772" y="577"/>
                  </a:lnTo>
                  <a:lnTo>
                    <a:pt x="1360" y="865"/>
                  </a:lnTo>
                  <a:lnTo>
                    <a:pt x="989" y="1195"/>
                  </a:lnTo>
                  <a:lnTo>
                    <a:pt x="866" y="1359"/>
                  </a:lnTo>
                  <a:lnTo>
                    <a:pt x="742" y="1565"/>
                  </a:lnTo>
                  <a:lnTo>
                    <a:pt x="619" y="1771"/>
                  </a:lnTo>
                  <a:lnTo>
                    <a:pt x="578" y="1977"/>
                  </a:lnTo>
                  <a:lnTo>
                    <a:pt x="330" y="3172"/>
                  </a:lnTo>
                  <a:lnTo>
                    <a:pt x="124" y="4284"/>
                  </a:lnTo>
                  <a:lnTo>
                    <a:pt x="42" y="5231"/>
                  </a:lnTo>
                  <a:lnTo>
                    <a:pt x="1" y="6096"/>
                  </a:lnTo>
                  <a:lnTo>
                    <a:pt x="42" y="6920"/>
                  </a:lnTo>
                  <a:lnTo>
                    <a:pt x="83" y="7414"/>
                  </a:lnTo>
                  <a:lnTo>
                    <a:pt x="207" y="7867"/>
                  </a:lnTo>
                  <a:lnTo>
                    <a:pt x="330" y="8279"/>
                  </a:lnTo>
                  <a:lnTo>
                    <a:pt x="454" y="8649"/>
                  </a:lnTo>
                  <a:lnTo>
                    <a:pt x="619" y="8979"/>
                  </a:lnTo>
                  <a:lnTo>
                    <a:pt x="825" y="9267"/>
                  </a:lnTo>
                  <a:lnTo>
                    <a:pt x="1072" y="9555"/>
                  </a:lnTo>
                  <a:lnTo>
                    <a:pt x="1319" y="9803"/>
                  </a:lnTo>
                  <a:lnTo>
                    <a:pt x="1690" y="10091"/>
                  </a:lnTo>
                  <a:lnTo>
                    <a:pt x="2019" y="10297"/>
                  </a:lnTo>
                  <a:lnTo>
                    <a:pt x="2760" y="10668"/>
                  </a:lnTo>
                  <a:lnTo>
                    <a:pt x="3378" y="10997"/>
                  </a:lnTo>
                  <a:lnTo>
                    <a:pt x="3666" y="11162"/>
                  </a:lnTo>
                  <a:lnTo>
                    <a:pt x="3872" y="11368"/>
                  </a:lnTo>
                  <a:lnTo>
                    <a:pt x="4078" y="11574"/>
                  </a:lnTo>
                  <a:lnTo>
                    <a:pt x="4202" y="11862"/>
                  </a:lnTo>
                  <a:lnTo>
                    <a:pt x="4284" y="12233"/>
                  </a:lnTo>
                  <a:lnTo>
                    <a:pt x="4284" y="12686"/>
                  </a:lnTo>
                  <a:lnTo>
                    <a:pt x="4614" y="12933"/>
                  </a:lnTo>
                  <a:lnTo>
                    <a:pt x="4943" y="13056"/>
                  </a:lnTo>
                  <a:lnTo>
                    <a:pt x="5273" y="13139"/>
                  </a:lnTo>
                  <a:lnTo>
                    <a:pt x="5602" y="13139"/>
                  </a:lnTo>
                  <a:lnTo>
                    <a:pt x="5891" y="13097"/>
                  </a:lnTo>
                  <a:lnTo>
                    <a:pt x="6179" y="12974"/>
                  </a:lnTo>
                  <a:lnTo>
                    <a:pt x="6426" y="12768"/>
                  </a:lnTo>
                  <a:lnTo>
                    <a:pt x="6632" y="12562"/>
                  </a:lnTo>
                  <a:lnTo>
                    <a:pt x="6632" y="12109"/>
                  </a:lnTo>
                  <a:lnTo>
                    <a:pt x="6714" y="11697"/>
                  </a:lnTo>
                  <a:lnTo>
                    <a:pt x="6797" y="11285"/>
                  </a:lnTo>
                  <a:lnTo>
                    <a:pt x="6879" y="10956"/>
                  </a:lnTo>
                  <a:lnTo>
                    <a:pt x="7085" y="10338"/>
                  </a:lnTo>
                  <a:lnTo>
                    <a:pt x="7373" y="9803"/>
                  </a:lnTo>
                  <a:lnTo>
                    <a:pt x="7620" y="9391"/>
                  </a:lnTo>
                  <a:lnTo>
                    <a:pt x="7909" y="8979"/>
                  </a:lnTo>
                  <a:lnTo>
                    <a:pt x="8156" y="8608"/>
                  </a:lnTo>
                  <a:lnTo>
                    <a:pt x="8321" y="8279"/>
                  </a:lnTo>
                  <a:lnTo>
                    <a:pt x="8568" y="7702"/>
                  </a:lnTo>
                  <a:lnTo>
                    <a:pt x="8609" y="7661"/>
                  </a:lnTo>
                  <a:lnTo>
                    <a:pt x="8609" y="6631"/>
                  </a:lnTo>
                  <a:lnTo>
                    <a:pt x="8609" y="6384"/>
                  </a:lnTo>
                  <a:lnTo>
                    <a:pt x="8568" y="5190"/>
                  </a:lnTo>
                  <a:lnTo>
                    <a:pt x="8526" y="3913"/>
                  </a:lnTo>
                  <a:lnTo>
                    <a:pt x="8444" y="3336"/>
                  </a:lnTo>
                  <a:lnTo>
                    <a:pt x="8362" y="2760"/>
                  </a:lnTo>
                  <a:lnTo>
                    <a:pt x="8238" y="2307"/>
                  </a:lnTo>
                  <a:lnTo>
                    <a:pt x="8115" y="1936"/>
                  </a:lnTo>
                  <a:lnTo>
                    <a:pt x="7991" y="1648"/>
                  </a:lnTo>
                  <a:lnTo>
                    <a:pt x="7826" y="1401"/>
                  </a:lnTo>
                  <a:lnTo>
                    <a:pt x="7620" y="1195"/>
                  </a:lnTo>
                  <a:lnTo>
                    <a:pt x="7414" y="989"/>
                  </a:lnTo>
                  <a:lnTo>
                    <a:pt x="7167" y="824"/>
                  </a:lnTo>
                  <a:lnTo>
                    <a:pt x="6920" y="659"/>
                  </a:lnTo>
                  <a:lnTo>
                    <a:pt x="6426" y="371"/>
                  </a:lnTo>
                  <a:lnTo>
                    <a:pt x="5849" y="165"/>
                  </a:lnTo>
                  <a:lnTo>
                    <a:pt x="5232" y="41"/>
                  </a:lnTo>
                  <a:lnTo>
                    <a:pt x="4614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79"/>
            <p:cNvSpPr/>
            <p:nvPr/>
          </p:nvSpPr>
          <p:spPr>
            <a:xfrm>
              <a:off x="7085325" y="1191500"/>
              <a:ext cx="231700" cy="182275"/>
            </a:xfrm>
            <a:custGeom>
              <a:avLst/>
              <a:gdLst/>
              <a:ahLst/>
              <a:cxnLst/>
              <a:rect l="l" t="t" r="r" b="b"/>
              <a:pathLst>
                <a:path w="9268" h="7291" extrusionOk="0">
                  <a:moveTo>
                    <a:pt x="3213" y="0"/>
                  </a:moveTo>
                  <a:lnTo>
                    <a:pt x="2842" y="42"/>
                  </a:lnTo>
                  <a:lnTo>
                    <a:pt x="2430" y="124"/>
                  </a:lnTo>
                  <a:lnTo>
                    <a:pt x="2060" y="247"/>
                  </a:lnTo>
                  <a:lnTo>
                    <a:pt x="1689" y="412"/>
                  </a:lnTo>
                  <a:lnTo>
                    <a:pt x="1360" y="618"/>
                  </a:lnTo>
                  <a:lnTo>
                    <a:pt x="1030" y="865"/>
                  </a:lnTo>
                  <a:lnTo>
                    <a:pt x="701" y="1112"/>
                  </a:lnTo>
                  <a:lnTo>
                    <a:pt x="453" y="1401"/>
                  </a:lnTo>
                  <a:lnTo>
                    <a:pt x="206" y="1730"/>
                  </a:lnTo>
                  <a:lnTo>
                    <a:pt x="0" y="2060"/>
                  </a:lnTo>
                  <a:lnTo>
                    <a:pt x="83" y="2266"/>
                  </a:lnTo>
                  <a:lnTo>
                    <a:pt x="206" y="2430"/>
                  </a:lnTo>
                  <a:lnTo>
                    <a:pt x="371" y="2595"/>
                  </a:lnTo>
                  <a:lnTo>
                    <a:pt x="577" y="2677"/>
                  </a:lnTo>
                  <a:lnTo>
                    <a:pt x="783" y="2677"/>
                  </a:lnTo>
                  <a:lnTo>
                    <a:pt x="989" y="2636"/>
                  </a:lnTo>
                  <a:lnTo>
                    <a:pt x="1154" y="2554"/>
                  </a:lnTo>
                  <a:lnTo>
                    <a:pt x="1318" y="2389"/>
                  </a:lnTo>
                  <a:lnTo>
                    <a:pt x="1360" y="2513"/>
                  </a:lnTo>
                  <a:lnTo>
                    <a:pt x="1483" y="2636"/>
                  </a:lnTo>
                  <a:lnTo>
                    <a:pt x="1689" y="2801"/>
                  </a:lnTo>
                  <a:lnTo>
                    <a:pt x="1977" y="2925"/>
                  </a:lnTo>
                  <a:lnTo>
                    <a:pt x="2266" y="3007"/>
                  </a:lnTo>
                  <a:lnTo>
                    <a:pt x="2760" y="3089"/>
                  </a:lnTo>
                  <a:lnTo>
                    <a:pt x="3254" y="3130"/>
                  </a:lnTo>
                  <a:lnTo>
                    <a:pt x="3790" y="3172"/>
                  </a:lnTo>
                  <a:lnTo>
                    <a:pt x="4284" y="3130"/>
                  </a:lnTo>
                  <a:lnTo>
                    <a:pt x="4778" y="3048"/>
                  </a:lnTo>
                  <a:lnTo>
                    <a:pt x="5272" y="2925"/>
                  </a:lnTo>
                  <a:lnTo>
                    <a:pt x="5766" y="2760"/>
                  </a:lnTo>
                  <a:lnTo>
                    <a:pt x="6261" y="2595"/>
                  </a:lnTo>
                  <a:lnTo>
                    <a:pt x="6178" y="2801"/>
                  </a:lnTo>
                  <a:lnTo>
                    <a:pt x="6137" y="3007"/>
                  </a:lnTo>
                  <a:lnTo>
                    <a:pt x="6178" y="3254"/>
                  </a:lnTo>
                  <a:lnTo>
                    <a:pt x="6302" y="3460"/>
                  </a:lnTo>
                  <a:lnTo>
                    <a:pt x="6425" y="3625"/>
                  </a:lnTo>
                  <a:lnTo>
                    <a:pt x="6590" y="3748"/>
                  </a:lnTo>
                  <a:lnTo>
                    <a:pt x="6796" y="3831"/>
                  </a:lnTo>
                  <a:lnTo>
                    <a:pt x="7043" y="3872"/>
                  </a:lnTo>
                  <a:lnTo>
                    <a:pt x="6878" y="4325"/>
                  </a:lnTo>
                  <a:lnTo>
                    <a:pt x="6796" y="4819"/>
                  </a:lnTo>
                  <a:lnTo>
                    <a:pt x="6837" y="5355"/>
                  </a:lnTo>
                  <a:lnTo>
                    <a:pt x="6961" y="5808"/>
                  </a:lnTo>
                  <a:lnTo>
                    <a:pt x="7208" y="6261"/>
                  </a:lnTo>
                  <a:lnTo>
                    <a:pt x="7496" y="6672"/>
                  </a:lnTo>
                  <a:lnTo>
                    <a:pt x="7867" y="7043"/>
                  </a:lnTo>
                  <a:lnTo>
                    <a:pt x="8279" y="7290"/>
                  </a:lnTo>
                  <a:lnTo>
                    <a:pt x="8485" y="7126"/>
                  </a:lnTo>
                  <a:lnTo>
                    <a:pt x="8691" y="6961"/>
                  </a:lnTo>
                  <a:lnTo>
                    <a:pt x="8855" y="6714"/>
                  </a:lnTo>
                  <a:lnTo>
                    <a:pt x="8979" y="6467"/>
                  </a:lnTo>
                  <a:lnTo>
                    <a:pt x="9103" y="6178"/>
                  </a:lnTo>
                  <a:lnTo>
                    <a:pt x="9185" y="5931"/>
                  </a:lnTo>
                  <a:lnTo>
                    <a:pt x="9267" y="5355"/>
                  </a:lnTo>
                  <a:lnTo>
                    <a:pt x="9267" y="4737"/>
                  </a:lnTo>
                  <a:lnTo>
                    <a:pt x="9267" y="4160"/>
                  </a:lnTo>
                  <a:lnTo>
                    <a:pt x="9144" y="3542"/>
                  </a:lnTo>
                  <a:lnTo>
                    <a:pt x="8979" y="2966"/>
                  </a:lnTo>
                  <a:lnTo>
                    <a:pt x="8773" y="2389"/>
                  </a:lnTo>
                  <a:lnTo>
                    <a:pt x="8444" y="1895"/>
                  </a:lnTo>
                  <a:lnTo>
                    <a:pt x="8073" y="1442"/>
                  </a:lnTo>
                  <a:lnTo>
                    <a:pt x="7826" y="1236"/>
                  </a:lnTo>
                  <a:lnTo>
                    <a:pt x="7620" y="1030"/>
                  </a:lnTo>
                  <a:lnTo>
                    <a:pt x="7126" y="742"/>
                  </a:lnTo>
                  <a:lnTo>
                    <a:pt x="6631" y="495"/>
                  </a:lnTo>
                  <a:lnTo>
                    <a:pt x="6096" y="330"/>
                  </a:lnTo>
                  <a:lnTo>
                    <a:pt x="5561" y="206"/>
                  </a:lnTo>
                  <a:lnTo>
                    <a:pt x="4778" y="42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9"/>
            <p:cNvSpPr/>
            <p:nvPr/>
          </p:nvSpPr>
          <p:spPr>
            <a:xfrm>
              <a:off x="7123425" y="1367575"/>
              <a:ext cx="44300" cy="17525"/>
            </a:xfrm>
            <a:custGeom>
              <a:avLst/>
              <a:gdLst/>
              <a:ahLst/>
              <a:cxnLst/>
              <a:rect l="l" t="t" r="r" b="b"/>
              <a:pathLst>
                <a:path w="1772" h="701" extrusionOk="0">
                  <a:moveTo>
                    <a:pt x="1565" y="0"/>
                  </a:moveTo>
                  <a:lnTo>
                    <a:pt x="1483" y="41"/>
                  </a:lnTo>
                  <a:lnTo>
                    <a:pt x="1442" y="83"/>
                  </a:lnTo>
                  <a:lnTo>
                    <a:pt x="1277" y="206"/>
                  </a:lnTo>
                  <a:lnTo>
                    <a:pt x="989" y="330"/>
                  </a:lnTo>
                  <a:lnTo>
                    <a:pt x="659" y="330"/>
                  </a:lnTo>
                  <a:lnTo>
                    <a:pt x="453" y="288"/>
                  </a:lnTo>
                  <a:lnTo>
                    <a:pt x="289" y="247"/>
                  </a:lnTo>
                  <a:lnTo>
                    <a:pt x="206" y="206"/>
                  </a:lnTo>
                  <a:lnTo>
                    <a:pt x="165" y="206"/>
                  </a:lnTo>
                  <a:lnTo>
                    <a:pt x="83" y="247"/>
                  </a:lnTo>
                  <a:lnTo>
                    <a:pt x="41" y="288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41" y="494"/>
                  </a:lnTo>
                  <a:lnTo>
                    <a:pt x="124" y="536"/>
                  </a:lnTo>
                  <a:lnTo>
                    <a:pt x="412" y="659"/>
                  </a:lnTo>
                  <a:lnTo>
                    <a:pt x="700" y="700"/>
                  </a:lnTo>
                  <a:lnTo>
                    <a:pt x="1030" y="700"/>
                  </a:lnTo>
                  <a:lnTo>
                    <a:pt x="1318" y="618"/>
                  </a:lnTo>
                  <a:lnTo>
                    <a:pt x="1565" y="453"/>
                  </a:lnTo>
                  <a:lnTo>
                    <a:pt x="1730" y="288"/>
                  </a:lnTo>
                  <a:lnTo>
                    <a:pt x="1771" y="247"/>
                  </a:lnTo>
                  <a:lnTo>
                    <a:pt x="1771" y="165"/>
                  </a:lnTo>
                  <a:lnTo>
                    <a:pt x="1730" y="83"/>
                  </a:lnTo>
                  <a:lnTo>
                    <a:pt x="1689" y="41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79"/>
            <p:cNvSpPr/>
            <p:nvPr/>
          </p:nvSpPr>
          <p:spPr>
            <a:xfrm>
              <a:off x="7128575" y="1346975"/>
              <a:ext cx="13400" cy="11350"/>
            </a:xfrm>
            <a:custGeom>
              <a:avLst/>
              <a:gdLst/>
              <a:ahLst/>
              <a:cxnLst/>
              <a:rect l="l" t="t" r="r" b="b"/>
              <a:pathLst>
                <a:path w="536" h="454" extrusionOk="0">
                  <a:moveTo>
                    <a:pt x="165" y="0"/>
                  </a:moveTo>
                  <a:lnTo>
                    <a:pt x="83" y="42"/>
                  </a:lnTo>
                  <a:lnTo>
                    <a:pt x="0" y="124"/>
                  </a:lnTo>
                  <a:lnTo>
                    <a:pt x="0" y="248"/>
                  </a:lnTo>
                  <a:lnTo>
                    <a:pt x="0" y="412"/>
                  </a:lnTo>
                  <a:lnTo>
                    <a:pt x="41" y="453"/>
                  </a:lnTo>
                  <a:lnTo>
                    <a:pt x="83" y="453"/>
                  </a:lnTo>
                  <a:lnTo>
                    <a:pt x="83" y="412"/>
                  </a:lnTo>
                  <a:lnTo>
                    <a:pt x="83" y="165"/>
                  </a:lnTo>
                  <a:lnTo>
                    <a:pt x="124" y="124"/>
                  </a:lnTo>
                  <a:lnTo>
                    <a:pt x="165" y="83"/>
                  </a:lnTo>
                  <a:lnTo>
                    <a:pt x="289" y="83"/>
                  </a:lnTo>
                  <a:lnTo>
                    <a:pt x="453" y="165"/>
                  </a:lnTo>
                  <a:lnTo>
                    <a:pt x="536" y="165"/>
                  </a:lnTo>
                  <a:lnTo>
                    <a:pt x="536" y="124"/>
                  </a:lnTo>
                  <a:lnTo>
                    <a:pt x="494" y="8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783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79"/>
            <p:cNvSpPr/>
            <p:nvPr/>
          </p:nvSpPr>
          <p:spPr>
            <a:xfrm>
              <a:off x="7074000" y="1344925"/>
              <a:ext cx="29875" cy="20600"/>
            </a:xfrm>
            <a:custGeom>
              <a:avLst/>
              <a:gdLst/>
              <a:ahLst/>
              <a:cxnLst/>
              <a:rect l="l" t="t" r="r" b="b"/>
              <a:pathLst>
                <a:path w="1195" h="824" extrusionOk="0">
                  <a:moveTo>
                    <a:pt x="618" y="0"/>
                  </a:moveTo>
                  <a:lnTo>
                    <a:pt x="371" y="41"/>
                  </a:lnTo>
                  <a:lnTo>
                    <a:pt x="206" y="124"/>
                  </a:lnTo>
                  <a:lnTo>
                    <a:pt x="42" y="247"/>
                  </a:lnTo>
                  <a:lnTo>
                    <a:pt x="0" y="412"/>
                  </a:lnTo>
                  <a:lnTo>
                    <a:pt x="42" y="535"/>
                  </a:lnTo>
                  <a:lnTo>
                    <a:pt x="165" y="700"/>
                  </a:lnTo>
                  <a:lnTo>
                    <a:pt x="330" y="783"/>
                  </a:lnTo>
                  <a:lnTo>
                    <a:pt x="577" y="824"/>
                  </a:lnTo>
                  <a:lnTo>
                    <a:pt x="824" y="824"/>
                  </a:lnTo>
                  <a:lnTo>
                    <a:pt x="989" y="741"/>
                  </a:lnTo>
                  <a:lnTo>
                    <a:pt x="1112" y="618"/>
                  </a:lnTo>
                  <a:lnTo>
                    <a:pt x="1195" y="453"/>
                  </a:lnTo>
                  <a:lnTo>
                    <a:pt x="1154" y="288"/>
                  </a:lnTo>
                  <a:lnTo>
                    <a:pt x="1030" y="165"/>
                  </a:lnTo>
                  <a:lnTo>
                    <a:pt x="824" y="4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79"/>
            <p:cNvSpPr/>
            <p:nvPr/>
          </p:nvSpPr>
          <p:spPr>
            <a:xfrm>
              <a:off x="7184175" y="1349025"/>
              <a:ext cx="29875" cy="20625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206" y="124"/>
                  </a:lnTo>
                  <a:lnTo>
                    <a:pt x="83" y="248"/>
                  </a:lnTo>
                  <a:lnTo>
                    <a:pt x="0" y="371"/>
                  </a:lnTo>
                  <a:lnTo>
                    <a:pt x="41" y="536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577" y="825"/>
                  </a:lnTo>
                  <a:lnTo>
                    <a:pt x="824" y="783"/>
                  </a:lnTo>
                  <a:lnTo>
                    <a:pt x="989" y="742"/>
                  </a:lnTo>
                  <a:lnTo>
                    <a:pt x="1153" y="619"/>
                  </a:lnTo>
                  <a:lnTo>
                    <a:pt x="1195" y="454"/>
                  </a:lnTo>
                  <a:lnTo>
                    <a:pt x="1153" y="289"/>
                  </a:lnTo>
                  <a:lnTo>
                    <a:pt x="1030" y="166"/>
                  </a:lnTo>
                  <a:lnTo>
                    <a:pt x="865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79"/>
            <p:cNvSpPr/>
            <p:nvPr/>
          </p:nvSpPr>
          <p:spPr>
            <a:xfrm>
              <a:off x="7172850" y="1326375"/>
              <a:ext cx="24725" cy="18575"/>
            </a:xfrm>
            <a:custGeom>
              <a:avLst/>
              <a:gdLst/>
              <a:ahLst/>
              <a:cxnLst/>
              <a:rect l="l" t="t" r="r" b="b"/>
              <a:pathLst>
                <a:path w="989" h="743" extrusionOk="0">
                  <a:moveTo>
                    <a:pt x="494" y="1"/>
                  </a:moveTo>
                  <a:lnTo>
                    <a:pt x="412" y="42"/>
                  </a:lnTo>
                  <a:lnTo>
                    <a:pt x="289" y="83"/>
                  </a:lnTo>
                  <a:lnTo>
                    <a:pt x="124" y="207"/>
                  </a:lnTo>
                  <a:lnTo>
                    <a:pt x="41" y="413"/>
                  </a:lnTo>
                  <a:lnTo>
                    <a:pt x="0" y="619"/>
                  </a:lnTo>
                  <a:lnTo>
                    <a:pt x="0" y="701"/>
                  </a:lnTo>
                  <a:lnTo>
                    <a:pt x="83" y="742"/>
                  </a:lnTo>
                  <a:lnTo>
                    <a:pt x="124" y="701"/>
                  </a:lnTo>
                  <a:lnTo>
                    <a:pt x="165" y="660"/>
                  </a:lnTo>
                  <a:lnTo>
                    <a:pt x="206" y="495"/>
                  </a:lnTo>
                  <a:lnTo>
                    <a:pt x="289" y="330"/>
                  </a:lnTo>
                  <a:lnTo>
                    <a:pt x="371" y="248"/>
                  </a:lnTo>
                  <a:lnTo>
                    <a:pt x="494" y="207"/>
                  </a:lnTo>
                  <a:lnTo>
                    <a:pt x="577" y="248"/>
                  </a:lnTo>
                  <a:lnTo>
                    <a:pt x="618" y="248"/>
                  </a:lnTo>
                  <a:lnTo>
                    <a:pt x="700" y="371"/>
                  </a:lnTo>
                  <a:lnTo>
                    <a:pt x="783" y="536"/>
                  </a:lnTo>
                  <a:lnTo>
                    <a:pt x="824" y="660"/>
                  </a:lnTo>
                  <a:lnTo>
                    <a:pt x="865" y="742"/>
                  </a:lnTo>
                  <a:lnTo>
                    <a:pt x="906" y="742"/>
                  </a:lnTo>
                  <a:lnTo>
                    <a:pt x="989" y="701"/>
                  </a:lnTo>
                  <a:lnTo>
                    <a:pt x="989" y="660"/>
                  </a:lnTo>
                  <a:lnTo>
                    <a:pt x="947" y="413"/>
                  </a:lnTo>
                  <a:lnTo>
                    <a:pt x="824" y="207"/>
                  </a:lnTo>
                  <a:lnTo>
                    <a:pt x="700" y="83"/>
                  </a:lnTo>
                  <a:lnTo>
                    <a:pt x="618" y="42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79"/>
            <p:cNvSpPr/>
            <p:nvPr/>
          </p:nvSpPr>
          <p:spPr>
            <a:xfrm>
              <a:off x="7088400" y="1323300"/>
              <a:ext cx="25775" cy="18550"/>
            </a:xfrm>
            <a:custGeom>
              <a:avLst/>
              <a:gdLst/>
              <a:ahLst/>
              <a:cxnLst/>
              <a:rect l="l" t="t" r="r" b="b"/>
              <a:pathLst>
                <a:path w="1031" h="742" extrusionOk="0">
                  <a:moveTo>
                    <a:pt x="536" y="0"/>
                  </a:moveTo>
                  <a:lnTo>
                    <a:pt x="454" y="41"/>
                  </a:lnTo>
                  <a:lnTo>
                    <a:pt x="330" y="41"/>
                  </a:lnTo>
                  <a:lnTo>
                    <a:pt x="166" y="206"/>
                  </a:lnTo>
                  <a:lnTo>
                    <a:pt x="83" y="412"/>
                  </a:lnTo>
                  <a:lnTo>
                    <a:pt x="1" y="618"/>
                  </a:lnTo>
                  <a:lnTo>
                    <a:pt x="42" y="700"/>
                  </a:lnTo>
                  <a:lnTo>
                    <a:pt x="166" y="700"/>
                  </a:lnTo>
                  <a:lnTo>
                    <a:pt x="207" y="618"/>
                  </a:lnTo>
                  <a:lnTo>
                    <a:pt x="248" y="453"/>
                  </a:lnTo>
                  <a:lnTo>
                    <a:pt x="330" y="330"/>
                  </a:lnTo>
                  <a:lnTo>
                    <a:pt x="413" y="247"/>
                  </a:lnTo>
                  <a:lnTo>
                    <a:pt x="536" y="206"/>
                  </a:lnTo>
                  <a:lnTo>
                    <a:pt x="619" y="206"/>
                  </a:lnTo>
                  <a:lnTo>
                    <a:pt x="660" y="247"/>
                  </a:lnTo>
                  <a:lnTo>
                    <a:pt x="742" y="371"/>
                  </a:lnTo>
                  <a:lnTo>
                    <a:pt x="825" y="536"/>
                  </a:lnTo>
                  <a:lnTo>
                    <a:pt x="825" y="659"/>
                  </a:lnTo>
                  <a:lnTo>
                    <a:pt x="866" y="742"/>
                  </a:lnTo>
                  <a:lnTo>
                    <a:pt x="948" y="742"/>
                  </a:lnTo>
                  <a:lnTo>
                    <a:pt x="1031" y="700"/>
                  </a:lnTo>
                  <a:lnTo>
                    <a:pt x="1031" y="618"/>
                  </a:lnTo>
                  <a:lnTo>
                    <a:pt x="989" y="412"/>
                  </a:lnTo>
                  <a:lnTo>
                    <a:pt x="866" y="206"/>
                  </a:lnTo>
                  <a:lnTo>
                    <a:pt x="742" y="83"/>
                  </a:lnTo>
                  <a:lnTo>
                    <a:pt x="660" y="4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79"/>
            <p:cNvSpPr/>
            <p:nvPr/>
          </p:nvSpPr>
          <p:spPr>
            <a:xfrm>
              <a:off x="7272725" y="1354175"/>
              <a:ext cx="59750" cy="61800"/>
            </a:xfrm>
            <a:custGeom>
              <a:avLst/>
              <a:gdLst/>
              <a:ahLst/>
              <a:cxnLst/>
              <a:rect l="l" t="t" r="r" b="b"/>
              <a:pathLst>
                <a:path w="2390" h="2472" extrusionOk="0">
                  <a:moveTo>
                    <a:pt x="1524" y="1"/>
                  </a:moveTo>
                  <a:lnTo>
                    <a:pt x="1277" y="42"/>
                  </a:lnTo>
                  <a:lnTo>
                    <a:pt x="1071" y="83"/>
                  </a:lnTo>
                  <a:lnTo>
                    <a:pt x="824" y="207"/>
                  </a:lnTo>
                  <a:lnTo>
                    <a:pt x="618" y="330"/>
                  </a:lnTo>
                  <a:lnTo>
                    <a:pt x="412" y="536"/>
                  </a:lnTo>
                  <a:lnTo>
                    <a:pt x="247" y="742"/>
                  </a:lnTo>
                  <a:lnTo>
                    <a:pt x="124" y="948"/>
                  </a:lnTo>
                  <a:lnTo>
                    <a:pt x="41" y="1195"/>
                  </a:lnTo>
                  <a:lnTo>
                    <a:pt x="0" y="1442"/>
                  </a:lnTo>
                  <a:lnTo>
                    <a:pt x="0" y="1648"/>
                  </a:lnTo>
                  <a:lnTo>
                    <a:pt x="83" y="1854"/>
                  </a:lnTo>
                  <a:lnTo>
                    <a:pt x="165" y="2060"/>
                  </a:lnTo>
                  <a:lnTo>
                    <a:pt x="289" y="2225"/>
                  </a:lnTo>
                  <a:lnTo>
                    <a:pt x="453" y="2348"/>
                  </a:lnTo>
                  <a:lnTo>
                    <a:pt x="659" y="2431"/>
                  </a:lnTo>
                  <a:lnTo>
                    <a:pt x="906" y="2472"/>
                  </a:lnTo>
                  <a:lnTo>
                    <a:pt x="1112" y="2431"/>
                  </a:lnTo>
                  <a:lnTo>
                    <a:pt x="1359" y="2390"/>
                  </a:lnTo>
                  <a:lnTo>
                    <a:pt x="1565" y="2266"/>
                  </a:lnTo>
                  <a:lnTo>
                    <a:pt x="1771" y="2142"/>
                  </a:lnTo>
                  <a:lnTo>
                    <a:pt x="1977" y="1936"/>
                  </a:lnTo>
                  <a:lnTo>
                    <a:pt x="2142" y="1731"/>
                  </a:lnTo>
                  <a:lnTo>
                    <a:pt x="2266" y="1525"/>
                  </a:lnTo>
                  <a:lnTo>
                    <a:pt x="2348" y="1278"/>
                  </a:lnTo>
                  <a:lnTo>
                    <a:pt x="2389" y="1030"/>
                  </a:lnTo>
                  <a:lnTo>
                    <a:pt x="2389" y="824"/>
                  </a:lnTo>
                  <a:lnTo>
                    <a:pt x="2348" y="619"/>
                  </a:lnTo>
                  <a:lnTo>
                    <a:pt x="2266" y="413"/>
                  </a:lnTo>
                  <a:lnTo>
                    <a:pt x="2101" y="248"/>
                  </a:lnTo>
                  <a:lnTo>
                    <a:pt x="1936" y="124"/>
                  </a:lnTo>
                  <a:lnTo>
                    <a:pt x="1730" y="42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79"/>
            <p:cNvSpPr/>
            <p:nvPr/>
          </p:nvSpPr>
          <p:spPr>
            <a:xfrm>
              <a:off x="7288175" y="1364475"/>
              <a:ext cx="36050" cy="38125"/>
            </a:xfrm>
            <a:custGeom>
              <a:avLst/>
              <a:gdLst/>
              <a:ahLst/>
              <a:cxnLst/>
              <a:rect l="l" t="t" r="r" b="b"/>
              <a:pathLst>
                <a:path w="1442" h="1525" extrusionOk="0">
                  <a:moveTo>
                    <a:pt x="824" y="1"/>
                  </a:moveTo>
                  <a:lnTo>
                    <a:pt x="659" y="42"/>
                  </a:lnTo>
                  <a:lnTo>
                    <a:pt x="453" y="83"/>
                  </a:lnTo>
                  <a:lnTo>
                    <a:pt x="288" y="165"/>
                  </a:lnTo>
                  <a:lnTo>
                    <a:pt x="165" y="289"/>
                  </a:lnTo>
                  <a:lnTo>
                    <a:pt x="82" y="454"/>
                  </a:lnTo>
                  <a:lnTo>
                    <a:pt x="82" y="577"/>
                  </a:lnTo>
                  <a:lnTo>
                    <a:pt x="82" y="660"/>
                  </a:lnTo>
                  <a:lnTo>
                    <a:pt x="165" y="783"/>
                  </a:lnTo>
                  <a:lnTo>
                    <a:pt x="288" y="907"/>
                  </a:lnTo>
                  <a:lnTo>
                    <a:pt x="412" y="1030"/>
                  </a:lnTo>
                  <a:lnTo>
                    <a:pt x="412" y="1154"/>
                  </a:lnTo>
                  <a:lnTo>
                    <a:pt x="371" y="1277"/>
                  </a:lnTo>
                  <a:lnTo>
                    <a:pt x="247" y="1319"/>
                  </a:lnTo>
                  <a:lnTo>
                    <a:pt x="41" y="1319"/>
                  </a:lnTo>
                  <a:lnTo>
                    <a:pt x="0" y="1360"/>
                  </a:lnTo>
                  <a:lnTo>
                    <a:pt x="0" y="1442"/>
                  </a:lnTo>
                  <a:lnTo>
                    <a:pt x="41" y="1483"/>
                  </a:lnTo>
                  <a:lnTo>
                    <a:pt x="206" y="1524"/>
                  </a:lnTo>
                  <a:lnTo>
                    <a:pt x="371" y="1483"/>
                  </a:lnTo>
                  <a:lnTo>
                    <a:pt x="494" y="1401"/>
                  </a:lnTo>
                  <a:lnTo>
                    <a:pt x="577" y="1319"/>
                  </a:lnTo>
                  <a:lnTo>
                    <a:pt x="618" y="1195"/>
                  </a:lnTo>
                  <a:lnTo>
                    <a:pt x="618" y="1071"/>
                  </a:lnTo>
                  <a:lnTo>
                    <a:pt x="577" y="948"/>
                  </a:lnTo>
                  <a:lnTo>
                    <a:pt x="494" y="866"/>
                  </a:lnTo>
                  <a:lnTo>
                    <a:pt x="412" y="742"/>
                  </a:lnTo>
                  <a:lnTo>
                    <a:pt x="330" y="701"/>
                  </a:lnTo>
                  <a:lnTo>
                    <a:pt x="247" y="618"/>
                  </a:lnTo>
                  <a:lnTo>
                    <a:pt x="247" y="495"/>
                  </a:lnTo>
                  <a:lnTo>
                    <a:pt x="330" y="412"/>
                  </a:lnTo>
                  <a:lnTo>
                    <a:pt x="371" y="330"/>
                  </a:lnTo>
                  <a:lnTo>
                    <a:pt x="535" y="371"/>
                  </a:lnTo>
                  <a:lnTo>
                    <a:pt x="659" y="454"/>
                  </a:lnTo>
                  <a:lnTo>
                    <a:pt x="700" y="577"/>
                  </a:lnTo>
                  <a:lnTo>
                    <a:pt x="700" y="701"/>
                  </a:lnTo>
                  <a:lnTo>
                    <a:pt x="741" y="783"/>
                  </a:lnTo>
                  <a:lnTo>
                    <a:pt x="783" y="824"/>
                  </a:lnTo>
                  <a:lnTo>
                    <a:pt x="865" y="783"/>
                  </a:lnTo>
                  <a:lnTo>
                    <a:pt x="906" y="742"/>
                  </a:lnTo>
                  <a:lnTo>
                    <a:pt x="906" y="618"/>
                  </a:lnTo>
                  <a:lnTo>
                    <a:pt x="906" y="536"/>
                  </a:lnTo>
                  <a:lnTo>
                    <a:pt x="865" y="412"/>
                  </a:lnTo>
                  <a:lnTo>
                    <a:pt x="783" y="330"/>
                  </a:lnTo>
                  <a:lnTo>
                    <a:pt x="659" y="207"/>
                  </a:lnTo>
                  <a:lnTo>
                    <a:pt x="865" y="207"/>
                  </a:lnTo>
                  <a:lnTo>
                    <a:pt x="1071" y="248"/>
                  </a:lnTo>
                  <a:lnTo>
                    <a:pt x="1153" y="330"/>
                  </a:lnTo>
                  <a:lnTo>
                    <a:pt x="1236" y="454"/>
                  </a:lnTo>
                  <a:lnTo>
                    <a:pt x="1277" y="577"/>
                  </a:lnTo>
                  <a:lnTo>
                    <a:pt x="1236" y="701"/>
                  </a:lnTo>
                  <a:lnTo>
                    <a:pt x="1236" y="783"/>
                  </a:lnTo>
                  <a:lnTo>
                    <a:pt x="1277" y="824"/>
                  </a:lnTo>
                  <a:lnTo>
                    <a:pt x="1359" y="824"/>
                  </a:lnTo>
                  <a:lnTo>
                    <a:pt x="1400" y="783"/>
                  </a:lnTo>
                  <a:lnTo>
                    <a:pt x="1442" y="618"/>
                  </a:lnTo>
                  <a:lnTo>
                    <a:pt x="1400" y="412"/>
                  </a:lnTo>
                  <a:lnTo>
                    <a:pt x="1318" y="248"/>
                  </a:lnTo>
                  <a:lnTo>
                    <a:pt x="1153" y="83"/>
                  </a:lnTo>
                  <a:lnTo>
                    <a:pt x="989" y="42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783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4" name="Google Shape;1924;p79"/>
          <p:cNvGrpSpPr/>
          <p:nvPr/>
        </p:nvGrpSpPr>
        <p:grpSpPr>
          <a:xfrm rot="260224" flipH="1">
            <a:off x="63828" y="2210244"/>
            <a:ext cx="1702295" cy="3547823"/>
            <a:chOff x="6906150" y="2533125"/>
            <a:chExt cx="475725" cy="1080150"/>
          </a:xfrm>
        </p:grpSpPr>
        <p:sp>
          <p:nvSpPr>
            <p:cNvPr id="1925" name="Google Shape;1925;p79"/>
            <p:cNvSpPr/>
            <p:nvPr/>
          </p:nvSpPr>
          <p:spPr>
            <a:xfrm>
              <a:off x="70709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3090" y="0"/>
                  </a:moveTo>
                  <a:lnTo>
                    <a:pt x="1401" y="453"/>
                  </a:lnTo>
                  <a:lnTo>
                    <a:pt x="825" y="618"/>
                  </a:lnTo>
                  <a:lnTo>
                    <a:pt x="413" y="783"/>
                  </a:lnTo>
                  <a:lnTo>
                    <a:pt x="248" y="906"/>
                  </a:lnTo>
                  <a:lnTo>
                    <a:pt x="166" y="1030"/>
                  </a:lnTo>
                  <a:lnTo>
                    <a:pt x="83" y="1195"/>
                  </a:lnTo>
                  <a:lnTo>
                    <a:pt x="42" y="1359"/>
                  </a:lnTo>
                  <a:lnTo>
                    <a:pt x="1" y="1607"/>
                  </a:lnTo>
                  <a:lnTo>
                    <a:pt x="1" y="1689"/>
                  </a:lnTo>
                  <a:lnTo>
                    <a:pt x="3955" y="1730"/>
                  </a:lnTo>
                  <a:lnTo>
                    <a:pt x="5314" y="1730"/>
                  </a:lnTo>
                  <a:lnTo>
                    <a:pt x="5355" y="1318"/>
                  </a:lnTo>
                  <a:lnTo>
                    <a:pt x="5355" y="906"/>
                  </a:lnTo>
                  <a:lnTo>
                    <a:pt x="5273" y="577"/>
                  </a:lnTo>
                  <a:lnTo>
                    <a:pt x="5231" y="412"/>
                  </a:lnTo>
                  <a:lnTo>
                    <a:pt x="5190" y="330"/>
                  </a:lnTo>
                  <a:lnTo>
                    <a:pt x="5025" y="42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9"/>
            <p:cNvSpPr/>
            <p:nvPr/>
          </p:nvSpPr>
          <p:spPr>
            <a:xfrm>
              <a:off x="70709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648" y="0"/>
                  </a:moveTo>
                  <a:lnTo>
                    <a:pt x="83" y="41"/>
                  </a:lnTo>
                  <a:lnTo>
                    <a:pt x="42" y="41"/>
                  </a:lnTo>
                  <a:lnTo>
                    <a:pt x="1" y="289"/>
                  </a:lnTo>
                  <a:lnTo>
                    <a:pt x="1" y="371"/>
                  </a:lnTo>
                  <a:lnTo>
                    <a:pt x="5314" y="412"/>
                  </a:lnTo>
                  <a:lnTo>
                    <a:pt x="5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9"/>
            <p:cNvSpPr/>
            <p:nvPr/>
          </p:nvSpPr>
          <p:spPr>
            <a:xfrm>
              <a:off x="7070900" y="3581325"/>
              <a:ext cx="41225" cy="31950"/>
            </a:xfrm>
            <a:custGeom>
              <a:avLst/>
              <a:gdLst/>
              <a:ahLst/>
              <a:cxnLst/>
              <a:rect l="l" t="t" r="r" b="b"/>
              <a:pathLst>
                <a:path w="1649" h="1278" extrusionOk="0">
                  <a:moveTo>
                    <a:pt x="1401" y="0"/>
                  </a:moveTo>
                  <a:lnTo>
                    <a:pt x="825" y="165"/>
                  </a:lnTo>
                  <a:lnTo>
                    <a:pt x="413" y="330"/>
                  </a:lnTo>
                  <a:lnTo>
                    <a:pt x="248" y="453"/>
                  </a:lnTo>
                  <a:lnTo>
                    <a:pt x="166" y="577"/>
                  </a:lnTo>
                  <a:lnTo>
                    <a:pt x="83" y="742"/>
                  </a:lnTo>
                  <a:lnTo>
                    <a:pt x="42" y="906"/>
                  </a:lnTo>
                  <a:lnTo>
                    <a:pt x="1" y="1154"/>
                  </a:lnTo>
                  <a:lnTo>
                    <a:pt x="1" y="1236"/>
                  </a:lnTo>
                  <a:lnTo>
                    <a:pt x="1525" y="1277"/>
                  </a:lnTo>
                  <a:lnTo>
                    <a:pt x="1607" y="1071"/>
                  </a:lnTo>
                  <a:lnTo>
                    <a:pt x="1648" y="865"/>
                  </a:lnTo>
                  <a:lnTo>
                    <a:pt x="1648" y="577"/>
                  </a:lnTo>
                  <a:lnTo>
                    <a:pt x="1525" y="289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9"/>
            <p:cNvSpPr/>
            <p:nvPr/>
          </p:nvSpPr>
          <p:spPr>
            <a:xfrm>
              <a:off x="7116200" y="3574125"/>
              <a:ext cx="10325" cy="13400"/>
            </a:xfrm>
            <a:custGeom>
              <a:avLst/>
              <a:gdLst/>
              <a:ahLst/>
              <a:cxnLst/>
              <a:rect l="l" t="t" r="r" b="b"/>
              <a:pathLst>
                <a:path w="413" h="536" extrusionOk="0">
                  <a:moveTo>
                    <a:pt x="1" y="0"/>
                  </a:moveTo>
                  <a:lnTo>
                    <a:pt x="1" y="82"/>
                  </a:lnTo>
                  <a:lnTo>
                    <a:pt x="1" y="165"/>
                  </a:lnTo>
                  <a:lnTo>
                    <a:pt x="83" y="247"/>
                  </a:lnTo>
                  <a:lnTo>
                    <a:pt x="166" y="371"/>
                  </a:lnTo>
                  <a:lnTo>
                    <a:pt x="166" y="453"/>
                  </a:lnTo>
                  <a:lnTo>
                    <a:pt x="248" y="494"/>
                  </a:lnTo>
                  <a:lnTo>
                    <a:pt x="330" y="535"/>
                  </a:lnTo>
                  <a:lnTo>
                    <a:pt x="372" y="453"/>
                  </a:lnTo>
                  <a:lnTo>
                    <a:pt x="413" y="371"/>
                  </a:lnTo>
                  <a:lnTo>
                    <a:pt x="330" y="165"/>
                  </a:lnTo>
                  <a:lnTo>
                    <a:pt x="166" y="4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9"/>
            <p:cNvSpPr/>
            <p:nvPr/>
          </p:nvSpPr>
          <p:spPr>
            <a:xfrm>
              <a:off x="7125475" y="3570000"/>
              <a:ext cx="11350" cy="14425"/>
            </a:xfrm>
            <a:custGeom>
              <a:avLst/>
              <a:gdLst/>
              <a:ahLst/>
              <a:cxnLst/>
              <a:rect l="l" t="t" r="r" b="b"/>
              <a:pathLst>
                <a:path w="454" h="577" extrusionOk="0">
                  <a:moveTo>
                    <a:pt x="12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47"/>
                  </a:lnTo>
                  <a:lnTo>
                    <a:pt x="207" y="453"/>
                  </a:lnTo>
                  <a:lnTo>
                    <a:pt x="207" y="495"/>
                  </a:lnTo>
                  <a:lnTo>
                    <a:pt x="289" y="577"/>
                  </a:lnTo>
                  <a:lnTo>
                    <a:pt x="371" y="577"/>
                  </a:lnTo>
                  <a:lnTo>
                    <a:pt x="413" y="536"/>
                  </a:lnTo>
                  <a:lnTo>
                    <a:pt x="454" y="453"/>
                  </a:lnTo>
                  <a:lnTo>
                    <a:pt x="330" y="247"/>
                  </a:lnTo>
                  <a:lnTo>
                    <a:pt x="207" y="4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9"/>
            <p:cNvSpPr/>
            <p:nvPr/>
          </p:nvSpPr>
          <p:spPr>
            <a:xfrm>
              <a:off x="7135775" y="3567925"/>
              <a:ext cx="11350" cy="14450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42" y="1"/>
                  </a:moveTo>
                  <a:lnTo>
                    <a:pt x="1" y="83"/>
                  </a:lnTo>
                  <a:lnTo>
                    <a:pt x="42" y="166"/>
                  </a:lnTo>
                  <a:lnTo>
                    <a:pt x="83" y="207"/>
                  </a:lnTo>
                  <a:lnTo>
                    <a:pt x="124" y="289"/>
                  </a:lnTo>
                  <a:lnTo>
                    <a:pt x="165" y="413"/>
                  </a:lnTo>
                  <a:lnTo>
                    <a:pt x="206" y="495"/>
                  </a:lnTo>
                  <a:lnTo>
                    <a:pt x="289" y="578"/>
                  </a:lnTo>
                  <a:lnTo>
                    <a:pt x="371" y="578"/>
                  </a:lnTo>
                  <a:lnTo>
                    <a:pt x="412" y="536"/>
                  </a:lnTo>
                  <a:lnTo>
                    <a:pt x="454" y="454"/>
                  </a:lnTo>
                  <a:lnTo>
                    <a:pt x="330" y="207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9"/>
            <p:cNvSpPr/>
            <p:nvPr/>
          </p:nvSpPr>
          <p:spPr>
            <a:xfrm>
              <a:off x="7103850" y="3185925"/>
              <a:ext cx="141100" cy="387175"/>
            </a:xfrm>
            <a:custGeom>
              <a:avLst/>
              <a:gdLst/>
              <a:ahLst/>
              <a:cxnLst/>
              <a:rect l="l" t="t" r="r" b="b"/>
              <a:pathLst>
                <a:path w="5644" h="15487" extrusionOk="0">
                  <a:moveTo>
                    <a:pt x="1" y="1"/>
                  </a:moveTo>
                  <a:lnTo>
                    <a:pt x="124" y="2225"/>
                  </a:lnTo>
                  <a:lnTo>
                    <a:pt x="371" y="4655"/>
                  </a:lnTo>
                  <a:lnTo>
                    <a:pt x="619" y="7208"/>
                  </a:lnTo>
                  <a:lnTo>
                    <a:pt x="948" y="9680"/>
                  </a:lnTo>
                  <a:lnTo>
                    <a:pt x="1483" y="13716"/>
                  </a:lnTo>
                  <a:lnTo>
                    <a:pt x="1731" y="15363"/>
                  </a:lnTo>
                  <a:lnTo>
                    <a:pt x="2060" y="15446"/>
                  </a:lnTo>
                  <a:lnTo>
                    <a:pt x="2390" y="15487"/>
                  </a:lnTo>
                  <a:lnTo>
                    <a:pt x="3007" y="15487"/>
                  </a:lnTo>
                  <a:lnTo>
                    <a:pt x="3460" y="15446"/>
                  </a:lnTo>
                  <a:lnTo>
                    <a:pt x="3666" y="15405"/>
                  </a:lnTo>
                  <a:lnTo>
                    <a:pt x="3707" y="14128"/>
                  </a:lnTo>
                  <a:lnTo>
                    <a:pt x="3831" y="12851"/>
                  </a:lnTo>
                  <a:lnTo>
                    <a:pt x="4078" y="10215"/>
                  </a:lnTo>
                  <a:lnTo>
                    <a:pt x="4408" y="7620"/>
                  </a:lnTo>
                  <a:lnTo>
                    <a:pt x="4778" y="5232"/>
                  </a:lnTo>
                  <a:lnTo>
                    <a:pt x="5108" y="3131"/>
                  </a:lnTo>
                  <a:lnTo>
                    <a:pt x="5355" y="1484"/>
                  </a:lnTo>
                  <a:lnTo>
                    <a:pt x="5643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9"/>
            <p:cNvSpPr/>
            <p:nvPr/>
          </p:nvSpPr>
          <p:spPr>
            <a:xfrm>
              <a:off x="72480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2266" y="0"/>
                  </a:moveTo>
                  <a:lnTo>
                    <a:pt x="330" y="42"/>
                  </a:lnTo>
                  <a:lnTo>
                    <a:pt x="207" y="330"/>
                  </a:lnTo>
                  <a:lnTo>
                    <a:pt x="166" y="412"/>
                  </a:lnTo>
                  <a:lnTo>
                    <a:pt x="83" y="577"/>
                  </a:lnTo>
                  <a:lnTo>
                    <a:pt x="42" y="906"/>
                  </a:lnTo>
                  <a:lnTo>
                    <a:pt x="1" y="1318"/>
                  </a:lnTo>
                  <a:lnTo>
                    <a:pt x="42" y="1730"/>
                  </a:lnTo>
                  <a:lnTo>
                    <a:pt x="1401" y="1730"/>
                  </a:lnTo>
                  <a:lnTo>
                    <a:pt x="5355" y="1689"/>
                  </a:lnTo>
                  <a:lnTo>
                    <a:pt x="5355" y="1607"/>
                  </a:lnTo>
                  <a:lnTo>
                    <a:pt x="5314" y="1359"/>
                  </a:lnTo>
                  <a:lnTo>
                    <a:pt x="5273" y="1195"/>
                  </a:lnTo>
                  <a:lnTo>
                    <a:pt x="5231" y="1030"/>
                  </a:lnTo>
                  <a:lnTo>
                    <a:pt x="5108" y="906"/>
                  </a:lnTo>
                  <a:lnTo>
                    <a:pt x="4943" y="783"/>
                  </a:lnTo>
                  <a:lnTo>
                    <a:pt x="4572" y="618"/>
                  </a:lnTo>
                  <a:lnTo>
                    <a:pt x="3996" y="453"/>
                  </a:lnTo>
                  <a:lnTo>
                    <a:pt x="2266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9"/>
            <p:cNvSpPr/>
            <p:nvPr/>
          </p:nvSpPr>
          <p:spPr>
            <a:xfrm>
              <a:off x="72480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" y="0"/>
                  </a:moveTo>
                  <a:lnTo>
                    <a:pt x="42" y="412"/>
                  </a:lnTo>
                  <a:lnTo>
                    <a:pt x="5355" y="371"/>
                  </a:lnTo>
                  <a:lnTo>
                    <a:pt x="5355" y="289"/>
                  </a:lnTo>
                  <a:lnTo>
                    <a:pt x="5314" y="41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9"/>
            <p:cNvSpPr/>
            <p:nvPr/>
          </p:nvSpPr>
          <p:spPr>
            <a:xfrm>
              <a:off x="7341700" y="3581325"/>
              <a:ext cx="40175" cy="31950"/>
            </a:xfrm>
            <a:custGeom>
              <a:avLst/>
              <a:gdLst/>
              <a:ahLst/>
              <a:cxnLst/>
              <a:rect l="l" t="t" r="r" b="b"/>
              <a:pathLst>
                <a:path w="1607" h="1278" extrusionOk="0">
                  <a:moveTo>
                    <a:pt x="248" y="0"/>
                  </a:moveTo>
                  <a:lnTo>
                    <a:pt x="83" y="289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1071"/>
                  </a:lnTo>
                  <a:lnTo>
                    <a:pt x="83" y="1277"/>
                  </a:lnTo>
                  <a:lnTo>
                    <a:pt x="1607" y="1236"/>
                  </a:lnTo>
                  <a:lnTo>
                    <a:pt x="1607" y="1154"/>
                  </a:lnTo>
                  <a:lnTo>
                    <a:pt x="1566" y="906"/>
                  </a:lnTo>
                  <a:lnTo>
                    <a:pt x="1525" y="742"/>
                  </a:lnTo>
                  <a:lnTo>
                    <a:pt x="1483" y="577"/>
                  </a:lnTo>
                  <a:lnTo>
                    <a:pt x="1360" y="453"/>
                  </a:lnTo>
                  <a:lnTo>
                    <a:pt x="1195" y="330"/>
                  </a:lnTo>
                  <a:lnTo>
                    <a:pt x="824" y="16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9"/>
            <p:cNvSpPr/>
            <p:nvPr/>
          </p:nvSpPr>
          <p:spPr>
            <a:xfrm>
              <a:off x="7327300" y="3574125"/>
              <a:ext cx="10300" cy="13400"/>
            </a:xfrm>
            <a:custGeom>
              <a:avLst/>
              <a:gdLst/>
              <a:ahLst/>
              <a:cxnLst/>
              <a:rect l="l" t="t" r="r" b="b"/>
              <a:pathLst>
                <a:path w="412" h="536" extrusionOk="0">
                  <a:moveTo>
                    <a:pt x="288" y="0"/>
                  </a:moveTo>
                  <a:lnTo>
                    <a:pt x="206" y="41"/>
                  </a:lnTo>
                  <a:lnTo>
                    <a:pt x="83" y="165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83" y="535"/>
                  </a:lnTo>
                  <a:lnTo>
                    <a:pt x="165" y="494"/>
                  </a:lnTo>
                  <a:lnTo>
                    <a:pt x="206" y="453"/>
                  </a:lnTo>
                  <a:lnTo>
                    <a:pt x="206" y="371"/>
                  </a:lnTo>
                  <a:lnTo>
                    <a:pt x="288" y="247"/>
                  </a:lnTo>
                  <a:lnTo>
                    <a:pt x="371" y="165"/>
                  </a:lnTo>
                  <a:lnTo>
                    <a:pt x="412" y="82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9"/>
            <p:cNvSpPr/>
            <p:nvPr/>
          </p:nvSpPr>
          <p:spPr>
            <a:xfrm>
              <a:off x="7317000" y="3570000"/>
              <a:ext cx="10325" cy="14425"/>
            </a:xfrm>
            <a:custGeom>
              <a:avLst/>
              <a:gdLst/>
              <a:ahLst/>
              <a:cxnLst/>
              <a:rect l="l" t="t" r="r" b="b"/>
              <a:pathLst>
                <a:path w="413" h="577" extrusionOk="0">
                  <a:moveTo>
                    <a:pt x="289" y="0"/>
                  </a:moveTo>
                  <a:lnTo>
                    <a:pt x="206" y="42"/>
                  </a:lnTo>
                  <a:lnTo>
                    <a:pt x="83" y="247"/>
                  </a:lnTo>
                  <a:lnTo>
                    <a:pt x="0" y="453"/>
                  </a:lnTo>
                  <a:lnTo>
                    <a:pt x="0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06" y="495"/>
                  </a:lnTo>
                  <a:lnTo>
                    <a:pt x="247" y="453"/>
                  </a:lnTo>
                  <a:lnTo>
                    <a:pt x="330" y="247"/>
                  </a:lnTo>
                  <a:lnTo>
                    <a:pt x="371" y="206"/>
                  </a:lnTo>
                  <a:lnTo>
                    <a:pt x="412" y="124"/>
                  </a:lnTo>
                  <a:lnTo>
                    <a:pt x="371" y="4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9"/>
            <p:cNvSpPr/>
            <p:nvPr/>
          </p:nvSpPr>
          <p:spPr>
            <a:xfrm>
              <a:off x="7306700" y="3567925"/>
              <a:ext cx="10325" cy="14450"/>
            </a:xfrm>
            <a:custGeom>
              <a:avLst/>
              <a:gdLst/>
              <a:ahLst/>
              <a:cxnLst/>
              <a:rect l="l" t="t" r="r" b="b"/>
              <a:pathLst>
                <a:path w="413" h="578" extrusionOk="0">
                  <a:moveTo>
                    <a:pt x="206" y="1"/>
                  </a:moveTo>
                  <a:lnTo>
                    <a:pt x="83" y="207"/>
                  </a:lnTo>
                  <a:lnTo>
                    <a:pt x="0" y="454"/>
                  </a:lnTo>
                  <a:lnTo>
                    <a:pt x="0" y="536"/>
                  </a:lnTo>
                  <a:lnTo>
                    <a:pt x="83" y="578"/>
                  </a:lnTo>
                  <a:lnTo>
                    <a:pt x="165" y="578"/>
                  </a:lnTo>
                  <a:lnTo>
                    <a:pt x="206" y="495"/>
                  </a:lnTo>
                  <a:lnTo>
                    <a:pt x="248" y="413"/>
                  </a:lnTo>
                  <a:lnTo>
                    <a:pt x="289" y="289"/>
                  </a:lnTo>
                  <a:lnTo>
                    <a:pt x="330" y="207"/>
                  </a:lnTo>
                  <a:lnTo>
                    <a:pt x="371" y="207"/>
                  </a:lnTo>
                  <a:lnTo>
                    <a:pt x="371" y="166"/>
                  </a:lnTo>
                  <a:lnTo>
                    <a:pt x="412" y="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9"/>
            <p:cNvSpPr/>
            <p:nvPr/>
          </p:nvSpPr>
          <p:spPr>
            <a:xfrm>
              <a:off x="7186225" y="3185925"/>
              <a:ext cx="142125" cy="387175"/>
            </a:xfrm>
            <a:custGeom>
              <a:avLst/>
              <a:gdLst/>
              <a:ahLst/>
              <a:cxnLst/>
              <a:rect l="l" t="t" r="r" b="b"/>
              <a:pathLst>
                <a:path w="5685" h="15487" extrusionOk="0">
                  <a:moveTo>
                    <a:pt x="1" y="1"/>
                  </a:moveTo>
                  <a:lnTo>
                    <a:pt x="330" y="1690"/>
                  </a:lnTo>
                  <a:lnTo>
                    <a:pt x="1154" y="5726"/>
                  </a:lnTo>
                  <a:lnTo>
                    <a:pt x="2060" y="10792"/>
                  </a:lnTo>
                  <a:lnTo>
                    <a:pt x="2472" y="13222"/>
                  </a:lnTo>
                  <a:lnTo>
                    <a:pt x="2801" y="15405"/>
                  </a:lnTo>
                  <a:lnTo>
                    <a:pt x="3007" y="15446"/>
                  </a:lnTo>
                  <a:lnTo>
                    <a:pt x="3460" y="15487"/>
                  </a:lnTo>
                  <a:lnTo>
                    <a:pt x="4078" y="15487"/>
                  </a:lnTo>
                  <a:lnTo>
                    <a:pt x="4408" y="15446"/>
                  </a:lnTo>
                  <a:lnTo>
                    <a:pt x="4737" y="15363"/>
                  </a:lnTo>
                  <a:lnTo>
                    <a:pt x="4902" y="13798"/>
                  </a:lnTo>
                  <a:lnTo>
                    <a:pt x="5231" y="9886"/>
                  </a:lnTo>
                  <a:lnTo>
                    <a:pt x="5437" y="7456"/>
                  </a:lnTo>
                  <a:lnTo>
                    <a:pt x="5561" y="4902"/>
                  </a:lnTo>
                  <a:lnTo>
                    <a:pt x="5643" y="2348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9"/>
            <p:cNvSpPr/>
            <p:nvPr/>
          </p:nvSpPr>
          <p:spPr>
            <a:xfrm>
              <a:off x="7074000" y="3181825"/>
              <a:ext cx="278025" cy="219325"/>
            </a:xfrm>
            <a:custGeom>
              <a:avLst/>
              <a:gdLst/>
              <a:ahLst/>
              <a:cxnLst/>
              <a:rect l="l" t="t" r="r" b="b"/>
              <a:pathLst>
                <a:path w="11121" h="8773" extrusionOk="0">
                  <a:moveTo>
                    <a:pt x="1154" y="0"/>
                  </a:moveTo>
                  <a:lnTo>
                    <a:pt x="783" y="2883"/>
                  </a:lnTo>
                  <a:lnTo>
                    <a:pt x="0" y="8196"/>
                  </a:lnTo>
                  <a:lnTo>
                    <a:pt x="247" y="8237"/>
                  </a:lnTo>
                  <a:lnTo>
                    <a:pt x="989" y="8402"/>
                  </a:lnTo>
                  <a:lnTo>
                    <a:pt x="1112" y="8402"/>
                  </a:lnTo>
                  <a:lnTo>
                    <a:pt x="1813" y="8526"/>
                  </a:lnTo>
                  <a:lnTo>
                    <a:pt x="2636" y="8608"/>
                  </a:lnTo>
                  <a:lnTo>
                    <a:pt x="2760" y="8608"/>
                  </a:lnTo>
                  <a:lnTo>
                    <a:pt x="3625" y="8690"/>
                  </a:lnTo>
                  <a:lnTo>
                    <a:pt x="4572" y="8732"/>
                  </a:lnTo>
                  <a:lnTo>
                    <a:pt x="4696" y="8732"/>
                  </a:lnTo>
                  <a:lnTo>
                    <a:pt x="5890" y="8773"/>
                  </a:lnTo>
                  <a:lnTo>
                    <a:pt x="7126" y="8690"/>
                  </a:lnTo>
                  <a:lnTo>
                    <a:pt x="7208" y="8690"/>
                  </a:lnTo>
                  <a:lnTo>
                    <a:pt x="8402" y="8567"/>
                  </a:lnTo>
                  <a:lnTo>
                    <a:pt x="8526" y="8526"/>
                  </a:lnTo>
                  <a:lnTo>
                    <a:pt x="9350" y="8361"/>
                  </a:lnTo>
                  <a:lnTo>
                    <a:pt x="10215" y="8196"/>
                  </a:lnTo>
                  <a:lnTo>
                    <a:pt x="10338" y="8155"/>
                  </a:lnTo>
                  <a:lnTo>
                    <a:pt x="11121" y="7908"/>
                  </a:lnTo>
                  <a:lnTo>
                    <a:pt x="10709" y="4819"/>
                  </a:lnTo>
                  <a:lnTo>
                    <a:pt x="10379" y="2224"/>
                  </a:lnTo>
                  <a:lnTo>
                    <a:pt x="10256" y="1030"/>
                  </a:lnTo>
                  <a:lnTo>
                    <a:pt x="10173" y="83"/>
                  </a:lnTo>
                  <a:lnTo>
                    <a:pt x="8114" y="83"/>
                  </a:lnTo>
                  <a:lnTo>
                    <a:pt x="6508" y="41"/>
                  </a:lnTo>
                  <a:lnTo>
                    <a:pt x="3172" y="4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9"/>
            <p:cNvSpPr/>
            <p:nvPr/>
          </p:nvSpPr>
          <p:spPr>
            <a:xfrm>
              <a:off x="7023550" y="2533125"/>
              <a:ext cx="350100" cy="395425"/>
            </a:xfrm>
            <a:custGeom>
              <a:avLst/>
              <a:gdLst/>
              <a:ahLst/>
              <a:cxnLst/>
              <a:rect l="l" t="t" r="r" b="b"/>
              <a:pathLst>
                <a:path w="14004" h="15817" extrusionOk="0">
                  <a:moveTo>
                    <a:pt x="6055" y="1"/>
                  </a:moveTo>
                  <a:lnTo>
                    <a:pt x="5313" y="83"/>
                  </a:lnTo>
                  <a:lnTo>
                    <a:pt x="4572" y="289"/>
                  </a:lnTo>
                  <a:lnTo>
                    <a:pt x="4242" y="372"/>
                  </a:lnTo>
                  <a:lnTo>
                    <a:pt x="3872" y="536"/>
                  </a:lnTo>
                  <a:lnTo>
                    <a:pt x="3583" y="701"/>
                  </a:lnTo>
                  <a:lnTo>
                    <a:pt x="3254" y="866"/>
                  </a:lnTo>
                  <a:lnTo>
                    <a:pt x="2966" y="1072"/>
                  </a:lnTo>
                  <a:lnTo>
                    <a:pt x="2677" y="1319"/>
                  </a:lnTo>
                  <a:lnTo>
                    <a:pt x="2430" y="1566"/>
                  </a:lnTo>
                  <a:lnTo>
                    <a:pt x="2224" y="1854"/>
                  </a:lnTo>
                  <a:lnTo>
                    <a:pt x="2018" y="2143"/>
                  </a:lnTo>
                  <a:lnTo>
                    <a:pt x="1812" y="2472"/>
                  </a:lnTo>
                  <a:lnTo>
                    <a:pt x="1689" y="2843"/>
                  </a:lnTo>
                  <a:lnTo>
                    <a:pt x="1565" y="3213"/>
                  </a:lnTo>
                  <a:lnTo>
                    <a:pt x="1442" y="3872"/>
                  </a:lnTo>
                  <a:lnTo>
                    <a:pt x="1401" y="4614"/>
                  </a:lnTo>
                  <a:lnTo>
                    <a:pt x="1442" y="5314"/>
                  </a:lnTo>
                  <a:lnTo>
                    <a:pt x="1524" y="6014"/>
                  </a:lnTo>
                  <a:lnTo>
                    <a:pt x="1606" y="6344"/>
                  </a:lnTo>
                  <a:lnTo>
                    <a:pt x="1606" y="6673"/>
                  </a:lnTo>
                  <a:lnTo>
                    <a:pt x="1606" y="7003"/>
                  </a:lnTo>
                  <a:lnTo>
                    <a:pt x="1565" y="7332"/>
                  </a:lnTo>
                  <a:lnTo>
                    <a:pt x="1483" y="7661"/>
                  </a:lnTo>
                  <a:lnTo>
                    <a:pt x="1359" y="7950"/>
                  </a:lnTo>
                  <a:lnTo>
                    <a:pt x="1030" y="8568"/>
                  </a:lnTo>
                  <a:lnTo>
                    <a:pt x="700" y="9227"/>
                  </a:lnTo>
                  <a:lnTo>
                    <a:pt x="330" y="9886"/>
                  </a:lnTo>
                  <a:lnTo>
                    <a:pt x="206" y="10215"/>
                  </a:lnTo>
                  <a:lnTo>
                    <a:pt x="83" y="10545"/>
                  </a:lnTo>
                  <a:lnTo>
                    <a:pt x="41" y="10915"/>
                  </a:lnTo>
                  <a:lnTo>
                    <a:pt x="0" y="11286"/>
                  </a:lnTo>
                  <a:lnTo>
                    <a:pt x="41" y="11533"/>
                  </a:lnTo>
                  <a:lnTo>
                    <a:pt x="83" y="11780"/>
                  </a:lnTo>
                  <a:lnTo>
                    <a:pt x="247" y="12233"/>
                  </a:lnTo>
                  <a:lnTo>
                    <a:pt x="494" y="12686"/>
                  </a:lnTo>
                  <a:lnTo>
                    <a:pt x="824" y="13098"/>
                  </a:lnTo>
                  <a:lnTo>
                    <a:pt x="1195" y="13428"/>
                  </a:lnTo>
                  <a:lnTo>
                    <a:pt x="1565" y="13757"/>
                  </a:lnTo>
                  <a:lnTo>
                    <a:pt x="2018" y="14004"/>
                  </a:lnTo>
                  <a:lnTo>
                    <a:pt x="2471" y="14251"/>
                  </a:lnTo>
                  <a:lnTo>
                    <a:pt x="3501" y="14746"/>
                  </a:lnTo>
                  <a:lnTo>
                    <a:pt x="4036" y="14951"/>
                  </a:lnTo>
                  <a:lnTo>
                    <a:pt x="4572" y="15157"/>
                  </a:lnTo>
                  <a:lnTo>
                    <a:pt x="5643" y="15446"/>
                  </a:lnTo>
                  <a:lnTo>
                    <a:pt x="6755" y="15652"/>
                  </a:lnTo>
                  <a:lnTo>
                    <a:pt x="7867" y="15775"/>
                  </a:lnTo>
                  <a:lnTo>
                    <a:pt x="8979" y="15816"/>
                  </a:lnTo>
                  <a:lnTo>
                    <a:pt x="9885" y="15775"/>
                  </a:lnTo>
                  <a:lnTo>
                    <a:pt x="10297" y="15693"/>
                  </a:lnTo>
                  <a:lnTo>
                    <a:pt x="10750" y="15610"/>
                  </a:lnTo>
                  <a:lnTo>
                    <a:pt x="11162" y="15487"/>
                  </a:lnTo>
                  <a:lnTo>
                    <a:pt x="11574" y="15322"/>
                  </a:lnTo>
                  <a:lnTo>
                    <a:pt x="11985" y="15116"/>
                  </a:lnTo>
                  <a:lnTo>
                    <a:pt x="12356" y="14869"/>
                  </a:lnTo>
                  <a:lnTo>
                    <a:pt x="12727" y="14581"/>
                  </a:lnTo>
                  <a:lnTo>
                    <a:pt x="13015" y="14251"/>
                  </a:lnTo>
                  <a:lnTo>
                    <a:pt x="13303" y="13881"/>
                  </a:lnTo>
                  <a:lnTo>
                    <a:pt x="13550" y="13510"/>
                  </a:lnTo>
                  <a:lnTo>
                    <a:pt x="13756" y="13098"/>
                  </a:lnTo>
                  <a:lnTo>
                    <a:pt x="13880" y="12645"/>
                  </a:lnTo>
                  <a:lnTo>
                    <a:pt x="13962" y="12192"/>
                  </a:lnTo>
                  <a:lnTo>
                    <a:pt x="14004" y="11739"/>
                  </a:lnTo>
                  <a:lnTo>
                    <a:pt x="14004" y="11245"/>
                  </a:lnTo>
                  <a:lnTo>
                    <a:pt x="13921" y="10750"/>
                  </a:lnTo>
                  <a:lnTo>
                    <a:pt x="13756" y="10256"/>
                  </a:lnTo>
                  <a:lnTo>
                    <a:pt x="13633" y="9762"/>
                  </a:lnTo>
                  <a:lnTo>
                    <a:pt x="13262" y="8815"/>
                  </a:lnTo>
                  <a:lnTo>
                    <a:pt x="13097" y="8320"/>
                  </a:lnTo>
                  <a:lnTo>
                    <a:pt x="12974" y="7826"/>
                  </a:lnTo>
                  <a:lnTo>
                    <a:pt x="12891" y="7208"/>
                  </a:lnTo>
                  <a:lnTo>
                    <a:pt x="12850" y="6591"/>
                  </a:lnTo>
                  <a:lnTo>
                    <a:pt x="12891" y="5355"/>
                  </a:lnTo>
                  <a:lnTo>
                    <a:pt x="12850" y="4737"/>
                  </a:lnTo>
                  <a:lnTo>
                    <a:pt x="12768" y="4119"/>
                  </a:lnTo>
                  <a:lnTo>
                    <a:pt x="12603" y="3543"/>
                  </a:lnTo>
                  <a:lnTo>
                    <a:pt x="12480" y="3255"/>
                  </a:lnTo>
                  <a:lnTo>
                    <a:pt x="12356" y="2966"/>
                  </a:lnTo>
                  <a:lnTo>
                    <a:pt x="12150" y="2596"/>
                  </a:lnTo>
                  <a:lnTo>
                    <a:pt x="11862" y="2225"/>
                  </a:lnTo>
                  <a:lnTo>
                    <a:pt x="11574" y="1895"/>
                  </a:lnTo>
                  <a:lnTo>
                    <a:pt x="11285" y="1566"/>
                  </a:lnTo>
                  <a:lnTo>
                    <a:pt x="10915" y="1278"/>
                  </a:lnTo>
                  <a:lnTo>
                    <a:pt x="10544" y="1031"/>
                  </a:lnTo>
                  <a:lnTo>
                    <a:pt x="10173" y="825"/>
                  </a:lnTo>
                  <a:lnTo>
                    <a:pt x="9761" y="619"/>
                  </a:lnTo>
                  <a:lnTo>
                    <a:pt x="9349" y="454"/>
                  </a:lnTo>
                  <a:lnTo>
                    <a:pt x="8896" y="289"/>
                  </a:lnTo>
                  <a:lnTo>
                    <a:pt x="8402" y="207"/>
                  </a:lnTo>
                  <a:lnTo>
                    <a:pt x="7949" y="124"/>
                  </a:lnTo>
                  <a:lnTo>
                    <a:pt x="7455" y="42"/>
                  </a:lnTo>
                  <a:lnTo>
                    <a:pt x="70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9"/>
            <p:cNvSpPr/>
            <p:nvPr/>
          </p:nvSpPr>
          <p:spPr>
            <a:xfrm>
              <a:off x="6951475" y="2790550"/>
              <a:ext cx="198750" cy="197725"/>
            </a:xfrm>
            <a:custGeom>
              <a:avLst/>
              <a:gdLst/>
              <a:ahLst/>
              <a:cxnLst/>
              <a:rect l="l" t="t" r="r" b="b"/>
              <a:pathLst>
                <a:path w="7950" h="7909" extrusionOk="0">
                  <a:moveTo>
                    <a:pt x="1359" y="0"/>
                  </a:moveTo>
                  <a:lnTo>
                    <a:pt x="0" y="412"/>
                  </a:lnTo>
                  <a:lnTo>
                    <a:pt x="206" y="1195"/>
                  </a:lnTo>
                  <a:lnTo>
                    <a:pt x="412" y="1977"/>
                  </a:lnTo>
                  <a:lnTo>
                    <a:pt x="700" y="2883"/>
                  </a:lnTo>
                  <a:lnTo>
                    <a:pt x="1030" y="3872"/>
                  </a:lnTo>
                  <a:lnTo>
                    <a:pt x="1442" y="4778"/>
                  </a:lnTo>
                  <a:lnTo>
                    <a:pt x="1648" y="5190"/>
                  </a:lnTo>
                  <a:lnTo>
                    <a:pt x="1854" y="5561"/>
                  </a:lnTo>
                  <a:lnTo>
                    <a:pt x="2059" y="5849"/>
                  </a:lnTo>
                  <a:lnTo>
                    <a:pt x="2307" y="6096"/>
                  </a:lnTo>
                  <a:lnTo>
                    <a:pt x="2513" y="6261"/>
                  </a:lnTo>
                  <a:lnTo>
                    <a:pt x="2842" y="6425"/>
                  </a:lnTo>
                  <a:lnTo>
                    <a:pt x="3542" y="6755"/>
                  </a:lnTo>
                  <a:lnTo>
                    <a:pt x="4407" y="7084"/>
                  </a:lnTo>
                  <a:lnTo>
                    <a:pt x="5272" y="7332"/>
                  </a:lnTo>
                  <a:lnTo>
                    <a:pt x="6755" y="7743"/>
                  </a:lnTo>
                  <a:lnTo>
                    <a:pt x="7414" y="7908"/>
                  </a:lnTo>
                  <a:lnTo>
                    <a:pt x="7949" y="4902"/>
                  </a:lnTo>
                  <a:lnTo>
                    <a:pt x="5931" y="4613"/>
                  </a:lnTo>
                  <a:lnTo>
                    <a:pt x="4448" y="4325"/>
                  </a:lnTo>
                  <a:lnTo>
                    <a:pt x="3913" y="4201"/>
                  </a:lnTo>
                  <a:lnTo>
                    <a:pt x="3625" y="4119"/>
                  </a:lnTo>
                  <a:lnTo>
                    <a:pt x="3501" y="3995"/>
                  </a:lnTo>
                  <a:lnTo>
                    <a:pt x="3377" y="3831"/>
                  </a:lnTo>
                  <a:lnTo>
                    <a:pt x="3048" y="3336"/>
                  </a:lnTo>
                  <a:lnTo>
                    <a:pt x="2307" y="1936"/>
                  </a:lnTo>
                  <a:lnTo>
                    <a:pt x="1648" y="577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79"/>
            <p:cNvSpPr/>
            <p:nvPr/>
          </p:nvSpPr>
          <p:spPr>
            <a:xfrm>
              <a:off x="6906150" y="2725675"/>
              <a:ext cx="86525" cy="75200"/>
            </a:xfrm>
            <a:custGeom>
              <a:avLst/>
              <a:gdLst/>
              <a:ahLst/>
              <a:cxnLst/>
              <a:rect l="l" t="t" r="r" b="b"/>
              <a:pathLst>
                <a:path w="3461" h="3008" extrusionOk="0">
                  <a:moveTo>
                    <a:pt x="1360" y="1"/>
                  </a:moveTo>
                  <a:lnTo>
                    <a:pt x="1278" y="83"/>
                  </a:lnTo>
                  <a:lnTo>
                    <a:pt x="1278" y="207"/>
                  </a:lnTo>
                  <a:lnTo>
                    <a:pt x="1278" y="371"/>
                  </a:lnTo>
                  <a:lnTo>
                    <a:pt x="1360" y="577"/>
                  </a:lnTo>
                  <a:lnTo>
                    <a:pt x="1484" y="907"/>
                  </a:lnTo>
                  <a:lnTo>
                    <a:pt x="1566" y="1072"/>
                  </a:lnTo>
                  <a:lnTo>
                    <a:pt x="1360" y="948"/>
                  </a:lnTo>
                  <a:lnTo>
                    <a:pt x="866" y="783"/>
                  </a:lnTo>
                  <a:lnTo>
                    <a:pt x="619" y="701"/>
                  </a:lnTo>
                  <a:lnTo>
                    <a:pt x="372" y="618"/>
                  </a:lnTo>
                  <a:lnTo>
                    <a:pt x="207" y="618"/>
                  </a:lnTo>
                  <a:lnTo>
                    <a:pt x="125" y="660"/>
                  </a:lnTo>
                  <a:lnTo>
                    <a:pt x="83" y="701"/>
                  </a:lnTo>
                  <a:lnTo>
                    <a:pt x="83" y="783"/>
                  </a:lnTo>
                  <a:lnTo>
                    <a:pt x="83" y="824"/>
                  </a:lnTo>
                  <a:lnTo>
                    <a:pt x="207" y="948"/>
                  </a:lnTo>
                  <a:lnTo>
                    <a:pt x="372" y="1072"/>
                  </a:lnTo>
                  <a:lnTo>
                    <a:pt x="578" y="1154"/>
                  </a:lnTo>
                  <a:lnTo>
                    <a:pt x="989" y="1319"/>
                  </a:lnTo>
                  <a:lnTo>
                    <a:pt x="1154" y="1401"/>
                  </a:lnTo>
                  <a:lnTo>
                    <a:pt x="989" y="1401"/>
                  </a:lnTo>
                  <a:lnTo>
                    <a:pt x="578" y="1442"/>
                  </a:lnTo>
                  <a:lnTo>
                    <a:pt x="166" y="1525"/>
                  </a:lnTo>
                  <a:lnTo>
                    <a:pt x="42" y="1566"/>
                  </a:lnTo>
                  <a:lnTo>
                    <a:pt x="1" y="1689"/>
                  </a:lnTo>
                  <a:lnTo>
                    <a:pt x="1" y="1730"/>
                  </a:lnTo>
                  <a:lnTo>
                    <a:pt x="42" y="1772"/>
                  </a:lnTo>
                  <a:lnTo>
                    <a:pt x="166" y="1813"/>
                  </a:lnTo>
                  <a:lnTo>
                    <a:pt x="330" y="1854"/>
                  </a:lnTo>
                  <a:lnTo>
                    <a:pt x="578" y="1895"/>
                  </a:lnTo>
                  <a:lnTo>
                    <a:pt x="989" y="1895"/>
                  </a:lnTo>
                  <a:lnTo>
                    <a:pt x="1154" y="1854"/>
                  </a:lnTo>
                  <a:lnTo>
                    <a:pt x="1031" y="1978"/>
                  </a:lnTo>
                  <a:lnTo>
                    <a:pt x="784" y="2184"/>
                  </a:lnTo>
                  <a:lnTo>
                    <a:pt x="536" y="2431"/>
                  </a:lnTo>
                  <a:lnTo>
                    <a:pt x="495" y="2554"/>
                  </a:lnTo>
                  <a:lnTo>
                    <a:pt x="495" y="2637"/>
                  </a:lnTo>
                  <a:lnTo>
                    <a:pt x="578" y="2719"/>
                  </a:lnTo>
                  <a:lnTo>
                    <a:pt x="660" y="2719"/>
                  </a:lnTo>
                  <a:lnTo>
                    <a:pt x="989" y="2637"/>
                  </a:lnTo>
                  <a:lnTo>
                    <a:pt x="1278" y="2472"/>
                  </a:lnTo>
                  <a:lnTo>
                    <a:pt x="1401" y="2431"/>
                  </a:lnTo>
                  <a:lnTo>
                    <a:pt x="1484" y="2637"/>
                  </a:lnTo>
                  <a:lnTo>
                    <a:pt x="1607" y="2801"/>
                  </a:lnTo>
                  <a:lnTo>
                    <a:pt x="1813" y="3007"/>
                  </a:lnTo>
                  <a:lnTo>
                    <a:pt x="3172" y="2595"/>
                  </a:lnTo>
                  <a:lnTo>
                    <a:pt x="3172" y="2266"/>
                  </a:lnTo>
                  <a:lnTo>
                    <a:pt x="3172" y="1978"/>
                  </a:lnTo>
                  <a:lnTo>
                    <a:pt x="3214" y="1730"/>
                  </a:lnTo>
                  <a:lnTo>
                    <a:pt x="3419" y="1277"/>
                  </a:lnTo>
                  <a:lnTo>
                    <a:pt x="3461" y="1072"/>
                  </a:lnTo>
                  <a:lnTo>
                    <a:pt x="3461" y="989"/>
                  </a:lnTo>
                  <a:lnTo>
                    <a:pt x="3378" y="907"/>
                  </a:lnTo>
                  <a:lnTo>
                    <a:pt x="3296" y="907"/>
                  </a:lnTo>
                  <a:lnTo>
                    <a:pt x="3172" y="948"/>
                  </a:lnTo>
                  <a:lnTo>
                    <a:pt x="3049" y="1030"/>
                  </a:lnTo>
                  <a:lnTo>
                    <a:pt x="2925" y="1154"/>
                  </a:lnTo>
                  <a:lnTo>
                    <a:pt x="2719" y="1401"/>
                  </a:lnTo>
                  <a:lnTo>
                    <a:pt x="2637" y="1525"/>
                  </a:lnTo>
                  <a:lnTo>
                    <a:pt x="2472" y="1277"/>
                  </a:lnTo>
                  <a:lnTo>
                    <a:pt x="2101" y="701"/>
                  </a:lnTo>
                  <a:lnTo>
                    <a:pt x="1854" y="454"/>
                  </a:lnTo>
                  <a:lnTo>
                    <a:pt x="1648" y="207"/>
                  </a:lnTo>
                  <a:lnTo>
                    <a:pt x="1484" y="42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9"/>
            <p:cNvSpPr/>
            <p:nvPr/>
          </p:nvSpPr>
          <p:spPr>
            <a:xfrm>
              <a:off x="7100775" y="2898650"/>
              <a:ext cx="231700" cy="308925"/>
            </a:xfrm>
            <a:custGeom>
              <a:avLst/>
              <a:gdLst/>
              <a:ahLst/>
              <a:cxnLst/>
              <a:rect l="l" t="t" r="r" b="b"/>
              <a:pathLst>
                <a:path w="9268" h="12357" extrusionOk="0">
                  <a:moveTo>
                    <a:pt x="3789" y="1"/>
                  </a:moveTo>
                  <a:lnTo>
                    <a:pt x="2101" y="536"/>
                  </a:lnTo>
                  <a:lnTo>
                    <a:pt x="1977" y="578"/>
                  </a:lnTo>
                  <a:lnTo>
                    <a:pt x="1936" y="660"/>
                  </a:lnTo>
                  <a:lnTo>
                    <a:pt x="1812" y="1360"/>
                  </a:lnTo>
                  <a:lnTo>
                    <a:pt x="1812" y="1484"/>
                  </a:lnTo>
                  <a:lnTo>
                    <a:pt x="1689" y="2184"/>
                  </a:lnTo>
                  <a:lnTo>
                    <a:pt x="1648" y="2307"/>
                  </a:lnTo>
                  <a:lnTo>
                    <a:pt x="1524" y="3008"/>
                  </a:lnTo>
                  <a:lnTo>
                    <a:pt x="1524" y="3131"/>
                  </a:lnTo>
                  <a:lnTo>
                    <a:pt x="1401" y="3790"/>
                  </a:lnTo>
                  <a:lnTo>
                    <a:pt x="1359" y="3955"/>
                  </a:lnTo>
                  <a:lnTo>
                    <a:pt x="1236" y="4614"/>
                  </a:lnTo>
                  <a:lnTo>
                    <a:pt x="1236" y="4779"/>
                  </a:lnTo>
                  <a:lnTo>
                    <a:pt x="1112" y="5438"/>
                  </a:lnTo>
                  <a:lnTo>
                    <a:pt x="1071" y="5561"/>
                  </a:lnTo>
                  <a:lnTo>
                    <a:pt x="947" y="6261"/>
                  </a:lnTo>
                  <a:lnTo>
                    <a:pt x="947" y="6385"/>
                  </a:lnTo>
                  <a:lnTo>
                    <a:pt x="824" y="7085"/>
                  </a:lnTo>
                  <a:lnTo>
                    <a:pt x="783" y="7209"/>
                  </a:lnTo>
                  <a:lnTo>
                    <a:pt x="659" y="7909"/>
                  </a:lnTo>
                  <a:lnTo>
                    <a:pt x="618" y="8032"/>
                  </a:lnTo>
                  <a:lnTo>
                    <a:pt x="536" y="8732"/>
                  </a:lnTo>
                  <a:lnTo>
                    <a:pt x="494" y="8856"/>
                  </a:lnTo>
                  <a:lnTo>
                    <a:pt x="371" y="9515"/>
                  </a:lnTo>
                  <a:lnTo>
                    <a:pt x="330" y="9680"/>
                  </a:lnTo>
                  <a:lnTo>
                    <a:pt x="206" y="10339"/>
                  </a:lnTo>
                  <a:lnTo>
                    <a:pt x="206" y="10462"/>
                  </a:lnTo>
                  <a:lnTo>
                    <a:pt x="83" y="11162"/>
                  </a:lnTo>
                  <a:lnTo>
                    <a:pt x="41" y="11286"/>
                  </a:lnTo>
                  <a:lnTo>
                    <a:pt x="0" y="11492"/>
                  </a:lnTo>
                  <a:lnTo>
                    <a:pt x="659" y="11780"/>
                  </a:lnTo>
                  <a:lnTo>
                    <a:pt x="1359" y="11986"/>
                  </a:lnTo>
                  <a:lnTo>
                    <a:pt x="2101" y="12151"/>
                  </a:lnTo>
                  <a:lnTo>
                    <a:pt x="2883" y="12274"/>
                  </a:lnTo>
                  <a:lnTo>
                    <a:pt x="3666" y="12357"/>
                  </a:lnTo>
                  <a:lnTo>
                    <a:pt x="5190" y="12357"/>
                  </a:lnTo>
                  <a:lnTo>
                    <a:pt x="5890" y="12316"/>
                  </a:lnTo>
                  <a:lnTo>
                    <a:pt x="7208" y="12233"/>
                  </a:lnTo>
                  <a:lnTo>
                    <a:pt x="8279" y="12068"/>
                  </a:lnTo>
                  <a:lnTo>
                    <a:pt x="9267" y="11904"/>
                  </a:lnTo>
                  <a:lnTo>
                    <a:pt x="9144" y="11286"/>
                  </a:lnTo>
                  <a:lnTo>
                    <a:pt x="9144" y="11121"/>
                  </a:lnTo>
                  <a:lnTo>
                    <a:pt x="9020" y="10462"/>
                  </a:lnTo>
                  <a:lnTo>
                    <a:pt x="9020" y="10339"/>
                  </a:lnTo>
                  <a:lnTo>
                    <a:pt x="8896" y="9639"/>
                  </a:lnTo>
                  <a:lnTo>
                    <a:pt x="8855" y="9515"/>
                  </a:lnTo>
                  <a:lnTo>
                    <a:pt x="8732" y="8815"/>
                  </a:lnTo>
                  <a:lnTo>
                    <a:pt x="8732" y="8691"/>
                  </a:lnTo>
                  <a:lnTo>
                    <a:pt x="8608" y="7991"/>
                  </a:lnTo>
                  <a:lnTo>
                    <a:pt x="8567" y="7868"/>
                  </a:lnTo>
                  <a:lnTo>
                    <a:pt x="8485" y="7209"/>
                  </a:lnTo>
                  <a:lnTo>
                    <a:pt x="8443" y="7044"/>
                  </a:lnTo>
                  <a:lnTo>
                    <a:pt x="8320" y="6385"/>
                  </a:lnTo>
                  <a:lnTo>
                    <a:pt x="8320" y="6261"/>
                  </a:lnTo>
                  <a:lnTo>
                    <a:pt x="8196" y="5561"/>
                  </a:lnTo>
                  <a:lnTo>
                    <a:pt x="8155" y="5438"/>
                  </a:lnTo>
                  <a:lnTo>
                    <a:pt x="8031" y="4737"/>
                  </a:lnTo>
                  <a:lnTo>
                    <a:pt x="8031" y="4614"/>
                  </a:lnTo>
                  <a:lnTo>
                    <a:pt x="7908" y="3914"/>
                  </a:lnTo>
                  <a:lnTo>
                    <a:pt x="7908" y="3790"/>
                  </a:lnTo>
                  <a:lnTo>
                    <a:pt x="7784" y="3090"/>
                  </a:lnTo>
                  <a:lnTo>
                    <a:pt x="7743" y="2966"/>
                  </a:lnTo>
                  <a:lnTo>
                    <a:pt x="7620" y="2266"/>
                  </a:lnTo>
                  <a:lnTo>
                    <a:pt x="7620" y="2143"/>
                  </a:lnTo>
                  <a:lnTo>
                    <a:pt x="7496" y="1442"/>
                  </a:lnTo>
                  <a:lnTo>
                    <a:pt x="7455" y="1319"/>
                  </a:lnTo>
                  <a:lnTo>
                    <a:pt x="7373" y="660"/>
                  </a:lnTo>
                  <a:lnTo>
                    <a:pt x="7331" y="578"/>
                  </a:lnTo>
                  <a:lnTo>
                    <a:pt x="7167" y="536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79"/>
            <p:cNvSpPr/>
            <p:nvPr/>
          </p:nvSpPr>
          <p:spPr>
            <a:xfrm>
              <a:off x="7259325" y="2913075"/>
              <a:ext cx="109175" cy="258475"/>
            </a:xfrm>
            <a:custGeom>
              <a:avLst/>
              <a:gdLst/>
              <a:ahLst/>
              <a:cxnLst/>
              <a:rect l="l" t="t" r="r" b="b"/>
              <a:pathLst>
                <a:path w="4367" h="10339" extrusionOk="0">
                  <a:moveTo>
                    <a:pt x="989" y="1"/>
                  </a:moveTo>
                  <a:lnTo>
                    <a:pt x="866" y="83"/>
                  </a:lnTo>
                  <a:lnTo>
                    <a:pt x="783" y="248"/>
                  </a:lnTo>
                  <a:lnTo>
                    <a:pt x="660" y="536"/>
                  </a:lnTo>
                  <a:lnTo>
                    <a:pt x="577" y="907"/>
                  </a:lnTo>
                  <a:lnTo>
                    <a:pt x="536" y="1442"/>
                  </a:lnTo>
                  <a:lnTo>
                    <a:pt x="577" y="2183"/>
                  </a:lnTo>
                  <a:lnTo>
                    <a:pt x="742" y="3131"/>
                  </a:lnTo>
                  <a:lnTo>
                    <a:pt x="825" y="3378"/>
                  </a:lnTo>
                  <a:lnTo>
                    <a:pt x="1031" y="3707"/>
                  </a:lnTo>
                  <a:lnTo>
                    <a:pt x="1525" y="4366"/>
                  </a:lnTo>
                  <a:lnTo>
                    <a:pt x="1978" y="4984"/>
                  </a:lnTo>
                  <a:lnTo>
                    <a:pt x="2143" y="5190"/>
                  </a:lnTo>
                  <a:lnTo>
                    <a:pt x="2184" y="5314"/>
                  </a:lnTo>
                  <a:lnTo>
                    <a:pt x="1813" y="6014"/>
                  </a:lnTo>
                  <a:lnTo>
                    <a:pt x="1072" y="7373"/>
                  </a:lnTo>
                  <a:lnTo>
                    <a:pt x="1" y="9350"/>
                  </a:lnTo>
                  <a:lnTo>
                    <a:pt x="989" y="10338"/>
                  </a:lnTo>
                  <a:lnTo>
                    <a:pt x="1484" y="9762"/>
                  </a:lnTo>
                  <a:lnTo>
                    <a:pt x="2596" y="8403"/>
                  </a:lnTo>
                  <a:lnTo>
                    <a:pt x="3213" y="7620"/>
                  </a:lnTo>
                  <a:lnTo>
                    <a:pt x="3749" y="6837"/>
                  </a:lnTo>
                  <a:lnTo>
                    <a:pt x="4161" y="6178"/>
                  </a:lnTo>
                  <a:lnTo>
                    <a:pt x="4284" y="5890"/>
                  </a:lnTo>
                  <a:lnTo>
                    <a:pt x="4367" y="5643"/>
                  </a:lnTo>
                  <a:lnTo>
                    <a:pt x="4367" y="5314"/>
                  </a:lnTo>
                  <a:lnTo>
                    <a:pt x="4367" y="4984"/>
                  </a:lnTo>
                  <a:lnTo>
                    <a:pt x="4284" y="4572"/>
                  </a:lnTo>
                  <a:lnTo>
                    <a:pt x="4161" y="4160"/>
                  </a:lnTo>
                  <a:lnTo>
                    <a:pt x="4037" y="3748"/>
                  </a:lnTo>
                  <a:lnTo>
                    <a:pt x="3831" y="3295"/>
                  </a:lnTo>
                  <a:lnTo>
                    <a:pt x="3625" y="2842"/>
                  </a:lnTo>
                  <a:lnTo>
                    <a:pt x="3378" y="2431"/>
                  </a:lnTo>
                  <a:lnTo>
                    <a:pt x="3131" y="2019"/>
                  </a:lnTo>
                  <a:lnTo>
                    <a:pt x="2843" y="1607"/>
                  </a:lnTo>
                  <a:lnTo>
                    <a:pt x="2554" y="1236"/>
                  </a:lnTo>
                  <a:lnTo>
                    <a:pt x="2266" y="865"/>
                  </a:lnTo>
                  <a:lnTo>
                    <a:pt x="1937" y="577"/>
                  </a:lnTo>
                  <a:lnTo>
                    <a:pt x="1648" y="330"/>
                  </a:lnTo>
                  <a:lnTo>
                    <a:pt x="1319" y="12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79"/>
            <p:cNvSpPr/>
            <p:nvPr/>
          </p:nvSpPr>
          <p:spPr>
            <a:xfrm>
              <a:off x="7219175" y="3146800"/>
              <a:ext cx="72100" cy="89600"/>
            </a:xfrm>
            <a:custGeom>
              <a:avLst/>
              <a:gdLst/>
              <a:ahLst/>
              <a:cxnLst/>
              <a:rect l="l" t="t" r="r" b="b"/>
              <a:pathLst>
                <a:path w="2884" h="3584" extrusionOk="0">
                  <a:moveTo>
                    <a:pt x="1607" y="1"/>
                  </a:moveTo>
                  <a:lnTo>
                    <a:pt x="1277" y="166"/>
                  </a:lnTo>
                  <a:lnTo>
                    <a:pt x="1030" y="289"/>
                  </a:lnTo>
                  <a:lnTo>
                    <a:pt x="783" y="371"/>
                  </a:lnTo>
                  <a:lnTo>
                    <a:pt x="330" y="371"/>
                  </a:lnTo>
                  <a:lnTo>
                    <a:pt x="124" y="413"/>
                  </a:lnTo>
                  <a:lnTo>
                    <a:pt x="42" y="495"/>
                  </a:lnTo>
                  <a:lnTo>
                    <a:pt x="1" y="577"/>
                  </a:lnTo>
                  <a:lnTo>
                    <a:pt x="1" y="660"/>
                  </a:lnTo>
                  <a:lnTo>
                    <a:pt x="124" y="742"/>
                  </a:lnTo>
                  <a:lnTo>
                    <a:pt x="248" y="825"/>
                  </a:lnTo>
                  <a:lnTo>
                    <a:pt x="412" y="866"/>
                  </a:lnTo>
                  <a:lnTo>
                    <a:pt x="742" y="948"/>
                  </a:lnTo>
                  <a:lnTo>
                    <a:pt x="907" y="948"/>
                  </a:lnTo>
                  <a:lnTo>
                    <a:pt x="742" y="1236"/>
                  </a:lnTo>
                  <a:lnTo>
                    <a:pt x="412" y="1813"/>
                  </a:lnTo>
                  <a:lnTo>
                    <a:pt x="289" y="2142"/>
                  </a:lnTo>
                  <a:lnTo>
                    <a:pt x="165" y="2431"/>
                  </a:lnTo>
                  <a:lnTo>
                    <a:pt x="124" y="2678"/>
                  </a:lnTo>
                  <a:lnTo>
                    <a:pt x="124" y="2760"/>
                  </a:lnTo>
                  <a:lnTo>
                    <a:pt x="124" y="2801"/>
                  </a:lnTo>
                  <a:lnTo>
                    <a:pt x="248" y="2843"/>
                  </a:lnTo>
                  <a:lnTo>
                    <a:pt x="371" y="2801"/>
                  </a:lnTo>
                  <a:lnTo>
                    <a:pt x="495" y="2678"/>
                  </a:lnTo>
                  <a:lnTo>
                    <a:pt x="660" y="2554"/>
                  </a:lnTo>
                  <a:lnTo>
                    <a:pt x="866" y="2266"/>
                  </a:lnTo>
                  <a:lnTo>
                    <a:pt x="989" y="2142"/>
                  </a:lnTo>
                  <a:lnTo>
                    <a:pt x="989" y="2348"/>
                  </a:lnTo>
                  <a:lnTo>
                    <a:pt x="1030" y="2884"/>
                  </a:lnTo>
                  <a:lnTo>
                    <a:pt x="1071" y="3131"/>
                  </a:lnTo>
                  <a:lnTo>
                    <a:pt x="1154" y="3378"/>
                  </a:lnTo>
                  <a:lnTo>
                    <a:pt x="1236" y="3543"/>
                  </a:lnTo>
                  <a:lnTo>
                    <a:pt x="1277" y="3584"/>
                  </a:lnTo>
                  <a:lnTo>
                    <a:pt x="1401" y="3584"/>
                  </a:lnTo>
                  <a:lnTo>
                    <a:pt x="1442" y="3543"/>
                  </a:lnTo>
                  <a:lnTo>
                    <a:pt x="1483" y="3378"/>
                  </a:lnTo>
                  <a:lnTo>
                    <a:pt x="1524" y="3172"/>
                  </a:lnTo>
                  <a:lnTo>
                    <a:pt x="1524" y="2966"/>
                  </a:lnTo>
                  <a:lnTo>
                    <a:pt x="1483" y="2513"/>
                  </a:lnTo>
                  <a:lnTo>
                    <a:pt x="1442" y="2348"/>
                  </a:lnTo>
                  <a:lnTo>
                    <a:pt x="1566" y="2472"/>
                  </a:lnTo>
                  <a:lnTo>
                    <a:pt x="1772" y="2843"/>
                  </a:lnTo>
                  <a:lnTo>
                    <a:pt x="2019" y="3131"/>
                  </a:lnTo>
                  <a:lnTo>
                    <a:pt x="2142" y="3213"/>
                  </a:lnTo>
                  <a:lnTo>
                    <a:pt x="2225" y="3255"/>
                  </a:lnTo>
                  <a:lnTo>
                    <a:pt x="2266" y="3213"/>
                  </a:lnTo>
                  <a:lnTo>
                    <a:pt x="2307" y="3172"/>
                  </a:lnTo>
                  <a:lnTo>
                    <a:pt x="2307" y="3007"/>
                  </a:lnTo>
                  <a:lnTo>
                    <a:pt x="2225" y="2843"/>
                  </a:lnTo>
                  <a:lnTo>
                    <a:pt x="2142" y="2637"/>
                  </a:lnTo>
                  <a:lnTo>
                    <a:pt x="1978" y="2266"/>
                  </a:lnTo>
                  <a:lnTo>
                    <a:pt x="1895" y="2101"/>
                  </a:lnTo>
                  <a:lnTo>
                    <a:pt x="2019" y="2184"/>
                  </a:lnTo>
                  <a:lnTo>
                    <a:pt x="2307" y="2307"/>
                  </a:lnTo>
                  <a:lnTo>
                    <a:pt x="2637" y="2390"/>
                  </a:lnTo>
                  <a:lnTo>
                    <a:pt x="2801" y="2390"/>
                  </a:lnTo>
                  <a:lnTo>
                    <a:pt x="2884" y="2348"/>
                  </a:lnTo>
                  <a:lnTo>
                    <a:pt x="2884" y="2266"/>
                  </a:lnTo>
                  <a:lnTo>
                    <a:pt x="2842" y="2142"/>
                  </a:lnTo>
                  <a:lnTo>
                    <a:pt x="2637" y="1895"/>
                  </a:lnTo>
                  <a:lnTo>
                    <a:pt x="2389" y="1731"/>
                  </a:lnTo>
                  <a:lnTo>
                    <a:pt x="2266" y="1648"/>
                  </a:lnTo>
                  <a:lnTo>
                    <a:pt x="2389" y="1484"/>
                  </a:lnTo>
                  <a:lnTo>
                    <a:pt x="2513" y="1278"/>
                  </a:lnTo>
                  <a:lnTo>
                    <a:pt x="2595" y="989"/>
                  </a:lnTo>
                  <a:lnTo>
                    <a:pt x="1607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79"/>
            <p:cNvSpPr/>
            <p:nvPr/>
          </p:nvSpPr>
          <p:spPr>
            <a:xfrm>
              <a:off x="7068850" y="2564025"/>
              <a:ext cx="235825" cy="360400"/>
            </a:xfrm>
            <a:custGeom>
              <a:avLst/>
              <a:gdLst/>
              <a:ahLst/>
              <a:cxnLst/>
              <a:rect l="l" t="t" r="r" b="b"/>
              <a:pathLst>
                <a:path w="9433" h="14416" extrusionOk="0">
                  <a:moveTo>
                    <a:pt x="4407" y="0"/>
                  </a:moveTo>
                  <a:lnTo>
                    <a:pt x="3748" y="83"/>
                  </a:lnTo>
                  <a:lnTo>
                    <a:pt x="3089" y="206"/>
                  </a:lnTo>
                  <a:lnTo>
                    <a:pt x="2513" y="412"/>
                  </a:lnTo>
                  <a:lnTo>
                    <a:pt x="1936" y="659"/>
                  </a:lnTo>
                  <a:lnTo>
                    <a:pt x="1483" y="948"/>
                  </a:lnTo>
                  <a:lnTo>
                    <a:pt x="1277" y="1112"/>
                  </a:lnTo>
                  <a:lnTo>
                    <a:pt x="1112" y="1318"/>
                  </a:lnTo>
                  <a:lnTo>
                    <a:pt x="948" y="1524"/>
                  </a:lnTo>
                  <a:lnTo>
                    <a:pt x="824" y="1730"/>
                  </a:lnTo>
                  <a:lnTo>
                    <a:pt x="701" y="1936"/>
                  </a:lnTo>
                  <a:lnTo>
                    <a:pt x="618" y="2183"/>
                  </a:lnTo>
                  <a:lnTo>
                    <a:pt x="330" y="3501"/>
                  </a:lnTo>
                  <a:lnTo>
                    <a:pt x="165" y="4696"/>
                  </a:lnTo>
                  <a:lnTo>
                    <a:pt x="42" y="5725"/>
                  </a:lnTo>
                  <a:lnTo>
                    <a:pt x="0" y="6673"/>
                  </a:lnTo>
                  <a:lnTo>
                    <a:pt x="42" y="7579"/>
                  </a:lnTo>
                  <a:lnTo>
                    <a:pt x="124" y="8114"/>
                  </a:lnTo>
                  <a:lnTo>
                    <a:pt x="206" y="8608"/>
                  </a:lnTo>
                  <a:lnTo>
                    <a:pt x="330" y="9061"/>
                  </a:lnTo>
                  <a:lnTo>
                    <a:pt x="495" y="9473"/>
                  </a:lnTo>
                  <a:lnTo>
                    <a:pt x="701" y="9844"/>
                  </a:lnTo>
                  <a:lnTo>
                    <a:pt x="907" y="10173"/>
                  </a:lnTo>
                  <a:lnTo>
                    <a:pt x="1154" y="10462"/>
                  </a:lnTo>
                  <a:lnTo>
                    <a:pt x="1442" y="10750"/>
                  </a:lnTo>
                  <a:lnTo>
                    <a:pt x="1854" y="11038"/>
                  </a:lnTo>
                  <a:lnTo>
                    <a:pt x="2224" y="11285"/>
                  </a:lnTo>
                  <a:lnTo>
                    <a:pt x="2636" y="11533"/>
                  </a:lnTo>
                  <a:lnTo>
                    <a:pt x="3048" y="11697"/>
                  </a:lnTo>
                  <a:lnTo>
                    <a:pt x="3707" y="12027"/>
                  </a:lnTo>
                  <a:lnTo>
                    <a:pt x="3995" y="12233"/>
                  </a:lnTo>
                  <a:lnTo>
                    <a:pt x="4284" y="12439"/>
                  </a:lnTo>
                  <a:lnTo>
                    <a:pt x="4490" y="12727"/>
                  </a:lnTo>
                  <a:lnTo>
                    <a:pt x="4613" y="13015"/>
                  </a:lnTo>
                  <a:lnTo>
                    <a:pt x="4696" y="13427"/>
                  </a:lnTo>
                  <a:lnTo>
                    <a:pt x="4737" y="13880"/>
                  </a:lnTo>
                  <a:lnTo>
                    <a:pt x="4902" y="14045"/>
                  </a:lnTo>
                  <a:lnTo>
                    <a:pt x="5066" y="14168"/>
                  </a:lnTo>
                  <a:lnTo>
                    <a:pt x="5396" y="14333"/>
                  </a:lnTo>
                  <a:lnTo>
                    <a:pt x="5766" y="14416"/>
                  </a:lnTo>
                  <a:lnTo>
                    <a:pt x="6137" y="14416"/>
                  </a:lnTo>
                  <a:lnTo>
                    <a:pt x="6467" y="14374"/>
                  </a:lnTo>
                  <a:lnTo>
                    <a:pt x="6796" y="14210"/>
                  </a:lnTo>
                  <a:lnTo>
                    <a:pt x="7043" y="14004"/>
                  </a:lnTo>
                  <a:lnTo>
                    <a:pt x="7249" y="13757"/>
                  </a:lnTo>
                  <a:lnTo>
                    <a:pt x="7290" y="13262"/>
                  </a:lnTo>
                  <a:lnTo>
                    <a:pt x="7373" y="12809"/>
                  </a:lnTo>
                  <a:lnTo>
                    <a:pt x="7455" y="12397"/>
                  </a:lnTo>
                  <a:lnTo>
                    <a:pt x="7537" y="11986"/>
                  </a:lnTo>
                  <a:lnTo>
                    <a:pt x="7785" y="11327"/>
                  </a:lnTo>
                  <a:lnTo>
                    <a:pt x="8073" y="10750"/>
                  </a:lnTo>
                  <a:lnTo>
                    <a:pt x="8361" y="10297"/>
                  </a:lnTo>
                  <a:lnTo>
                    <a:pt x="8691" y="9844"/>
                  </a:lnTo>
                  <a:lnTo>
                    <a:pt x="8938" y="9473"/>
                  </a:lnTo>
                  <a:lnTo>
                    <a:pt x="9144" y="9061"/>
                  </a:lnTo>
                  <a:lnTo>
                    <a:pt x="9432" y="8444"/>
                  </a:lnTo>
                  <a:lnTo>
                    <a:pt x="9432" y="8402"/>
                  </a:lnTo>
                  <a:lnTo>
                    <a:pt x="9432" y="7249"/>
                  </a:lnTo>
                  <a:lnTo>
                    <a:pt x="9432" y="7002"/>
                  </a:lnTo>
                  <a:lnTo>
                    <a:pt x="9432" y="5725"/>
                  </a:lnTo>
                  <a:lnTo>
                    <a:pt x="9350" y="4325"/>
                  </a:lnTo>
                  <a:lnTo>
                    <a:pt x="9267" y="3625"/>
                  </a:lnTo>
                  <a:lnTo>
                    <a:pt x="9185" y="3048"/>
                  </a:lnTo>
                  <a:lnTo>
                    <a:pt x="9061" y="2513"/>
                  </a:lnTo>
                  <a:lnTo>
                    <a:pt x="8897" y="2101"/>
                  </a:lnTo>
                  <a:lnTo>
                    <a:pt x="8732" y="1813"/>
                  </a:lnTo>
                  <a:lnTo>
                    <a:pt x="8567" y="1566"/>
                  </a:lnTo>
                  <a:lnTo>
                    <a:pt x="8361" y="1318"/>
                  </a:lnTo>
                  <a:lnTo>
                    <a:pt x="8114" y="1071"/>
                  </a:lnTo>
                  <a:lnTo>
                    <a:pt x="7867" y="865"/>
                  </a:lnTo>
                  <a:lnTo>
                    <a:pt x="7620" y="701"/>
                  </a:lnTo>
                  <a:lnTo>
                    <a:pt x="7332" y="536"/>
                  </a:lnTo>
                  <a:lnTo>
                    <a:pt x="7043" y="412"/>
                  </a:lnTo>
                  <a:lnTo>
                    <a:pt x="6425" y="206"/>
                  </a:lnTo>
                  <a:lnTo>
                    <a:pt x="5766" y="42"/>
                  </a:lnTo>
                  <a:lnTo>
                    <a:pt x="5066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79"/>
            <p:cNvSpPr/>
            <p:nvPr/>
          </p:nvSpPr>
          <p:spPr>
            <a:xfrm>
              <a:off x="7067825" y="2549600"/>
              <a:ext cx="251250" cy="196700"/>
            </a:xfrm>
            <a:custGeom>
              <a:avLst/>
              <a:gdLst/>
              <a:ahLst/>
              <a:cxnLst/>
              <a:rect l="l" t="t" r="r" b="b"/>
              <a:pathLst>
                <a:path w="10050" h="7868" extrusionOk="0">
                  <a:moveTo>
                    <a:pt x="3954" y="1"/>
                  </a:moveTo>
                  <a:lnTo>
                    <a:pt x="3254" y="83"/>
                  </a:lnTo>
                  <a:lnTo>
                    <a:pt x="2883" y="166"/>
                  </a:lnTo>
                  <a:lnTo>
                    <a:pt x="2554" y="248"/>
                  </a:lnTo>
                  <a:lnTo>
                    <a:pt x="2183" y="372"/>
                  </a:lnTo>
                  <a:lnTo>
                    <a:pt x="1854" y="536"/>
                  </a:lnTo>
                  <a:lnTo>
                    <a:pt x="1565" y="701"/>
                  </a:lnTo>
                  <a:lnTo>
                    <a:pt x="1277" y="907"/>
                  </a:lnTo>
                  <a:lnTo>
                    <a:pt x="989" y="1154"/>
                  </a:lnTo>
                  <a:lnTo>
                    <a:pt x="742" y="1442"/>
                  </a:lnTo>
                  <a:lnTo>
                    <a:pt x="494" y="1772"/>
                  </a:lnTo>
                  <a:lnTo>
                    <a:pt x="330" y="2143"/>
                  </a:lnTo>
                  <a:lnTo>
                    <a:pt x="165" y="2554"/>
                  </a:lnTo>
                  <a:lnTo>
                    <a:pt x="83" y="2966"/>
                  </a:lnTo>
                  <a:lnTo>
                    <a:pt x="41" y="3378"/>
                  </a:lnTo>
                  <a:lnTo>
                    <a:pt x="0" y="3831"/>
                  </a:lnTo>
                  <a:lnTo>
                    <a:pt x="0" y="4696"/>
                  </a:lnTo>
                  <a:lnTo>
                    <a:pt x="783" y="4078"/>
                  </a:lnTo>
                  <a:lnTo>
                    <a:pt x="1524" y="3378"/>
                  </a:lnTo>
                  <a:lnTo>
                    <a:pt x="2183" y="2637"/>
                  </a:lnTo>
                  <a:lnTo>
                    <a:pt x="2760" y="1854"/>
                  </a:lnTo>
                  <a:lnTo>
                    <a:pt x="2842" y="2143"/>
                  </a:lnTo>
                  <a:lnTo>
                    <a:pt x="2924" y="2431"/>
                  </a:lnTo>
                  <a:lnTo>
                    <a:pt x="3048" y="2719"/>
                  </a:lnTo>
                  <a:lnTo>
                    <a:pt x="3213" y="2966"/>
                  </a:lnTo>
                  <a:lnTo>
                    <a:pt x="3419" y="3213"/>
                  </a:lnTo>
                  <a:lnTo>
                    <a:pt x="3625" y="3460"/>
                  </a:lnTo>
                  <a:lnTo>
                    <a:pt x="4119" y="3831"/>
                  </a:lnTo>
                  <a:lnTo>
                    <a:pt x="4448" y="4078"/>
                  </a:lnTo>
                  <a:lnTo>
                    <a:pt x="4737" y="4284"/>
                  </a:lnTo>
                  <a:lnTo>
                    <a:pt x="5107" y="4449"/>
                  </a:lnTo>
                  <a:lnTo>
                    <a:pt x="5437" y="4573"/>
                  </a:lnTo>
                  <a:lnTo>
                    <a:pt x="5807" y="4696"/>
                  </a:lnTo>
                  <a:lnTo>
                    <a:pt x="6178" y="4737"/>
                  </a:lnTo>
                  <a:lnTo>
                    <a:pt x="6549" y="4737"/>
                  </a:lnTo>
                  <a:lnTo>
                    <a:pt x="6920" y="4696"/>
                  </a:lnTo>
                  <a:lnTo>
                    <a:pt x="6961" y="5026"/>
                  </a:lnTo>
                  <a:lnTo>
                    <a:pt x="6961" y="5314"/>
                  </a:lnTo>
                  <a:lnTo>
                    <a:pt x="7043" y="5602"/>
                  </a:lnTo>
                  <a:lnTo>
                    <a:pt x="7125" y="5890"/>
                  </a:lnTo>
                  <a:lnTo>
                    <a:pt x="7249" y="6179"/>
                  </a:lnTo>
                  <a:lnTo>
                    <a:pt x="7373" y="6426"/>
                  </a:lnTo>
                  <a:lnTo>
                    <a:pt x="7537" y="6673"/>
                  </a:lnTo>
                  <a:lnTo>
                    <a:pt x="7743" y="6920"/>
                  </a:lnTo>
                  <a:lnTo>
                    <a:pt x="7949" y="7126"/>
                  </a:lnTo>
                  <a:lnTo>
                    <a:pt x="8196" y="7291"/>
                  </a:lnTo>
                  <a:lnTo>
                    <a:pt x="8443" y="7456"/>
                  </a:lnTo>
                  <a:lnTo>
                    <a:pt x="8691" y="7579"/>
                  </a:lnTo>
                  <a:lnTo>
                    <a:pt x="8979" y="7703"/>
                  </a:lnTo>
                  <a:lnTo>
                    <a:pt x="9267" y="7785"/>
                  </a:lnTo>
                  <a:lnTo>
                    <a:pt x="9555" y="7826"/>
                  </a:lnTo>
                  <a:lnTo>
                    <a:pt x="9885" y="7867"/>
                  </a:lnTo>
                  <a:lnTo>
                    <a:pt x="9967" y="7250"/>
                  </a:lnTo>
                  <a:lnTo>
                    <a:pt x="10050" y="6591"/>
                  </a:lnTo>
                  <a:lnTo>
                    <a:pt x="10050" y="5973"/>
                  </a:lnTo>
                  <a:lnTo>
                    <a:pt x="10008" y="5314"/>
                  </a:lnTo>
                  <a:lnTo>
                    <a:pt x="9967" y="4696"/>
                  </a:lnTo>
                  <a:lnTo>
                    <a:pt x="9844" y="4078"/>
                  </a:lnTo>
                  <a:lnTo>
                    <a:pt x="9679" y="3460"/>
                  </a:lnTo>
                  <a:lnTo>
                    <a:pt x="9473" y="2843"/>
                  </a:lnTo>
                  <a:lnTo>
                    <a:pt x="9267" y="2307"/>
                  </a:lnTo>
                  <a:lnTo>
                    <a:pt x="8979" y="1813"/>
                  </a:lnTo>
                  <a:lnTo>
                    <a:pt x="8649" y="1319"/>
                  </a:lnTo>
                  <a:lnTo>
                    <a:pt x="8443" y="1113"/>
                  </a:lnTo>
                  <a:lnTo>
                    <a:pt x="8196" y="948"/>
                  </a:lnTo>
                  <a:lnTo>
                    <a:pt x="7990" y="783"/>
                  </a:lnTo>
                  <a:lnTo>
                    <a:pt x="7743" y="660"/>
                  </a:lnTo>
                  <a:lnTo>
                    <a:pt x="7208" y="454"/>
                  </a:lnTo>
                  <a:lnTo>
                    <a:pt x="6672" y="289"/>
                  </a:lnTo>
                  <a:lnTo>
                    <a:pt x="6137" y="207"/>
                  </a:lnTo>
                  <a:lnTo>
                    <a:pt x="5396" y="83"/>
                  </a:lnTo>
                  <a:lnTo>
                    <a:pt x="4695" y="42"/>
                  </a:lnTo>
                  <a:lnTo>
                    <a:pt x="39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79"/>
            <p:cNvSpPr/>
            <p:nvPr/>
          </p:nvSpPr>
          <p:spPr>
            <a:xfrm>
              <a:off x="7120325" y="2739075"/>
              <a:ext cx="48425" cy="19575"/>
            </a:xfrm>
            <a:custGeom>
              <a:avLst/>
              <a:gdLst/>
              <a:ahLst/>
              <a:cxnLst/>
              <a:rect l="l" t="t" r="r" b="b"/>
              <a:pathLst>
                <a:path w="1937" h="783" extrusionOk="0">
                  <a:moveTo>
                    <a:pt x="1689" y="0"/>
                  </a:moveTo>
                  <a:lnTo>
                    <a:pt x="1607" y="41"/>
                  </a:lnTo>
                  <a:lnTo>
                    <a:pt x="1566" y="82"/>
                  </a:lnTo>
                  <a:lnTo>
                    <a:pt x="1360" y="247"/>
                  </a:lnTo>
                  <a:lnTo>
                    <a:pt x="1236" y="288"/>
                  </a:lnTo>
                  <a:lnTo>
                    <a:pt x="1072" y="371"/>
                  </a:lnTo>
                  <a:lnTo>
                    <a:pt x="701" y="371"/>
                  </a:lnTo>
                  <a:lnTo>
                    <a:pt x="495" y="330"/>
                  </a:lnTo>
                  <a:lnTo>
                    <a:pt x="289" y="247"/>
                  </a:lnTo>
                  <a:lnTo>
                    <a:pt x="207" y="206"/>
                  </a:lnTo>
                  <a:lnTo>
                    <a:pt x="124" y="247"/>
                  </a:lnTo>
                  <a:lnTo>
                    <a:pt x="83" y="247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494"/>
                  </a:lnTo>
                  <a:lnTo>
                    <a:pt x="42" y="536"/>
                  </a:lnTo>
                  <a:lnTo>
                    <a:pt x="83" y="618"/>
                  </a:lnTo>
                  <a:lnTo>
                    <a:pt x="413" y="741"/>
                  </a:lnTo>
                  <a:lnTo>
                    <a:pt x="742" y="783"/>
                  </a:lnTo>
                  <a:lnTo>
                    <a:pt x="1072" y="783"/>
                  </a:lnTo>
                  <a:lnTo>
                    <a:pt x="1401" y="659"/>
                  </a:lnTo>
                  <a:lnTo>
                    <a:pt x="1689" y="494"/>
                  </a:lnTo>
                  <a:lnTo>
                    <a:pt x="1895" y="330"/>
                  </a:lnTo>
                  <a:lnTo>
                    <a:pt x="1895" y="247"/>
                  </a:lnTo>
                  <a:lnTo>
                    <a:pt x="1936" y="165"/>
                  </a:lnTo>
                  <a:lnTo>
                    <a:pt x="1895" y="124"/>
                  </a:lnTo>
                  <a:lnTo>
                    <a:pt x="1854" y="4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79"/>
            <p:cNvSpPr/>
            <p:nvPr/>
          </p:nvSpPr>
          <p:spPr>
            <a:xfrm>
              <a:off x="7125475" y="2716425"/>
              <a:ext cx="14450" cy="12375"/>
            </a:xfrm>
            <a:custGeom>
              <a:avLst/>
              <a:gdLst/>
              <a:ahLst/>
              <a:cxnLst/>
              <a:rect l="l" t="t" r="r" b="b"/>
              <a:pathLst>
                <a:path w="578" h="495" extrusionOk="0">
                  <a:moveTo>
                    <a:pt x="165" y="0"/>
                  </a:moveTo>
                  <a:lnTo>
                    <a:pt x="83" y="41"/>
                  </a:lnTo>
                  <a:lnTo>
                    <a:pt x="1" y="124"/>
                  </a:lnTo>
                  <a:lnTo>
                    <a:pt x="1" y="247"/>
                  </a:lnTo>
                  <a:lnTo>
                    <a:pt x="1" y="453"/>
                  </a:lnTo>
                  <a:lnTo>
                    <a:pt x="42" y="494"/>
                  </a:lnTo>
                  <a:lnTo>
                    <a:pt x="124" y="494"/>
                  </a:lnTo>
                  <a:lnTo>
                    <a:pt x="124" y="453"/>
                  </a:lnTo>
                  <a:lnTo>
                    <a:pt x="83" y="329"/>
                  </a:lnTo>
                  <a:lnTo>
                    <a:pt x="83" y="206"/>
                  </a:lnTo>
                  <a:lnTo>
                    <a:pt x="124" y="124"/>
                  </a:lnTo>
                  <a:lnTo>
                    <a:pt x="207" y="82"/>
                  </a:lnTo>
                  <a:lnTo>
                    <a:pt x="330" y="82"/>
                  </a:lnTo>
                  <a:lnTo>
                    <a:pt x="495" y="206"/>
                  </a:lnTo>
                  <a:lnTo>
                    <a:pt x="536" y="206"/>
                  </a:lnTo>
                  <a:lnTo>
                    <a:pt x="577" y="165"/>
                  </a:lnTo>
                  <a:lnTo>
                    <a:pt x="577" y="124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682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79"/>
            <p:cNvSpPr/>
            <p:nvPr/>
          </p:nvSpPr>
          <p:spPr>
            <a:xfrm>
              <a:off x="7065750" y="2714350"/>
              <a:ext cx="31950" cy="22675"/>
            </a:xfrm>
            <a:custGeom>
              <a:avLst/>
              <a:gdLst/>
              <a:ahLst/>
              <a:cxnLst/>
              <a:rect l="l" t="t" r="r" b="b"/>
              <a:pathLst>
                <a:path w="1278" h="907" extrusionOk="0">
                  <a:moveTo>
                    <a:pt x="660" y="1"/>
                  </a:moveTo>
                  <a:lnTo>
                    <a:pt x="413" y="42"/>
                  </a:lnTo>
                  <a:lnTo>
                    <a:pt x="207" y="124"/>
                  </a:lnTo>
                  <a:lnTo>
                    <a:pt x="42" y="248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536"/>
                  </a:lnTo>
                  <a:lnTo>
                    <a:pt x="42" y="618"/>
                  </a:lnTo>
                  <a:lnTo>
                    <a:pt x="166" y="742"/>
                  </a:lnTo>
                  <a:lnTo>
                    <a:pt x="372" y="866"/>
                  </a:lnTo>
                  <a:lnTo>
                    <a:pt x="619" y="907"/>
                  </a:lnTo>
                  <a:lnTo>
                    <a:pt x="866" y="866"/>
                  </a:lnTo>
                  <a:lnTo>
                    <a:pt x="1072" y="783"/>
                  </a:lnTo>
                  <a:lnTo>
                    <a:pt x="1236" y="660"/>
                  </a:lnTo>
                  <a:lnTo>
                    <a:pt x="1278" y="577"/>
                  </a:lnTo>
                  <a:lnTo>
                    <a:pt x="1278" y="495"/>
                  </a:lnTo>
                  <a:lnTo>
                    <a:pt x="1278" y="412"/>
                  </a:lnTo>
                  <a:lnTo>
                    <a:pt x="1236" y="289"/>
                  </a:lnTo>
                  <a:lnTo>
                    <a:pt x="1113" y="165"/>
                  </a:lnTo>
                  <a:lnTo>
                    <a:pt x="907" y="42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9"/>
            <p:cNvSpPr/>
            <p:nvPr/>
          </p:nvSpPr>
          <p:spPr>
            <a:xfrm>
              <a:off x="7186225" y="2719500"/>
              <a:ext cx="32975" cy="21650"/>
            </a:xfrm>
            <a:custGeom>
              <a:avLst/>
              <a:gdLst/>
              <a:ahLst/>
              <a:cxnLst/>
              <a:rect l="l" t="t" r="r" b="b"/>
              <a:pathLst>
                <a:path w="1319" h="866" extrusionOk="0">
                  <a:moveTo>
                    <a:pt x="412" y="1"/>
                  </a:moveTo>
                  <a:lnTo>
                    <a:pt x="207" y="83"/>
                  </a:lnTo>
                  <a:lnTo>
                    <a:pt x="83" y="206"/>
                  </a:lnTo>
                  <a:lnTo>
                    <a:pt x="42" y="289"/>
                  </a:lnTo>
                  <a:lnTo>
                    <a:pt x="1" y="412"/>
                  </a:lnTo>
                  <a:lnTo>
                    <a:pt x="42" y="495"/>
                  </a:lnTo>
                  <a:lnTo>
                    <a:pt x="42" y="577"/>
                  </a:lnTo>
                  <a:lnTo>
                    <a:pt x="207" y="742"/>
                  </a:lnTo>
                  <a:lnTo>
                    <a:pt x="412" y="824"/>
                  </a:lnTo>
                  <a:lnTo>
                    <a:pt x="660" y="865"/>
                  </a:lnTo>
                  <a:lnTo>
                    <a:pt x="907" y="865"/>
                  </a:lnTo>
                  <a:lnTo>
                    <a:pt x="1113" y="783"/>
                  </a:lnTo>
                  <a:lnTo>
                    <a:pt x="1236" y="618"/>
                  </a:lnTo>
                  <a:lnTo>
                    <a:pt x="1277" y="536"/>
                  </a:lnTo>
                  <a:lnTo>
                    <a:pt x="1319" y="454"/>
                  </a:lnTo>
                  <a:lnTo>
                    <a:pt x="1319" y="371"/>
                  </a:lnTo>
                  <a:lnTo>
                    <a:pt x="1277" y="289"/>
                  </a:lnTo>
                  <a:lnTo>
                    <a:pt x="1154" y="124"/>
                  </a:lnTo>
                  <a:lnTo>
                    <a:pt x="948" y="42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79"/>
            <p:cNvSpPr/>
            <p:nvPr/>
          </p:nvSpPr>
          <p:spPr>
            <a:xfrm>
              <a:off x="7173875" y="2694800"/>
              <a:ext cx="27825" cy="19575"/>
            </a:xfrm>
            <a:custGeom>
              <a:avLst/>
              <a:gdLst/>
              <a:ahLst/>
              <a:cxnLst/>
              <a:rect l="l" t="t" r="r" b="b"/>
              <a:pathLst>
                <a:path w="1113" h="783" extrusionOk="0">
                  <a:moveTo>
                    <a:pt x="453" y="0"/>
                  </a:moveTo>
                  <a:lnTo>
                    <a:pt x="330" y="41"/>
                  </a:lnTo>
                  <a:lnTo>
                    <a:pt x="165" y="165"/>
                  </a:lnTo>
                  <a:lnTo>
                    <a:pt x="83" y="288"/>
                  </a:lnTo>
                  <a:lnTo>
                    <a:pt x="42" y="412"/>
                  </a:lnTo>
                  <a:lnTo>
                    <a:pt x="0" y="659"/>
                  </a:lnTo>
                  <a:lnTo>
                    <a:pt x="0" y="741"/>
                  </a:lnTo>
                  <a:lnTo>
                    <a:pt x="165" y="741"/>
                  </a:lnTo>
                  <a:lnTo>
                    <a:pt x="206" y="659"/>
                  </a:lnTo>
                  <a:lnTo>
                    <a:pt x="248" y="494"/>
                  </a:lnTo>
                  <a:lnTo>
                    <a:pt x="330" y="330"/>
                  </a:lnTo>
                  <a:lnTo>
                    <a:pt x="412" y="247"/>
                  </a:lnTo>
                  <a:lnTo>
                    <a:pt x="536" y="206"/>
                  </a:lnTo>
                  <a:lnTo>
                    <a:pt x="618" y="206"/>
                  </a:lnTo>
                  <a:lnTo>
                    <a:pt x="701" y="247"/>
                  </a:lnTo>
                  <a:lnTo>
                    <a:pt x="783" y="371"/>
                  </a:lnTo>
                  <a:lnTo>
                    <a:pt x="865" y="536"/>
                  </a:lnTo>
                  <a:lnTo>
                    <a:pt x="906" y="700"/>
                  </a:lnTo>
                  <a:lnTo>
                    <a:pt x="948" y="783"/>
                  </a:lnTo>
                  <a:lnTo>
                    <a:pt x="989" y="783"/>
                  </a:lnTo>
                  <a:lnTo>
                    <a:pt x="1071" y="741"/>
                  </a:lnTo>
                  <a:lnTo>
                    <a:pt x="1112" y="659"/>
                  </a:lnTo>
                  <a:lnTo>
                    <a:pt x="1030" y="412"/>
                  </a:lnTo>
                  <a:lnTo>
                    <a:pt x="948" y="206"/>
                  </a:lnTo>
                  <a:lnTo>
                    <a:pt x="783" y="4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79"/>
            <p:cNvSpPr/>
            <p:nvPr/>
          </p:nvSpPr>
          <p:spPr>
            <a:xfrm>
              <a:off x="7082225" y="2690675"/>
              <a:ext cx="27825" cy="20625"/>
            </a:xfrm>
            <a:custGeom>
              <a:avLst/>
              <a:gdLst/>
              <a:ahLst/>
              <a:cxnLst/>
              <a:rect l="l" t="t" r="r" b="b"/>
              <a:pathLst>
                <a:path w="1113" h="825" extrusionOk="0">
                  <a:moveTo>
                    <a:pt x="577" y="0"/>
                  </a:moveTo>
                  <a:lnTo>
                    <a:pt x="454" y="42"/>
                  </a:lnTo>
                  <a:lnTo>
                    <a:pt x="330" y="42"/>
                  </a:lnTo>
                  <a:lnTo>
                    <a:pt x="166" y="206"/>
                  </a:lnTo>
                  <a:lnTo>
                    <a:pt x="83" y="330"/>
                  </a:lnTo>
                  <a:lnTo>
                    <a:pt x="42" y="412"/>
                  </a:lnTo>
                  <a:lnTo>
                    <a:pt x="1" y="659"/>
                  </a:lnTo>
                  <a:lnTo>
                    <a:pt x="1" y="742"/>
                  </a:lnTo>
                  <a:lnTo>
                    <a:pt x="83" y="783"/>
                  </a:lnTo>
                  <a:lnTo>
                    <a:pt x="166" y="783"/>
                  </a:lnTo>
                  <a:lnTo>
                    <a:pt x="207" y="701"/>
                  </a:lnTo>
                  <a:lnTo>
                    <a:pt x="248" y="495"/>
                  </a:lnTo>
                  <a:lnTo>
                    <a:pt x="330" y="330"/>
                  </a:lnTo>
                  <a:lnTo>
                    <a:pt x="413" y="247"/>
                  </a:lnTo>
                  <a:lnTo>
                    <a:pt x="536" y="206"/>
                  </a:lnTo>
                  <a:lnTo>
                    <a:pt x="619" y="247"/>
                  </a:lnTo>
                  <a:lnTo>
                    <a:pt x="701" y="289"/>
                  </a:lnTo>
                  <a:lnTo>
                    <a:pt x="783" y="412"/>
                  </a:lnTo>
                  <a:lnTo>
                    <a:pt x="866" y="577"/>
                  </a:lnTo>
                  <a:lnTo>
                    <a:pt x="907" y="742"/>
                  </a:lnTo>
                  <a:lnTo>
                    <a:pt x="948" y="783"/>
                  </a:lnTo>
                  <a:lnTo>
                    <a:pt x="1030" y="824"/>
                  </a:lnTo>
                  <a:lnTo>
                    <a:pt x="1072" y="783"/>
                  </a:lnTo>
                  <a:lnTo>
                    <a:pt x="1113" y="701"/>
                  </a:lnTo>
                  <a:lnTo>
                    <a:pt x="1030" y="453"/>
                  </a:lnTo>
                  <a:lnTo>
                    <a:pt x="948" y="247"/>
                  </a:lnTo>
                  <a:lnTo>
                    <a:pt x="783" y="83"/>
                  </a:lnTo>
                  <a:lnTo>
                    <a:pt x="660" y="42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9"/>
            <p:cNvSpPr/>
            <p:nvPr/>
          </p:nvSpPr>
          <p:spPr>
            <a:xfrm>
              <a:off x="7284050" y="2724650"/>
              <a:ext cx="64900" cy="66950"/>
            </a:xfrm>
            <a:custGeom>
              <a:avLst/>
              <a:gdLst/>
              <a:ahLst/>
              <a:cxnLst/>
              <a:rect l="l" t="t" r="r" b="b"/>
              <a:pathLst>
                <a:path w="2596" h="2678" extrusionOk="0">
                  <a:moveTo>
                    <a:pt x="1648" y="0"/>
                  </a:moveTo>
                  <a:lnTo>
                    <a:pt x="1401" y="42"/>
                  </a:lnTo>
                  <a:lnTo>
                    <a:pt x="1154" y="83"/>
                  </a:lnTo>
                  <a:lnTo>
                    <a:pt x="906" y="206"/>
                  </a:lnTo>
                  <a:lnTo>
                    <a:pt x="659" y="371"/>
                  </a:lnTo>
                  <a:lnTo>
                    <a:pt x="453" y="577"/>
                  </a:lnTo>
                  <a:lnTo>
                    <a:pt x="247" y="783"/>
                  </a:lnTo>
                  <a:lnTo>
                    <a:pt x="124" y="1030"/>
                  </a:lnTo>
                  <a:lnTo>
                    <a:pt x="42" y="1277"/>
                  </a:lnTo>
                  <a:lnTo>
                    <a:pt x="0" y="1566"/>
                  </a:lnTo>
                  <a:lnTo>
                    <a:pt x="0" y="1813"/>
                  </a:lnTo>
                  <a:lnTo>
                    <a:pt x="42" y="2019"/>
                  </a:lnTo>
                  <a:lnTo>
                    <a:pt x="165" y="2225"/>
                  </a:lnTo>
                  <a:lnTo>
                    <a:pt x="289" y="2430"/>
                  </a:lnTo>
                  <a:lnTo>
                    <a:pt x="495" y="2554"/>
                  </a:lnTo>
                  <a:lnTo>
                    <a:pt x="700" y="2636"/>
                  </a:lnTo>
                  <a:lnTo>
                    <a:pt x="948" y="2678"/>
                  </a:lnTo>
                  <a:lnTo>
                    <a:pt x="1195" y="2678"/>
                  </a:lnTo>
                  <a:lnTo>
                    <a:pt x="1442" y="2595"/>
                  </a:lnTo>
                  <a:lnTo>
                    <a:pt x="1689" y="2472"/>
                  </a:lnTo>
                  <a:lnTo>
                    <a:pt x="1936" y="2348"/>
                  </a:lnTo>
                  <a:lnTo>
                    <a:pt x="2142" y="2142"/>
                  </a:lnTo>
                  <a:lnTo>
                    <a:pt x="2348" y="1895"/>
                  </a:lnTo>
                  <a:lnTo>
                    <a:pt x="2471" y="1648"/>
                  </a:lnTo>
                  <a:lnTo>
                    <a:pt x="2554" y="1401"/>
                  </a:lnTo>
                  <a:lnTo>
                    <a:pt x="2595" y="1154"/>
                  </a:lnTo>
                  <a:lnTo>
                    <a:pt x="2595" y="907"/>
                  </a:lnTo>
                  <a:lnTo>
                    <a:pt x="2554" y="659"/>
                  </a:lnTo>
                  <a:lnTo>
                    <a:pt x="2430" y="454"/>
                  </a:lnTo>
                  <a:lnTo>
                    <a:pt x="2307" y="248"/>
                  </a:lnTo>
                  <a:lnTo>
                    <a:pt x="2101" y="124"/>
                  </a:lnTo>
                  <a:lnTo>
                    <a:pt x="1895" y="42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79"/>
            <p:cNvSpPr/>
            <p:nvPr/>
          </p:nvSpPr>
          <p:spPr>
            <a:xfrm>
              <a:off x="7300525" y="2735975"/>
              <a:ext cx="39150" cy="41200"/>
            </a:xfrm>
            <a:custGeom>
              <a:avLst/>
              <a:gdLst/>
              <a:ahLst/>
              <a:cxnLst/>
              <a:rect l="l" t="t" r="r" b="b"/>
              <a:pathLst>
                <a:path w="1566" h="1648" extrusionOk="0">
                  <a:moveTo>
                    <a:pt x="700" y="1"/>
                  </a:moveTo>
                  <a:lnTo>
                    <a:pt x="495" y="83"/>
                  </a:lnTo>
                  <a:lnTo>
                    <a:pt x="289" y="165"/>
                  </a:lnTo>
                  <a:lnTo>
                    <a:pt x="165" y="289"/>
                  </a:lnTo>
                  <a:lnTo>
                    <a:pt x="124" y="412"/>
                  </a:lnTo>
                  <a:lnTo>
                    <a:pt x="83" y="495"/>
                  </a:lnTo>
                  <a:lnTo>
                    <a:pt x="83" y="618"/>
                  </a:lnTo>
                  <a:lnTo>
                    <a:pt x="83" y="701"/>
                  </a:lnTo>
                  <a:lnTo>
                    <a:pt x="165" y="865"/>
                  </a:lnTo>
                  <a:lnTo>
                    <a:pt x="289" y="989"/>
                  </a:lnTo>
                  <a:lnTo>
                    <a:pt x="453" y="1113"/>
                  </a:lnTo>
                  <a:lnTo>
                    <a:pt x="453" y="1277"/>
                  </a:lnTo>
                  <a:lnTo>
                    <a:pt x="412" y="1401"/>
                  </a:lnTo>
                  <a:lnTo>
                    <a:pt x="289" y="1442"/>
                  </a:lnTo>
                  <a:lnTo>
                    <a:pt x="41" y="1442"/>
                  </a:lnTo>
                  <a:lnTo>
                    <a:pt x="0" y="1483"/>
                  </a:lnTo>
                  <a:lnTo>
                    <a:pt x="0" y="1566"/>
                  </a:lnTo>
                  <a:lnTo>
                    <a:pt x="41" y="1607"/>
                  </a:lnTo>
                  <a:lnTo>
                    <a:pt x="206" y="1648"/>
                  </a:lnTo>
                  <a:lnTo>
                    <a:pt x="371" y="1648"/>
                  </a:lnTo>
                  <a:lnTo>
                    <a:pt x="536" y="1524"/>
                  </a:lnTo>
                  <a:lnTo>
                    <a:pt x="618" y="1442"/>
                  </a:lnTo>
                  <a:lnTo>
                    <a:pt x="659" y="1277"/>
                  </a:lnTo>
                  <a:lnTo>
                    <a:pt x="659" y="1154"/>
                  </a:lnTo>
                  <a:lnTo>
                    <a:pt x="618" y="1030"/>
                  </a:lnTo>
                  <a:lnTo>
                    <a:pt x="536" y="907"/>
                  </a:lnTo>
                  <a:lnTo>
                    <a:pt x="453" y="824"/>
                  </a:lnTo>
                  <a:lnTo>
                    <a:pt x="330" y="742"/>
                  </a:lnTo>
                  <a:lnTo>
                    <a:pt x="289" y="660"/>
                  </a:lnTo>
                  <a:lnTo>
                    <a:pt x="289" y="536"/>
                  </a:lnTo>
                  <a:lnTo>
                    <a:pt x="330" y="412"/>
                  </a:lnTo>
                  <a:lnTo>
                    <a:pt x="412" y="371"/>
                  </a:lnTo>
                  <a:lnTo>
                    <a:pt x="577" y="371"/>
                  </a:lnTo>
                  <a:lnTo>
                    <a:pt x="700" y="454"/>
                  </a:lnTo>
                  <a:lnTo>
                    <a:pt x="783" y="618"/>
                  </a:lnTo>
                  <a:lnTo>
                    <a:pt x="783" y="783"/>
                  </a:lnTo>
                  <a:lnTo>
                    <a:pt x="783" y="824"/>
                  </a:lnTo>
                  <a:lnTo>
                    <a:pt x="865" y="907"/>
                  </a:lnTo>
                  <a:lnTo>
                    <a:pt x="948" y="865"/>
                  </a:lnTo>
                  <a:lnTo>
                    <a:pt x="989" y="824"/>
                  </a:lnTo>
                  <a:lnTo>
                    <a:pt x="989" y="701"/>
                  </a:lnTo>
                  <a:lnTo>
                    <a:pt x="989" y="577"/>
                  </a:lnTo>
                  <a:lnTo>
                    <a:pt x="948" y="454"/>
                  </a:lnTo>
                  <a:lnTo>
                    <a:pt x="865" y="330"/>
                  </a:lnTo>
                  <a:lnTo>
                    <a:pt x="700" y="206"/>
                  </a:lnTo>
                  <a:lnTo>
                    <a:pt x="948" y="206"/>
                  </a:lnTo>
                  <a:lnTo>
                    <a:pt x="1154" y="289"/>
                  </a:lnTo>
                  <a:lnTo>
                    <a:pt x="1277" y="371"/>
                  </a:lnTo>
                  <a:lnTo>
                    <a:pt x="1359" y="495"/>
                  </a:lnTo>
                  <a:lnTo>
                    <a:pt x="1401" y="618"/>
                  </a:lnTo>
                  <a:lnTo>
                    <a:pt x="1359" y="783"/>
                  </a:lnTo>
                  <a:lnTo>
                    <a:pt x="1359" y="824"/>
                  </a:lnTo>
                  <a:lnTo>
                    <a:pt x="1401" y="907"/>
                  </a:lnTo>
                  <a:lnTo>
                    <a:pt x="1483" y="907"/>
                  </a:lnTo>
                  <a:lnTo>
                    <a:pt x="1524" y="865"/>
                  </a:lnTo>
                  <a:lnTo>
                    <a:pt x="1565" y="660"/>
                  </a:lnTo>
                  <a:lnTo>
                    <a:pt x="1565" y="454"/>
                  </a:lnTo>
                  <a:lnTo>
                    <a:pt x="1442" y="248"/>
                  </a:lnTo>
                  <a:lnTo>
                    <a:pt x="1277" y="83"/>
                  </a:lnTo>
                  <a:lnTo>
                    <a:pt x="1112" y="42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DB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DB2827D3-BF57-497A-BD59-6B76B8E1AB82}"/>
              </a:ext>
            </a:extLst>
          </p:cNvPr>
          <p:cNvSpPr txBox="1"/>
          <p:nvPr/>
        </p:nvSpPr>
        <p:spPr>
          <a:xfrm>
            <a:off x="1505074" y="1614861"/>
            <a:ext cx="593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WARM UP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5"/>
          <p:cNvSpPr txBox="1">
            <a:spLocks noGrp="1"/>
          </p:cNvSpPr>
          <p:nvPr>
            <p:ph type="title" idx="4294967295"/>
          </p:nvPr>
        </p:nvSpPr>
        <p:spPr>
          <a:xfrm>
            <a:off x="0" y="520700"/>
            <a:ext cx="7702550" cy="573088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Contents of</a:t>
            </a:r>
            <a:r>
              <a:rPr lang="en" dirty="0">
                <a:solidFill>
                  <a:schemeClr val="dk2"/>
                </a:solidFill>
              </a:rPr>
              <a:t> </a:t>
            </a:r>
            <a:r>
              <a:rPr lang="en" dirty="0">
                <a:solidFill>
                  <a:schemeClr val="accent2"/>
                </a:solidFill>
              </a:rPr>
              <a:t>this template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2" name="Walking Walking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619" y="284162"/>
            <a:ext cx="7959725" cy="44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9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010BF09-7D29-42BC-9B53-6E54544E135F}"/>
              </a:ext>
            </a:extLst>
          </p:cNvPr>
          <p:cNvSpPr txBox="1"/>
          <p:nvPr/>
        </p:nvSpPr>
        <p:spPr>
          <a:xfrm>
            <a:off x="1548429" y="1525988"/>
            <a:ext cx="593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2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CE80E9D-A508-4556-A8BA-10CDCA34D846}"/>
              </a:ext>
            </a:extLst>
          </p:cNvPr>
          <p:cNvSpPr/>
          <p:nvPr/>
        </p:nvSpPr>
        <p:spPr>
          <a:xfrm>
            <a:off x="1121462" y="770453"/>
            <a:ext cx="6666937" cy="2907608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87" name="Google Shape;1887;p79"/>
          <p:cNvGrpSpPr/>
          <p:nvPr/>
        </p:nvGrpSpPr>
        <p:grpSpPr>
          <a:xfrm rot="21312518">
            <a:off x="7213418" y="627865"/>
            <a:ext cx="1712998" cy="3887770"/>
            <a:chOff x="6881450" y="1133825"/>
            <a:chExt cx="500425" cy="1135750"/>
          </a:xfrm>
        </p:grpSpPr>
        <p:sp>
          <p:nvSpPr>
            <p:cNvPr id="1888" name="Google Shape;1888;p79"/>
            <p:cNvSpPr/>
            <p:nvPr/>
          </p:nvSpPr>
          <p:spPr>
            <a:xfrm>
              <a:off x="7042075" y="2223200"/>
              <a:ext cx="140050" cy="46375"/>
            </a:xfrm>
            <a:custGeom>
              <a:avLst/>
              <a:gdLst/>
              <a:ahLst/>
              <a:cxnLst/>
              <a:rect l="l" t="t" r="r" b="b"/>
              <a:pathLst>
                <a:path w="5602" h="1855" extrusionOk="0">
                  <a:moveTo>
                    <a:pt x="5231" y="1"/>
                  </a:moveTo>
                  <a:lnTo>
                    <a:pt x="3213" y="42"/>
                  </a:lnTo>
                  <a:lnTo>
                    <a:pt x="2595" y="207"/>
                  </a:lnTo>
                  <a:lnTo>
                    <a:pt x="1442" y="536"/>
                  </a:lnTo>
                  <a:lnTo>
                    <a:pt x="824" y="742"/>
                  </a:lnTo>
                  <a:lnTo>
                    <a:pt x="412" y="907"/>
                  </a:lnTo>
                  <a:lnTo>
                    <a:pt x="248" y="1030"/>
                  </a:lnTo>
                  <a:lnTo>
                    <a:pt x="124" y="1195"/>
                  </a:lnTo>
                  <a:lnTo>
                    <a:pt x="83" y="1360"/>
                  </a:lnTo>
                  <a:lnTo>
                    <a:pt x="42" y="1525"/>
                  </a:lnTo>
                  <a:lnTo>
                    <a:pt x="1" y="1772"/>
                  </a:lnTo>
                  <a:lnTo>
                    <a:pt x="1" y="1854"/>
                  </a:lnTo>
                  <a:lnTo>
                    <a:pt x="5561" y="1772"/>
                  </a:lnTo>
                  <a:lnTo>
                    <a:pt x="5602" y="1360"/>
                  </a:lnTo>
                  <a:lnTo>
                    <a:pt x="5602" y="1072"/>
                  </a:lnTo>
                  <a:lnTo>
                    <a:pt x="5520" y="783"/>
                  </a:lnTo>
                  <a:lnTo>
                    <a:pt x="5396" y="372"/>
                  </a:lnTo>
                  <a:lnTo>
                    <a:pt x="5272" y="83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9"/>
            <p:cNvSpPr/>
            <p:nvPr/>
          </p:nvSpPr>
          <p:spPr>
            <a:xfrm>
              <a:off x="7042075" y="2257175"/>
              <a:ext cx="140050" cy="12400"/>
            </a:xfrm>
            <a:custGeom>
              <a:avLst/>
              <a:gdLst/>
              <a:ahLst/>
              <a:cxnLst/>
              <a:rect l="l" t="t" r="r" b="b"/>
              <a:pathLst>
                <a:path w="5602" h="496" extrusionOk="0">
                  <a:moveTo>
                    <a:pt x="5602" y="1"/>
                  </a:moveTo>
                  <a:lnTo>
                    <a:pt x="1689" y="83"/>
                  </a:lnTo>
                  <a:lnTo>
                    <a:pt x="42" y="166"/>
                  </a:lnTo>
                  <a:lnTo>
                    <a:pt x="1" y="413"/>
                  </a:lnTo>
                  <a:lnTo>
                    <a:pt x="1" y="495"/>
                  </a:lnTo>
                  <a:lnTo>
                    <a:pt x="5561" y="413"/>
                  </a:lnTo>
                  <a:lnTo>
                    <a:pt x="56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9"/>
            <p:cNvSpPr/>
            <p:nvPr/>
          </p:nvSpPr>
          <p:spPr>
            <a:xfrm>
              <a:off x="7042075" y="2236600"/>
              <a:ext cx="42250" cy="32975"/>
            </a:xfrm>
            <a:custGeom>
              <a:avLst/>
              <a:gdLst/>
              <a:ahLst/>
              <a:cxnLst/>
              <a:rect l="l" t="t" r="r" b="b"/>
              <a:pathLst>
                <a:path w="1690" h="1319" extrusionOk="0">
                  <a:moveTo>
                    <a:pt x="1442" y="0"/>
                  </a:moveTo>
                  <a:lnTo>
                    <a:pt x="824" y="206"/>
                  </a:lnTo>
                  <a:lnTo>
                    <a:pt x="412" y="371"/>
                  </a:lnTo>
                  <a:lnTo>
                    <a:pt x="248" y="494"/>
                  </a:lnTo>
                  <a:lnTo>
                    <a:pt x="124" y="659"/>
                  </a:lnTo>
                  <a:lnTo>
                    <a:pt x="83" y="824"/>
                  </a:lnTo>
                  <a:lnTo>
                    <a:pt x="42" y="989"/>
                  </a:lnTo>
                  <a:lnTo>
                    <a:pt x="1" y="1236"/>
                  </a:lnTo>
                  <a:lnTo>
                    <a:pt x="1" y="1318"/>
                  </a:lnTo>
                  <a:lnTo>
                    <a:pt x="1607" y="1318"/>
                  </a:lnTo>
                  <a:lnTo>
                    <a:pt x="1648" y="1112"/>
                  </a:lnTo>
                  <a:lnTo>
                    <a:pt x="1689" y="906"/>
                  </a:lnTo>
                  <a:lnTo>
                    <a:pt x="1689" y="618"/>
                  </a:lnTo>
                  <a:lnTo>
                    <a:pt x="1566" y="289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9"/>
            <p:cNvSpPr/>
            <p:nvPr/>
          </p:nvSpPr>
          <p:spPr>
            <a:xfrm>
              <a:off x="7088400" y="2228350"/>
              <a:ext cx="10325" cy="13425"/>
            </a:xfrm>
            <a:custGeom>
              <a:avLst/>
              <a:gdLst/>
              <a:ahLst/>
              <a:cxnLst/>
              <a:rect l="l" t="t" r="r" b="b"/>
              <a:pathLst>
                <a:path w="413" h="537" extrusionOk="0">
                  <a:moveTo>
                    <a:pt x="125" y="1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7"/>
                  </a:lnTo>
                  <a:lnTo>
                    <a:pt x="125" y="289"/>
                  </a:lnTo>
                  <a:lnTo>
                    <a:pt x="166" y="413"/>
                  </a:lnTo>
                  <a:lnTo>
                    <a:pt x="207" y="454"/>
                  </a:lnTo>
                  <a:lnTo>
                    <a:pt x="248" y="536"/>
                  </a:lnTo>
                  <a:lnTo>
                    <a:pt x="372" y="536"/>
                  </a:lnTo>
                  <a:lnTo>
                    <a:pt x="413" y="495"/>
                  </a:lnTo>
                  <a:lnTo>
                    <a:pt x="413" y="413"/>
                  </a:lnTo>
                  <a:lnTo>
                    <a:pt x="330" y="207"/>
                  </a:lnTo>
                  <a:lnTo>
                    <a:pt x="207" y="4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9"/>
            <p:cNvSpPr/>
            <p:nvPr/>
          </p:nvSpPr>
          <p:spPr>
            <a:xfrm>
              <a:off x="7098700" y="2224250"/>
              <a:ext cx="11350" cy="15450"/>
            </a:xfrm>
            <a:custGeom>
              <a:avLst/>
              <a:gdLst/>
              <a:ahLst/>
              <a:cxnLst/>
              <a:rect l="l" t="t" r="r" b="b"/>
              <a:pathLst>
                <a:path w="454" h="618" extrusionOk="0">
                  <a:moveTo>
                    <a:pt x="124" y="0"/>
                  </a:moveTo>
                  <a:lnTo>
                    <a:pt x="42" y="41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88"/>
                  </a:lnTo>
                  <a:lnTo>
                    <a:pt x="207" y="453"/>
                  </a:lnTo>
                  <a:lnTo>
                    <a:pt x="207" y="535"/>
                  </a:lnTo>
                  <a:lnTo>
                    <a:pt x="289" y="618"/>
                  </a:lnTo>
                  <a:lnTo>
                    <a:pt x="371" y="618"/>
                  </a:lnTo>
                  <a:lnTo>
                    <a:pt x="454" y="535"/>
                  </a:lnTo>
                  <a:lnTo>
                    <a:pt x="454" y="453"/>
                  </a:lnTo>
                  <a:lnTo>
                    <a:pt x="330" y="247"/>
                  </a:lnTo>
                  <a:lnTo>
                    <a:pt x="207" y="4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9"/>
            <p:cNvSpPr/>
            <p:nvPr/>
          </p:nvSpPr>
          <p:spPr>
            <a:xfrm>
              <a:off x="7109000" y="2221150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12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48"/>
                  </a:lnTo>
                  <a:lnTo>
                    <a:pt x="124" y="330"/>
                  </a:lnTo>
                  <a:lnTo>
                    <a:pt x="207" y="454"/>
                  </a:lnTo>
                  <a:lnTo>
                    <a:pt x="248" y="536"/>
                  </a:lnTo>
                  <a:lnTo>
                    <a:pt x="289" y="618"/>
                  </a:lnTo>
                  <a:lnTo>
                    <a:pt x="371" y="618"/>
                  </a:lnTo>
                  <a:lnTo>
                    <a:pt x="454" y="577"/>
                  </a:lnTo>
                  <a:lnTo>
                    <a:pt x="454" y="495"/>
                  </a:lnTo>
                  <a:lnTo>
                    <a:pt x="371" y="248"/>
                  </a:lnTo>
                  <a:lnTo>
                    <a:pt x="207" y="4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9"/>
            <p:cNvSpPr/>
            <p:nvPr/>
          </p:nvSpPr>
          <p:spPr>
            <a:xfrm>
              <a:off x="7093550" y="1808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1" y="1"/>
                  </a:moveTo>
                  <a:lnTo>
                    <a:pt x="83" y="2760"/>
                  </a:lnTo>
                  <a:lnTo>
                    <a:pt x="248" y="5602"/>
                  </a:lnTo>
                  <a:lnTo>
                    <a:pt x="454" y="8362"/>
                  </a:lnTo>
                  <a:lnTo>
                    <a:pt x="660" y="10956"/>
                  </a:lnTo>
                  <a:lnTo>
                    <a:pt x="989" y="15034"/>
                  </a:lnTo>
                  <a:lnTo>
                    <a:pt x="1154" y="16640"/>
                  </a:lnTo>
                  <a:lnTo>
                    <a:pt x="1525" y="16681"/>
                  </a:lnTo>
                  <a:lnTo>
                    <a:pt x="1854" y="16722"/>
                  </a:lnTo>
                  <a:lnTo>
                    <a:pt x="2513" y="16681"/>
                  </a:lnTo>
                  <a:lnTo>
                    <a:pt x="2966" y="16640"/>
                  </a:lnTo>
                  <a:lnTo>
                    <a:pt x="3172" y="16599"/>
                  </a:lnTo>
                  <a:lnTo>
                    <a:pt x="3461" y="13386"/>
                  </a:lnTo>
                  <a:lnTo>
                    <a:pt x="3831" y="10380"/>
                  </a:lnTo>
                  <a:lnTo>
                    <a:pt x="4161" y="7620"/>
                  </a:lnTo>
                  <a:lnTo>
                    <a:pt x="4531" y="5190"/>
                  </a:lnTo>
                  <a:lnTo>
                    <a:pt x="5067" y="1607"/>
                  </a:lnTo>
                  <a:lnTo>
                    <a:pt x="5314" y="2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9"/>
            <p:cNvSpPr/>
            <p:nvPr/>
          </p:nvSpPr>
          <p:spPr>
            <a:xfrm>
              <a:off x="7241825" y="2223200"/>
              <a:ext cx="140050" cy="46375"/>
            </a:xfrm>
            <a:custGeom>
              <a:avLst/>
              <a:gdLst/>
              <a:ahLst/>
              <a:cxnLst/>
              <a:rect l="l" t="t" r="r" b="b"/>
              <a:pathLst>
                <a:path w="5602" h="1855" extrusionOk="0">
                  <a:moveTo>
                    <a:pt x="371" y="1"/>
                  </a:moveTo>
                  <a:lnTo>
                    <a:pt x="330" y="83"/>
                  </a:lnTo>
                  <a:lnTo>
                    <a:pt x="207" y="372"/>
                  </a:lnTo>
                  <a:lnTo>
                    <a:pt x="83" y="783"/>
                  </a:lnTo>
                  <a:lnTo>
                    <a:pt x="42" y="1072"/>
                  </a:lnTo>
                  <a:lnTo>
                    <a:pt x="1" y="1360"/>
                  </a:lnTo>
                  <a:lnTo>
                    <a:pt x="42" y="1772"/>
                  </a:lnTo>
                  <a:lnTo>
                    <a:pt x="5602" y="1854"/>
                  </a:lnTo>
                  <a:lnTo>
                    <a:pt x="5602" y="1772"/>
                  </a:lnTo>
                  <a:lnTo>
                    <a:pt x="5602" y="1525"/>
                  </a:lnTo>
                  <a:lnTo>
                    <a:pt x="5561" y="1360"/>
                  </a:lnTo>
                  <a:lnTo>
                    <a:pt x="5478" y="1195"/>
                  </a:lnTo>
                  <a:lnTo>
                    <a:pt x="5355" y="1030"/>
                  </a:lnTo>
                  <a:lnTo>
                    <a:pt x="5190" y="907"/>
                  </a:lnTo>
                  <a:lnTo>
                    <a:pt x="4778" y="742"/>
                  </a:lnTo>
                  <a:lnTo>
                    <a:pt x="4202" y="536"/>
                  </a:lnTo>
                  <a:lnTo>
                    <a:pt x="3007" y="207"/>
                  </a:lnTo>
                  <a:lnTo>
                    <a:pt x="2431" y="42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9"/>
            <p:cNvSpPr/>
            <p:nvPr/>
          </p:nvSpPr>
          <p:spPr>
            <a:xfrm>
              <a:off x="7241825" y="2257175"/>
              <a:ext cx="140050" cy="12400"/>
            </a:xfrm>
            <a:custGeom>
              <a:avLst/>
              <a:gdLst/>
              <a:ahLst/>
              <a:cxnLst/>
              <a:rect l="l" t="t" r="r" b="b"/>
              <a:pathLst>
                <a:path w="5602" h="496" extrusionOk="0">
                  <a:moveTo>
                    <a:pt x="1" y="1"/>
                  </a:moveTo>
                  <a:lnTo>
                    <a:pt x="42" y="413"/>
                  </a:lnTo>
                  <a:lnTo>
                    <a:pt x="5602" y="495"/>
                  </a:lnTo>
                  <a:lnTo>
                    <a:pt x="5602" y="413"/>
                  </a:lnTo>
                  <a:lnTo>
                    <a:pt x="5602" y="166"/>
                  </a:lnTo>
                  <a:lnTo>
                    <a:pt x="5561" y="166"/>
                  </a:lnTo>
                  <a:lnTo>
                    <a:pt x="3913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79"/>
            <p:cNvSpPr/>
            <p:nvPr/>
          </p:nvSpPr>
          <p:spPr>
            <a:xfrm>
              <a:off x="7339650" y="2236600"/>
              <a:ext cx="42225" cy="32975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89" y="0"/>
                  </a:moveTo>
                  <a:lnTo>
                    <a:pt x="124" y="289"/>
                  </a:lnTo>
                  <a:lnTo>
                    <a:pt x="0" y="618"/>
                  </a:lnTo>
                  <a:lnTo>
                    <a:pt x="0" y="906"/>
                  </a:lnTo>
                  <a:lnTo>
                    <a:pt x="42" y="1112"/>
                  </a:lnTo>
                  <a:lnTo>
                    <a:pt x="124" y="1318"/>
                  </a:lnTo>
                  <a:lnTo>
                    <a:pt x="1689" y="1318"/>
                  </a:lnTo>
                  <a:lnTo>
                    <a:pt x="1689" y="1236"/>
                  </a:lnTo>
                  <a:lnTo>
                    <a:pt x="1689" y="989"/>
                  </a:lnTo>
                  <a:lnTo>
                    <a:pt x="1648" y="824"/>
                  </a:lnTo>
                  <a:lnTo>
                    <a:pt x="1565" y="659"/>
                  </a:lnTo>
                  <a:lnTo>
                    <a:pt x="1442" y="494"/>
                  </a:lnTo>
                  <a:lnTo>
                    <a:pt x="1277" y="371"/>
                  </a:lnTo>
                  <a:lnTo>
                    <a:pt x="865" y="206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79"/>
            <p:cNvSpPr/>
            <p:nvPr/>
          </p:nvSpPr>
          <p:spPr>
            <a:xfrm>
              <a:off x="7325225" y="2228350"/>
              <a:ext cx="10325" cy="13425"/>
            </a:xfrm>
            <a:custGeom>
              <a:avLst/>
              <a:gdLst/>
              <a:ahLst/>
              <a:cxnLst/>
              <a:rect l="l" t="t" r="r" b="b"/>
              <a:pathLst>
                <a:path w="413" h="537" extrusionOk="0">
                  <a:moveTo>
                    <a:pt x="330" y="1"/>
                  </a:moveTo>
                  <a:lnTo>
                    <a:pt x="248" y="42"/>
                  </a:lnTo>
                  <a:lnTo>
                    <a:pt x="83" y="207"/>
                  </a:lnTo>
                  <a:lnTo>
                    <a:pt x="1" y="413"/>
                  </a:lnTo>
                  <a:lnTo>
                    <a:pt x="1" y="495"/>
                  </a:lnTo>
                  <a:lnTo>
                    <a:pt x="83" y="536"/>
                  </a:lnTo>
                  <a:lnTo>
                    <a:pt x="166" y="536"/>
                  </a:lnTo>
                  <a:lnTo>
                    <a:pt x="207" y="454"/>
                  </a:lnTo>
                  <a:lnTo>
                    <a:pt x="248" y="413"/>
                  </a:lnTo>
                  <a:lnTo>
                    <a:pt x="289" y="289"/>
                  </a:lnTo>
                  <a:lnTo>
                    <a:pt x="413" y="207"/>
                  </a:lnTo>
                  <a:lnTo>
                    <a:pt x="413" y="124"/>
                  </a:lnTo>
                  <a:lnTo>
                    <a:pt x="413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79"/>
            <p:cNvSpPr/>
            <p:nvPr/>
          </p:nvSpPr>
          <p:spPr>
            <a:xfrm>
              <a:off x="7313900" y="2224250"/>
              <a:ext cx="11350" cy="15450"/>
            </a:xfrm>
            <a:custGeom>
              <a:avLst/>
              <a:gdLst/>
              <a:ahLst/>
              <a:cxnLst/>
              <a:rect l="l" t="t" r="r" b="b"/>
              <a:pathLst>
                <a:path w="454" h="618" extrusionOk="0">
                  <a:moveTo>
                    <a:pt x="371" y="0"/>
                  </a:moveTo>
                  <a:lnTo>
                    <a:pt x="289" y="41"/>
                  </a:lnTo>
                  <a:lnTo>
                    <a:pt x="124" y="247"/>
                  </a:lnTo>
                  <a:lnTo>
                    <a:pt x="1" y="453"/>
                  </a:lnTo>
                  <a:lnTo>
                    <a:pt x="42" y="535"/>
                  </a:lnTo>
                  <a:lnTo>
                    <a:pt x="83" y="618"/>
                  </a:lnTo>
                  <a:lnTo>
                    <a:pt x="207" y="618"/>
                  </a:lnTo>
                  <a:lnTo>
                    <a:pt x="248" y="535"/>
                  </a:lnTo>
                  <a:lnTo>
                    <a:pt x="289" y="453"/>
                  </a:lnTo>
                  <a:lnTo>
                    <a:pt x="371" y="288"/>
                  </a:lnTo>
                  <a:lnTo>
                    <a:pt x="454" y="206"/>
                  </a:lnTo>
                  <a:lnTo>
                    <a:pt x="454" y="124"/>
                  </a:lnTo>
                  <a:lnTo>
                    <a:pt x="454" y="4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79"/>
            <p:cNvSpPr/>
            <p:nvPr/>
          </p:nvSpPr>
          <p:spPr>
            <a:xfrm>
              <a:off x="7303600" y="2221150"/>
              <a:ext cx="11350" cy="15475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330" y="0"/>
                  </a:moveTo>
                  <a:lnTo>
                    <a:pt x="248" y="42"/>
                  </a:lnTo>
                  <a:lnTo>
                    <a:pt x="83" y="248"/>
                  </a:lnTo>
                  <a:lnTo>
                    <a:pt x="1" y="495"/>
                  </a:lnTo>
                  <a:lnTo>
                    <a:pt x="1" y="577"/>
                  </a:lnTo>
                  <a:lnTo>
                    <a:pt x="83" y="618"/>
                  </a:lnTo>
                  <a:lnTo>
                    <a:pt x="166" y="618"/>
                  </a:lnTo>
                  <a:lnTo>
                    <a:pt x="248" y="536"/>
                  </a:lnTo>
                  <a:lnTo>
                    <a:pt x="289" y="454"/>
                  </a:lnTo>
                  <a:lnTo>
                    <a:pt x="330" y="330"/>
                  </a:lnTo>
                  <a:lnTo>
                    <a:pt x="372" y="248"/>
                  </a:lnTo>
                  <a:lnTo>
                    <a:pt x="413" y="206"/>
                  </a:lnTo>
                  <a:lnTo>
                    <a:pt x="454" y="124"/>
                  </a:lnTo>
                  <a:lnTo>
                    <a:pt x="413" y="4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79"/>
            <p:cNvSpPr/>
            <p:nvPr/>
          </p:nvSpPr>
          <p:spPr>
            <a:xfrm>
              <a:off x="7197550" y="1808250"/>
              <a:ext cx="132850" cy="418075"/>
            </a:xfrm>
            <a:custGeom>
              <a:avLst/>
              <a:gdLst/>
              <a:ahLst/>
              <a:cxnLst/>
              <a:rect l="l" t="t" r="r" b="b"/>
              <a:pathLst>
                <a:path w="5314" h="16723" extrusionOk="0">
                  <a:moveTo>
                    <a:pt x="5314" y="1"/>
                  </a:moveTo>
                  <a:lnTo>
                    <a:pt x="1" y="289"/>
                  </a:lnTo>
                  <a:lnTo>
                    <a:pt x="248" y="1607"/>
                  </a:lnTo>
                  <a:lnTo>
                    <a:pt x="783" y="5190"/>
                  </a:lnTo>
                  <a:lnTo>
                    <a:pt x="1154" y="7620"/>
                  </a:lnTo>
                  <a:lnTo>
                    <a:pt x="1525" y="10380"/>
                  </a:lnTo>
                  <a:lnTo>
                    <a:pt x="1854" y="13386"/>
                  </a:lnTo>
                  <a:lnTo>
                    <a:pt x="2142" y="16599"/>
                  </a:lnTo>
                  <a:lnTo>
                    <a:pt x="2348" y="16640"/>
                  </a:lnTo>
                  <a:lnTo>
                    <a:pt x="2801" y="16681"/>
                  </a:lnTo>
                  <a:lnTo>
                    <a:pt x="3460" y="16722"/>
                  </a:lnTo>
                  <a:lnTo>
                    <a:pt x="3831" y="16681"/>
                  </a:lnTo>
                  <a:lnTo>
                    <a:pt x="4202" y="16640"/>
                  </a:lnTo>
                  <a:lnTo>
                    <a:pt x="4325" y="15034"/>
                  </a:lnTo>
                  <a:lnTo>
                    <a:pt x="4696" y="10956"/>
                  </a:lnTo>
                  <a:lnTo>
                    <a:pt x="4861" y="8362"/>
                  </a:lnTo>
                  <a:lnTo>
                    <a:pt x="5067" y="5602"/>
                  </a:lnTo>
                  <a:lnTo>
                    <a:pt x="5231" y="2760"/>
                  </a:lnTo>
                  <a:lnTo>
                    <a:pt x="5314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79"/>
            <p:cNvSpPr/>
            <p:nvPr/>
          </p:nvSpPr>
          <p:spPr>
            <a:xfrm>
              <a:off x="7091500" y="1805175"/>
              <a:ext cx="240975" cy="401575"/>
            </a:xfrm>
            <a:custGeom>
              <a:avLst/>
              <a:gdLst/>
              <a:ahLst/>
              <a:cxnLst/>
              <a:rect l="l" t="t" r="r" b="b"/>
              <a:pathLst>
                <a:path w="9639" h="16063" extrusionOk="0">
                  <a:moveTo>
                    <a:pt x="83" y="0"/>
                  </a:moveTo>
                  <a:lnTo>
                    <a:pt x="42" y="659"/>
                  </a:lnTo>
                  <a:lnTo>
                    <a:pt x="1" y="1524"/>
                  </a:lnTo>
                  <a:lnTo>
                    <a:pt x="42" y="3707"/>
                  </a:lnTo>
                  <a:lnTo>
                    <a:pt x="124" y="6302"/>
                  </a:lnTo>
                  <a:lnTo>
                    <a:pt x="289" y="8979"/>
                  </a:lnTo>
                  <a:lnTo>
                    <a:pt x="454" y="11574"/>
                  </a:lnTo>
                  <a:lnTo>
                    <a:pt x="618" y="13756"/>
                  </a:lnTo>
                  <a:lnTo>
                    <a:pt x="783" y="15280"/>
                  </a:lnTo>
                  <a:lnTo>
                    <a:pt x="865" y="15733"/>
                  </a:lnTo>
                  <a:lnTo>
                    <a:pt x="948" y="15898"/>
                  </a:lnTo>
                  <a:lnTo>
                    <a:pt x="1154" y="15980"/>
                  </a:lnTo>
                  <a:lnTo>
                    <a:pt x="1483" y="16022"/>
                  </a:lnTo>
                  <a:lnTo>
                    <a:pt x="2348" y="16063"/>
                  </a:lnTo>
                  <a:lnTo>
                    <a:pt x="3172" y="16063"/>
                  </a:lnTo>
                  <a:lnTo>
                    <a:pt x="3419" y="16022"/>
                  </a:lnTo>
                  <a:lnTo>
                    <a:pt x="3543" y="15980"/>
                  </a:lnTo>
                  <a:lnTo>
                    <a:pt x="3790" y="14045"/>
                  </a:lnTo>
                  <a:lnTo>
                    <a:pt x="4201" y="10009"/>
                  </a:lnTo>
                  <a:lnTo>
                    <a:pt x="4819" y="4201"/>
                  </a:lnTo>
                  <a:lnTo>
                    <a:pt x="5437" y="10009"/>
                  </a:lnTo>
                  <a:lnTo>
                    <a:pt x="5849" y="14045"/>
                  </a:lnTo>
                  <a:lnTo>
                    <a:pt x="6055" y="15404"/>
                  </a:lnTo>
                  <a:lnTo>
                    <a:pt x="6096" y="15775"/>
                  </a:lnTo>
                  <a:lnTo>
                    <a:pt x="6137" y="15939"/>
                  </a:lnTo>
                  <a:lnTo>
                    <a:pt x="6302" y="15980"/>
                  </a:lnTo>
                  <a:lnTo>
                    <a:pt x="6631" y="15980"/>
                  </a:lnTo>
                  <a:lnTo>
                    <a:pt x="7455" y="16022"/>
                  </a:lnTo>
                  <a:lnTo>
                    <a:pt x="8238" y="16022"/>
                  </a:lnTo>
                  <a:lnTo>
                    <a:pt x="8526" y="15980"/>
                  </a:lnTo>
                  <a:lnTo>
                    <a:pt x="8650" y="15939"/>
                  </a:lnTo>
                  <a:lnTo>
                    <a:pt x="8856" y="13674"/>
                  </a:lnTo>
                  <a:lnTo>
                    <a:pt x="9267" y="8649"/>
                  </a:lnTo>
                  <a:lnTo>
                    <a:pt x="9432" y="5849"/>
                  </a:lnTo>
                  <a:lnTo>
                    <a:pt x="9556" y="3295"/>
                  </a:lnTo>
                  <a:lnTo>
                    <a:pt x="9638" y="1277"/>
                  </a:lnTo>
                  <a:lnTo>
                    <a:pt x="9597" y="577"/>
                  </a:lnTo>
                  <a:lnTo>
                    <a:pt x="9556" y="124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79"/>
            <p:cNvSpPr/>
            <p:nvPr/>
          </p:nvSpPr>
          <p:spPr>
            <a:xfrm>
              <a:off x="6944250" y="1516875"/>
              <a:ext cx="257450" cy="132850"/>
            </a:xfrm>
            <a:custGeom>
              <a:avLst/>
              <a:gdLst/>
              <a:ahLst/>
              <a:cxnLst/>
              <a:rect l="l" t="t" r="r" b="b"/>
              <a:pathLst>
                <a:path w="10298" h="5314" extrusionOk="0">
                  <a:moveTo>
                    <a:pt x="1031" y="0"/>
                  </a:moveTo>
                  <a:lnTo>
                    <a:pt x="1" y="989"/>
                  </a:lnTo>
                  <a:lnTo>
                    <a:pt x="495" y="1606"/>
                  </a:lnTo>
                  <a:lnTo>
                    <a:pt x="1072" y="2224"/>
                  </a:lnTo>
                  <a:lnTo>
                    <a:pt x="1772" y="2966"/>
                  </a:lnTo>
                  <a:lnTo>
                    <a:pt x="2513" y="3748"/>
                  </a:lnTo>
                  <a:lnTo>
                    <a:pt x="3296" y="4448"/>
                  </a:lnTo>
                  <a:lnTo>
                    <a:pt x="3708" y="4737"/>
                  </a:lnTo>
                  <a:lnTo>
                    <a:pt x="4078" y="4984"/>
                  </a:lnTo>
                  <a:lnTo>
                    <a:pt x="4408" y="5148"/>
                  </a:lnTo>
                  <a:lnTo>
                    <a:pt x="4696" y="5272"/>
                  </a:lnTo>
                  <a:lnTo>
                    <a:pt x="5026" y="5313"/>
                  </a:lnTo>
                  <a:lnTo>
                    <a:pt x="5355" y="5313"/>
                  </a:lnTo>
                  <a:lnTo>
                    <a:pt x="5767" y="5231"/>
                  </a:lnTo>
                  <a:lnTo>
                    <a:pt x="6220" y="5148"/>
                  </a:lnTo>
                  <a:lnTo>
                    <a:pt x="7126" y="4860"/>
                  </a:lnTo>
                  <a:lnTo>
                    <a:pt x="8073" y="4448"/>
                  </a:lnTo>
                  <a:lnTo>
                    <a:pt x="8938" y="4078"/>
                  </a:lnTo>
                  <a:lnTo>
                    <a:pt x="9638" y="3707"/>
                  </a:lnTo>
                  <a:lnTo>
                    <a:pt x="10297" y="3377"/>
                  </a:lnTo>
                  <a:lnTo>
                    <a:pt x="8691" y="453"/>
                  </a:lnTo>
                  <a:lnTo>
                    <a:pt x="7826" y="1071"/>
                  </a:lnTo>
                  <a:lnTo>
                    <a:pt x="6714" y="1854"/>
                  </a:lnTo>
                  <a:lnTo>
                    <a:pt x="6179" y="2224"/>
                  </a:lnTo>
                  <a:lnTo>
                    <a:pt x="5685" y="2554"/>
                  </a:lnTo>
                  <a:lnTo>
                    <a:pt x="5314" y="2760"/>
                  </a:lnTo>
                  <a:lnTo>
                    <a:pt x="5149" y="2801"/>
                  </a:lnTo>
                  <a:lnTo>
                    <a:pt x="5067" y="2801"/>
                  </a:lnTo>
                  <a:lnTo>
                    <a:pt x="4902" y="2760"/>
                  </a:lnTo>
                  <a:lnTo>
                    <a:pt x="4696" y="2636"/>
                  </a:lnTo>
                  <a:lnTo>
                    <a:pt x="4161" y="2307"/>
                  </a:lnTo>
                  <a:lnTo>
                    <a:pt x="2802" y="1359"/>
                  </a:lnTo>
                  <a:lnTo>
                    <a:pt x="1566" y="412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79"/>
            <p:cNvSpPr/>
            <p:nvPr/>
          </p:nvSpPr>
          <p:spPr>
            <a:xfrm>
              <a:off x="6881450" y="1475675"/>
              <a:ext cx="89600" cy="71075"/>
            </a:xfrm>
            <a:custGeom>
              <a:avLst/>
              <a:gdLst/>
              <a:ahLst/>
              <a:cxnLst/>
              <a:rect l="l" t="t" r="r" b="b"/>
              <a:pathLst>
                <a:path w="3584" h="2843" extrusionOk="0">
                  <a:moveTo>
                    <a:pt x="907" y="1"/>
                  </a:moveTo>
                  <a:lnTo>
                    <a:pt x="865" y="42"/>
                  </a:lnTo>
                  <a:lnTo>
                    <a:pt x="824" y="124"/>
                  </a:lnTo>
                  <a:lnTo>
                    <a:pt x="865" y="248"/>
                  </a:lnTo>
                  <a:lnTo>
                    <a:pt x="989" y="413"/>
                  </a:lnTo>
                  <a:lnTo>
                    <a:pt x="1113" y="577"/>
                  </a:lnTo>
                  <a:lnTo>
                    <a:pt x="1360" y="824"/>
                  </a:lnTo>
                  <a:lnTo>
                    <a:pt x="1483" y="907"/>
                  </a:lnTo>
                  <a:lnTo>
                    <a:pt x="742" y="907"/>
                  </a:lnTo>
                  <a:lnTo>
                    <a:pt x="454" y="948"/>
                  </a:lnTo>
                  <a:lnTo>
                    <a:pt x="248" y="989"/>
                  </a:lnTo>
                  <a:lnTo>
                    <a:pt x="83" y="1072"/>
                  </a:lnTo>
                  <a:lnTo>
                    <a:pt x="1" y="1113"/>
                  </a:lnTo>
                  <a:lnTo>
                    <a:pt x="1" y="1154"/>
                  </a:lnTo>
                  <a:lnTo>
                    <a:pt x="1" y="1236"/>
                  </a:lnTo>
                  <a:lnTo>
                    <a:pt x="42" y="1277"/>
                  </a:lnTo>
                  <a:lnTo>
                    <a:pt x="206" y="1360"/>
                  </a:lnTo>
                  <a:lnTo>
                    <a:pt x="371" y="1401"/>
                  </a:lnTo>
                  <a:lnTo>
                    <a:pt x="1236" y="1401"/>
                  </a:lnTo>
                  <a:lnTo>
                    <a:pt x="1071" y="1483"/>
                  </a:lnTo>
                  <a:lnTo>
                    <a:pt x="742" y="1648"/>
                  </a:lnTo>
                  <a:lnTo>
                    <a:pt x="412" y="1895"/>
                  </a:lnTo>
                  <a:lnTo>
                    <a:pt x="289" y="1978"/>
                  </a:lnTo>
                  <a:lnTo>
                    <a:pt x="289" y="2101"/>
                  </a:lnTo>
                  <a:lnTo>
                    <a:pt x="289" y="2142"/>
                  </a:lnTo>
                  <a:lnTo>
                    <a:pt x="371" y="2184"/>
                  </a:lnTo>
                  <a:lnTo>
                    <a:pt x="495" y="2184"/>
                  </a:lnTo>
                  <a:lnTo>
                    <a:pt x="701" y="2142"/>
                  </a:lnTo>
                  <a:lnTo>
                    <a:pt x="907" y="2060"/>
                  </a:lnTo>
                  <a:lnTo>
                    <a:pt x="1277" y="1895"/>
                  </a:lnTo>
                  <a:lnTo>
                    <a:pt x="1442" y="1813"/>
                  </a:lnTo>
                  <a:lnTo>
                    <a:pt x="1360" y="1936"/>
                  </a:lnTo>
                  <a:lnTo>
                    <a:pt x="1195" y="2266"/>
                  </a:lnTo>
                  <a:lnTo>
                    <a:pt x="1071" y="2595"/>
                  </a:lnTo>
                  <a:lnTo>
                    <a:pt x="1071" y="2719"/>
                  </a:lnTo>
                  <a:lnTo>
                    <a:pt x="1113" y="2801"/>
                  </a:lnTo>
                  <a:lnTo>
                    <a:pt x="1195" y="2843"/>
                  </a:lnTo>
                  <a:lnTo>
                    <a:pt x="1318" y="2801"/>
                  </a:lnTo>
                  <a:lnTo>
                    <a:pt x="1566" y="2595"/>
                  </a:lnTo>
                  <a:lnTo>
                    <a:pt x="1772" y="2348"/>
                  </a:lnTo>
                  <a:lnTo>
                    <a:pt x="1854" y="2225"/>
                  </a:lnTo>
                  <a:lnTo>
                    <a:pt x="2019" y="2389"/>
                  </a:lnTo>
                  <a:lnTo>
                    <a:pt x="2225" y="2513"/>
                  </a:lnTo>
                  <a:lnTo>
                    <a:pt x="2513" y="2637"/>
                  </a:lnTo>
                  <a:lnTo>
                    <a:pt x="3584" y="1689"/>
                  </a:lnTo>
                  <a:lnTo>
                    <a:pt x="3419" y="1401"/>
                  </a:lnTo>
                  <a:lnTo>
                    <a:pt x="3337" y="1113"/>
                  </a:lnTo>
                  <a:lnTo>
                    <a:pt x="3254" y="866"/>
                  </a:lnTo>
                  <a:lnTo>
                    <a:pt x="3295" y="413"/>
                  </a:lnTo>
                  <a:lnTo>
                    <a:pt x="3254" y="207"/>
                  </a:lnTo>
                  <a:lnTo>
                    <a:pt x="3172" y="124"/>
                  </a:lnTo>
                  <a:lnTo>
                    <a:pt x="3131" y="83"/>
                  </a:lnTo>
                  <a:lnTo>
                    <a:pt x="3007" y="83"/>
                  </a:lnTo>
                  <a:lnTo>
                    <a:pt x="2925" y="165"/>
                  </a:lnTo>
                  <a:lnTo>
                    <a:pt x="2842" y="289"/>
                  </a:lnTo>
                  <a:lnTo>
                    <a:pt x="2760" y="454"/>
                  </a:lnTo>
                  <a:lnTo>
                    <a:pt x="2678" y="783"/>
                  </a:lnTo>
                  <a:lnTo>
                    <a:pt x="2636" y="948"/>
                  </a:lnTo>
                  <a:lnTo>
                    <a:pt x="2389" y="742"/>
                  </a:lnTo>
                  <a:lnTo>
                    <a:pt x="1854" y="413"/>
                  </a:lnTo>
                  <a:lnTo>
                    <a:pt x="1524" y="207"/>
                  </a:lnTo>
                  <a:lnTo>
                    <a:pt x="1236" y="83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79"/>
            <p:cNvSpPr/>
            <p:nvPr/>
          </p:nvSpPr>
          <p:spPr>
            <a:xfrm>
              <a:off x="7069875" y="1522025"/>
              <a:ext cx="97850" cy="136950"/>
            </a:xfrm>
            <a:custGeom>
              <a:avLst/>
              <a:gdLst/>
              <a:ahLst/>
              <a:cxnLst/>
              <a:rect l="l" t="t" r="r" b="b"/>
              <a:pathLst>
                <a:path w="3914" h="5478" extrusionOk="0">
                  <a:moveTo>
                    <a:pt x="2884" y="0"/>
                  </a:moveTo>
                  <a:lnTo>
                    <a:pt x="2513" y="165"/>
                  </a:lnTo>
                  <a:lnTo>
                    <a:pt x="2060" y="494"/>
                  </a:lnTo>
                  <a:lnTo>
                    <a:pt x="1607" y="865"/>
                  </a:lnTo>
                  <a:lnTo>
                    <a:pt x="1113" y="1236"/>
                  </a:lnTo>
                  <a:lnTo>
                    <a:pt x="330" y="1936"/>
                  </a:lnTo>
                  <a:lnTo>
                    <a:pt x="1" y="2265"/>
                  </a:lnTo>
                  <a:lnTo>
                    <a:pt x="83" y="2718"/>
                  </a:lnTo>
                  <a:lnTo>
                    <a:pt x="207" y="3171"/>
                  </a:lnTo>
                  <a:lnTo>
                    <a:pt x="371" y="3707"/>
                  </a:lnTo>
                  <a:lnTo>
                    <a:pt x="577" y="4283"/>
                  </a:lnTo>
                  <a:lnTo>
                    <a:pt x="866" y="4819"/>
                  </a:lnTo>
                  <a:lnTo>
                    <a:pt x="1030" y="5025"/>
                  </a:lnTo>
                  <a:lnTo>
                    <a:pt x="1195" y="5231"/>
                  </a:lnTo>
                  <a:lnTo>
                    <a:pt x="1401" y="5395"/>
                  </a:lnTo>
                  <a:lnTo>
                    <a:pt x="1566" y="5478"/>
                  </a:lnTo>
                  <a:lnTo>
                    <a:pt x="3913" y="3707"/>
                  </a:lnTo>
                  <a:lnTo>
                    <a:pt x="2884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79"/>
            <p:cNvSpPr/>
            <p:nvPr/>
          </p:nvSpPr>
          <p:spPr>
            <a:xfrm>
              <a:off x="7088400" y="1506575"/>
              <a:ext cx="245100" cy="320250"/>
            </a:xfrm>
            <a:custGeom>
              <a:avLst/>
              <a:gdLst/>
              <a:ahLst/>
              <a:cxnLst/>
              <a:rect l="l" t="t" r="r" b="b"/>
              <a:pathLst>
                <a:path w="9804" h="12810" extrusionOk="0">
                  <a:moveTo>
                    <a:pt x="4037" y="0"/>
                  </a:moveTo>
                  <a:lnTo>
                    <a:pt x="2143" y="618"/>
                  </a:lnTo>
                  <a:lnTo>
                    <a:pt x="1" y="12027"/>
                  </a:lnTo>
                  <a:lnTo>
                    <a:pt x="701" y="12274"/>
                  </a:lnTo>
                  <a:lnTo>
                    <a:pt x="1442" y="12480"/>
                  </a:lnTo>
                  <a:lnTo>
                    <a:pt x="2225" y="12603"/>
                  </a:lnTo>
                  <a:lnTo>
                    <a:pt x="3049" y="12727"/>
                  </a:lnTo>
                  <a:lnTo>
                    <a:pt x="3872" y="12768"/>
                  </a:lnTo>
                  <a:lnTo>
                    <a:pt x="4696" y="12809"/>
                  </a:lnTo>
                  <a:lnTo>
                    <a:pt x="6261" y="12809"/>
                  </a:lnTo>
                  <a:lnTo>
                    <a:pt x="7662" y="12727"/>
                  </a:lnTo>
                  <a:lnTo>
                    <a:pt x="8774" y="12603"/>
                  </a:lnTo>
                  <a:lnTo>
                    <a:pt x="9803" y="12480"/>
                  </a:lnTo>
                  <a:lnTo>
                    <a:pt x="7785" y="618"/>
                  </a:lnTo>
                  <a:lnTo>
                    <a:pt x="5891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79"/>
            <p:cNvSpPr/>
            <p:nvPr/>
          </p:nvSpPr>
          <p:spPr>
            <a:xfrm>
              <a:off x="7189325" y="1522025"/>
              <a:ext cx="146225" cy="211100"/>
            </a:xfrm>
            <a:custGeom>
              <a:avLst/>
              <a:gdLst/>
              <a:ahLst/>
              <a:cxnLst/>
              <a:rect l="l" t="t" r="r" b="b"/>
              <a:pathLst>
                <a:path w="5849" h="8444" extrusionOk="0">
                  <a:moveTo>
                    <a:pt x="3748" y="0"/>
                  </a:moveTo>
                  <a:lnTo>
                    <a:pt x="2595" y="1689"/>
                  </a:lnTo>
                  <a:lnTo>
                    <a:pt x="3913" y="5107"/>
                  </a:lnTo>
                  <a:lnTo>
                    <a:pt x="1195" y="2389"/>
                  </a:lnTo>
                  <a:lnTo>
                    <a:pt x="0" y="3171"/>
                  </a:lnTo>
                  <a:lnTo>
                    <a:pt x="494" y="4119"/>
                  </a:lnTo>
                  <a:lnTo>
                    <a:pt x="1030" y="5107"/>
                  </a:lnTo>
                  <a:lnTo>
                    <a:pt x="1689" y="6137"/>
                  </a:lnTo>
                  <a:lnTo>
                    <a:pt x="2101" y="6672"/>
                  </a:lnTo>
                  <a:lnTo>
                    <a:pt x="2471" y="7166"/>
                  </a:lnTo>
                  <a:lnTo>
                    <a:pt x="2883" y="7620"/>
                  </a:lnTo>
                  <a:lnTo>
                    <a:pt x="3295" y="7949"/>
                  </a:lnTo>
                  <a:lnTo>
                    <a:pt x="3748" y="8237"/>
                  </a:lnTo>
                  <a:lnTo>
                    <a:pt x="3954" y="8320"/>
                  </a:lnTo>
                  <a:lnTo>
                    <a:pt x="4160" y="8402"/>
                  </a:lnTo>
                  <a:lnTo>
                    <a:pt x="4366" y="8443"/>
                  </a:lnTo>
                  <a:lnTo>
                    <a:pt x="4572" y="8443"/>
                  </a:lnTo>
                  <a:lnTo>
                    <a:pt x="4778" y="8402"/>
                  </a:lnTo>
                  <a:lnTo>
                    <a:pt x="4943" y="8320"/>
                  </a:lnTo>
                  <a:lnTo>
                    <a:pt x="5148" y="8196"/>
                  </a:lnTo>
                  <a:lnTo>
                    <a:pt x="5313" y="8031"/>
                  </a:lnTo>
                  <a:lnTo>
                    <a:pt x="5437" y="7867"/>
                  </a:lnTo>
                  <a:lnTo>
                    <a:pt x="5560" y="7661"/>
                  </a:lnTo>
                  <a:lnTo>
                    <a:pt x="5643" y="7414"/>
                  </a:lnTo>
                  <a:lnTo>
                    <a:pt x="5725" y="7166"/>
                  </a:lnTo>
                  <a:lnTo>
                    <a:pt x="5807" y="6590"/>
                  </a:lnTo>
                  <a:lnTo>
                    <a:pt x="5849" y="5931"/>
                  </a:lnTo>
                  <a:lnTo>
                    <a:pt x="5807" y="5231"/>
                  </a:lnTo>
                  <a:lnTo>
                    <a:pt x="5725" y="4531"/>
                  </a:lnTo>
                  <a:lnTo>
                    <a:pt x="5560" y="3830"/>
                  </a:lnTo>
                  <a:lnTo>
                    <a:pt x="5396" y="3130"/>
                  </a:lnTo>
                  <a:lnTo>
                    <a:pt x="5190" y="2430"/>
                  </a:lnTo>
                  <a:lnTo>
                    <a:pt x="4984" y="1812"/>
                  </a:lnTo>
                  <a:lnTo>
                    <a:pt x="4737" y="1236"/>
                  </a:lnTo>
                  <a:lnTo>
                    <a:pt x="4489" y="741"/>
                  </a:lnTo>
                  <a:lnTo>
                    <a:pt x="4201" y="371"/>
                  </a:lnTo>
                  <a:lnTo>
                    <a:pt x="3995" y="124"/>
                  </a:lnTo>
                  <a:lnTo>
                    <a:pt x="3872" y="41"/>
                  </a:lnTo>
                  <a:lnTo>
                    <a:pt x="3748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79"/>
            <p:cNvSpPr/>
            <p:nvPr/>
          </p:nvSpPr>
          <p:spPr>
            <a:xfrm>
              <a:off x="7245950" y="1522025"/>
              <a:ext cx="96800" cy="127700"/>
            </a:xfrm>
            <a:custGeom>
              <a:avLst/>
              <a:gdLst/>
              <a:ahLst/>
              <a:cxnLst/>
              <a:rect l="l" t="t" r="r" b="b"/>
              <a:pathLst>
                <a:path w="3872" h="5108" extrusionOk="0">
                  <a:moveTo>
                    <a:pt x="1483" y="0"/>
                  </a:moveTo>
                  <a:lnTo>
                    <a:pt x="0" y="1689"/>
                  </a:lnTo>
                  <a:lnTo>
                    <a:pt x="1442" y="4778"/>
                  </a:lnTo>
                  <a:lnTo>
                    <a:pt x="1854" y="4901"/>
                  </a:lnTo>
                  <a:lnTo>
                    <a:pt x="2266" y="5025"/>
                  </a:lnTo>
                  <a:lnTo>
                    <a:pt x="2678" y="5066"/>
                  </a:lnTo>
                  <a:lnTo>
                    <a:pt x="3048" y="5107"/>
                  </a:lnTo>
                  <a:lnTo>
                    <a:pt x="3872" y="5107"/>
                  </a:lnTo>
                  <a:lnTo>
                    <a:pt x="3790" y="4407"/>
                  </a:lnTo>
                  <a:lnTo>
                    <a:pt x="3625" y="3666"/>
                  </a:lnTo>
                  <a:lnTo>
                    <a:pt x="3419" y="2801"/>
                  </a:lnTo>
                  <a:lnTo>
                    <a:pt x="3254" y="2348"/>
                  </a:lnTo>
                  <a:lnTo>
                    <a:pt x="3089" y="1895"/>
                  </a:lnTo>
                  <a:lnTo>
                    <a:pt x="2883" y="1483"/>
                  </a:lnTo>
                  <a:lnTo>
                    <a:pt x="2678" y="1071"/>
                  </a:lnTo>
                  <a:lnTo>
                    <a:pt x="2430" y="700"/>
                  </a:lnTo>
                  <a:lnTo>
                    <a:pt x="2142" y="412"/>
                  </a:lnTo>
                  <a:lnTo>
                    <a:pt x="1813" y="165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79"/>
            <p:cNvSpPr/>
            <p:nvPr/>
          </p:nvSpPr>
          <p:spPr>
            <a:xfrm>
              <a:off x="7167700" y="1520975"/>
              <a:ext cx="51500" cy="80350"/>
            </a:xfrm>
            <a:custGeom>
              <a:avLst/>
              <a:gdLst/>
              <a:ahLst/>
              <a:cxnLst/>
              <a:rect l="l" t="t" r="r" b="b"/>
              <a:pathLst>
                <a:path w="2060" h="3214" extrusionOk="0">
                  <a:moveTo>
                    <a:pt x="700" y="1"/>
                  </a:moveTo>
                  <a:lnTo>
                    <a:pt x="659" y="83"/>
                  </a:lnTo>
                  <a:lnTo>
                    <a:pt x="659" y="207"/>
                  </a:lnTo>
                  <a:lnTo>
                    <a:pt x="700" y="619"/>
                  </a:lnTo>
                  <a:lnTo>
                    <a:pt x="865" y="1195"/>
                  </a:lnTo>
                  <a:lnTo>
                    <a:pt x="700" y="1319"/>
                  </a:lnTo>
                  <a:lnTo>
                    <a:pt x="371" y="1566"/>
                  </a:lnTo>
                  <a:lnTo>
                    <a:pt x="206" y="1731"/>
                  </a:lnTo>
                  <a:lnTo>
                    <a:pt x="41" y="1937"/>
                  </a:lnTo>
                  <a:lnTo>
                    <a:pt x="0" y="2143"/>
                  </a:lnTo>
                  <a:lnTo>
                    <a:pt x="0" y="2266"/>
                  </a:lnTo>
                  <a:lnTo>
                    <a:pt x="41" y="2349"/>
                  </a:lnTo>
                  <a:lnTo>
                    <a:pt x="124" y="2554"/>
                  </a:lnTo>
                  <a:lnTo>
                    <a:pt x="247" y="2719"/>
                  </a:lnTo>
                  <a:lnTo>
                    <a:pt x="536" y="3007"/>
                  </a:lnTo>
                  <a:lnTo>
                    <a:pt x="783" y="3172"/>
                  </a:lnTo>
                  <a:lnTo>
                    <a:pt x="865" y="3213"/>
                  </a:lnTo>
                  <a:lnTo>
                    <a:pt x="2060" y="2431"/>
                  </a:lnTo>
                  <a:lnTo>
                    <a:pt x="2060" y="2225"/>
                  </a:lnTo>
                  <a:lnTo>
                    <a:pt x="2018" y="1772"/>
                  </a:lnTo>
                  <a:lnTo>
                    <a:pt x="1977" y="1525"/>
                  </a:lnTo>
                  <a:lnTo>
                    <a:pt x="1895" y="1319"/>
                  </a:lnTo>
                  <a:lnTo>
                    <a:pt x="1730" y="1154"/>
                  </a:lnTo>
                  <a:lnTo>
                    <a:pt x="1648" y="1072"/>
                  </a:lnTo>
                  <a:lnTo>
                    <a:pt x="1565" y="1072"/>
                  </a:lnTo>
                  <a:lnTo>
                    <a:pt x="1236" y="495"/>
                  </a:lnTo>
                  <a:lnTo>
                    <a:pt x="948" y="124"/>
                  </a:lnTo>
                  <a:lnTo>
                    <a:pt x="824" y="42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79"/>
            <p:cNvSpPr/>
            <p:nvPr/>
          </p:nvSpPr>
          <p:spPr>
            <a:xfrm>
              <a:off x="7118275" y="1550850"/>
              <a:ext cx="20625" cy="96800"/>
            </a:xfrm>
            <a:custGeom>
              <a:avLst/>
              <a:gdLst/>
              <a:ahLst/>
              <a:cxnLst/>
              <a:rect l="l" t="t" r="r" b="b"/>
              <a:pathLst>
                <a:path w="825" h="3872" extrusionOk="0">
                  <a:moveTo>
                    <a:pt x="742" y="0"/>
                  </a:moveTo>
                  <a:lnTo>
                    <a:pt x="701" y="41"/>
                  </a:lnTo>
                  <a:lnTo>
                    <a:pt x="165" y="2966"/>
                  </a:lnTo>
                  <a:lnTo>
                    <a:pt x="0" y="3789"/>
                  </a:lnTo>
                  <a:lnTo>
                    <a:pt x="42" y="3831"/>
                  </a:lnTo>
                  <a:lnTo>
                    <a:pt x="83" y="3872"/>
                  </a:lnTo>
                  <a:lnTo>
                    <a:pt x="124" y="3872"/>
                  </a:lnTo>
                  <a:lnTo>
                    <a:pt x="124" y="3831"/>
                  </a:lnTo>
                  <a:lnTo>
                    <a:pt x="659" y="906"/>
                  </a:lnTo>
                  <a:lnTo>
                    <a:pt x="824" y="41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79"/>
            <p:cNvSpPr/>
            <p:nvPr/>
          </p:nvSpPr>
          <p:spPr>
            <a:xfrm>
              <a:off x="7251100" y="1579675"/>
              <a:ext cx="31950" cy="60775"/>
            </a:xfrm>
            <a:custGeom>
              <a:avLst/>
              <a:gdLst/>
              <a:ahLst/>
              <a:cxnLst/>
              <a:rect l="l" t="t" r="r" b="b"/>
              <a:pathLst>
                <a:path w="1278" h="2431" extrusionOk="0">
                  <a:moveTo>
                    <a:pt x="42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618" y="1236"/>
                  </a:lnTo>
                  <a:lnTo>
                    <a:pt x="1195" y="2389"/>
                  </a:lnTo>
                  <a:lnTo>
                    <a:pt x="1236" y="2430"/>
                  </a:lnTo>
                  <a:lnTo>
                    <a:pt x="1277" y="2430"/>
                  </a:lnTo>
                  <a:lnTo>
                    <a:pt x="1277" y="2389"/>
                  </a:lnTo>
                  <a:lnTo>
                    <a:pt x="1277" y="2348"/>
                  </a:lnTo>
                  <a:lnTo>
                    <a:pt x="701" y="1195"/>
                  </a:lnTo>
                  <a:lnTo>
                    <a:pt x="83" y="4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9"/>
            <p:cNvSpPr/>
            <p:nvPr/>
          </p:nvSpPr>
          <p:spPr>
            <a:xfrm>
              <a:off x="7243900" y="1599250"/>
              <a:ext cx="22675" cy="6200"/>
            </a:xfrm>
            <a:custGeom>
              <a:avLst/>
              <a:gdLst/>
              <a:ahLst/>
              <a:cxnLst/>
              <a:rect l="l" t="t" r="r" b="b"/>
              <a:pathLst>
                <a:path w="907" h="248" extrusionOk="0">
                  <a:moveTo>
                    <a:pt x="0" y="0"/>
                  </a:moveTo>
                  <a:lnTo>
                    <a:pt x="0" y="41"/>
                  </a:lnTo>
                  <a:lnTo>
                    <a:pt x="0" y="82"/>
                  </a:lnTo>
                  <a:lnTo>
                    <a:pt x="41" y="124"/>
                  </a:lnTo>
                  <a:lnTo>
                    <a:pt x="453" y="165"/>
                  </a:lnTo>
                  <a:lnTo>
                    <a:pt x="824" y="247"/>
                  </a:lnTo>
                  <a:lnTo>
                    <a:pt x="865" y="206"/>
                  </a:lnTo>
                  <a:lnTo>
                    <a:pt x="906" y="206"/>
                  </a:lnTo>
                  <a:lnTo>
                    <a:pt x="865" y="165"/>
                  </a:lnTo>
                  <a:lnTo>
                    <a:pt x="865" y="124"/>
                  </a:lnTo>
                  <a:lnTo>
                    <a:pt x="453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482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9"/>
            <p:cNvSpPr/>
            <p:nvPr/>
          </p:nvSpPr>
          <p:spPr>
            <a:xfrm>
              <a:off x="7052375" y="1133825"/>
              <a:ext cx="300675" cy="257450"/>
            </a:xfrm>
            <a:custGeom>
              <a:avLst/>
              <a:gdLst/>
              <a:ahLst/>
              <a:cxnLst/>
              <a:rect l="l" t="t" r="r" b="b"/>
              <a:pathLst>
                <a:path w="12027" h="10298" extrusionOk="0">
                  <a:moveTo>
                    <a:pt x="5602" y="1"/>
                  </a:moveTo>
                  <a:lnTo>
                    <a:pt x="5108" y="83"/>
                  </a:lnTo>
                  <a:lnTo>
                    <a:pt x="4654" y="248"/>
                  </a:lnTo>
                  <a:lnTo>
                    <a:pt x="4243" y="495"/>
                  </a:lnTo>
                  <a:lnTo>
                    <a:pt x="4078" y="619"/>
                  </a:lnTo>
                  <a:lnTo>
                    <a:pt x="3913" y="783"/>
                  </a:lnTo>
                  <a:lnTo>
                    <a:pt x="3748" y="948"/>
                  </a:lnTo>
                  <a:lnTo>
                    <a:pt x="3666" y="1154"/>
                  </a:lnTo>
                  <a:lnTo>
                    <a:pt x="3172" y="1031"/>
                  </a:lnTo>
                  <a:lnTo>
                    <a:pt x="2636" y="948"/>
                  </a:lnTo>
                  <a:lnTo>
                    <a:pt x="2389" y="907"/>
                  </a:lnTo>
                  <a:lnTo>
                    <a:pt x="2142" y="907"/>
                  </a:lnTo>
                  <a:lnTo>
                    <a:pt x="1895" y="948"/>
                  </a:lnTo>
                  <a:lnTo>
                    <a:pt x="1689" y="1031"/>
                  </a:lnTo>
                  <a:lnTo>
                    <a:pt x="1442" y="1154"/>
                  </a:lnTo>
                  <a:lnTo>
                    <a:pt x="1236" y="1319"/>
                  </a:lnTo>
                  <a:lnTo>
                    <a:pt x="1071" y="1525"/>
                  </a:lnTo>
                  <a:lnTo>
                    <a:pt x="948" y="1772"/>
                  </a:lnTo>
                  <a:lnTo>
                    <a:pt x="907" y="2019"/>
                  </a:lnTo>
                  <a:lnTo>
                    <a:pt x="907" y="2266"/>
                  </a:lnTo>
                  <a:lnTo>
                    <a:pt x="948" y="2513"/>
                  </a:lnTo>
                  <a:lnTo>
                    <a:pt x="1030" y="2719"/>
                  </a:lnTo>
                  <a:lnTo>
                    <a:pt x="865" y="2719"/>
                  </a:lnTo>
                  <a:lnTo>
                    <a:pt x="701" y="2760"/>
                  </a:lnTo>
                  <a:lnTo>
                    <a:pt x="536" y="2802"/>
                  </a:lnTo>
                  <a:lnTo>
                    <a:pt x="371" y="2884"/>
                  </a:lnTo>
                  <a:lnTo>
                    <a:pt x="248" y="3007"/>
                  </a:lnTo>
                  <a:lnTo>
                    <a:pt x="124" y="3131"/>
                  </a:lnTo>
                  <a:lnTo>
                    <a:pt x="42" y="3255"/>
                  </a:lnTo>
                  <a:lnTo>
                    <a:pt x="0" y="3419"/>
                  </a:lnTo>
                  <a:lnTo>
                    <a:pt x="0" y="3584"/>
                  </a:lnTo>
                  <a:lnTo>
                    <a:pt x="0" y="3749"/>
                  </a:lnTo>
                  <a:lnTo>
                    <a:pt x="83" y="3914"/>
                  </a:lnTo>
                  <a:lnTo>
                    <a:pt x="165" y="4037"/>
                  </a:lnTo>
                  <a:lnTo>
                    <a:pt x="248" y="4161"/>
                  </a:lnTo>
                  <a:lnTo>
                    <a:pt x="371" y="4284"/>
                  </a:lnTo>
                  <a:lnTo>
                    <a:pt x="536" y="4367"/>
                  </a:lnTo>
                  <a:lnTo>
                    <a:pt x="701" y="4408"/>
                  </a:lnTo>
                  <a:lnTo>
                    <a:pt x="907" y="6467"/>
                  </a:lnTo>
                  <a:lnTo>
                    <a:pt x="1154" y="8485"/>
                  </a:lnTo>
                  <a:lnTo>
                    <a:pt x="1442" y="8691"/>
                  </a:lnTo>
                  <a:lnTo>
                    <a:pt x="1771" y="8856"/>
                  </a:lnTo>
                  <a:lnTo>
                    <a:pt x="2430" y="9144"/>
                  </a:lnTo>
                  <a:lnTo>
                    <a:pt x="3172" y="9391"/>
                  </a:lnTo>
                  <a:lnTo>
                    <a:pt x="3872" y="9556"/>
                  </a:lnTo>
                  <a:lnTo>
                    <a:pt x="4572" y="9680"/>
                  </a:lnTo>
                  <a:lnTo>
                    <a:pt x="5313" y="9803"/>
                  </a:lnTo>
                  <a:lnTo>
                    <a:pt x="6755" y="9927"/>
                  </a:lnTo>
                  <a:lnTo>
                    <a:pt x="10050" y="10297"/>
                  </a:lnTo>
                  <a:lnTo>
                    <a:pt x="10668" y="8938"/>
                  </a:lnTo>
                  <a:lnTo>
                    <a:pt x="10915" y="8238"/>
                  </a:lnTo>
                  <a:lnTo>
                    <a:pt x="11162" y="7538"/>
                  </a:lnTo>
                  <a:lnTo>
                    <a:pt x="11368" y="6838"/>
                  </a:lnTo>
                  <a:lnTo>
                    <a:pt x="11533" y="6138"/>
                  </a:lnTo>
                  <a:lnTo>
                    <a:pt x="11615" y="5396"/>
                  </a:lnTo>
                  <a:lnTo>
                    <a:pt x="11656" y="4655"/>
                  </a:lnTo>
                  <a:lnTo>
                    <a:pt x="11780" y="4573"/>
                  </a:lnTo>
                  <a:lnTo>
                    <a:pt x="11862" y="4449"/>
                  </a:lnTo>
                  <a:lnTo>
                    <a:pt x="11944" y="4284"/>
                  </a:lnTo>
                  <a:lnTo>
                    <a:pt x="11986" y="4161"/>
                  </a:lnTo>
                  <a:lnTo>
                    <a:pt x="12027" y="3831"/>
                  </a:lnTo>
                  <a:lnTo>
                    <a:pt x="11944" y="3543"/>
                  </a:lnTo>
                  <a:lnTo>
                    <a:pt x="11903" y="3378"/>
                  </a:lnTo>
                  <a:lnTo>
                    <a:pt x="11821" y="3255"/>
                  </a:lnTo>
                  <a:lnTo>
                    <a:pt x="11574" y="3049"/>
                  </a:lnTo>
                  <a:lnTo>
                    <a:pt x="11285" y="2884"/>
                  </a:lnTo>
                  <a:lnTo>
                    <a:pt x="11121" y="2843"/>
                  </a:lnTo>
                  <a:lnTo>
                    <a:pt x="10956" y="2843"/>
                  </a:lnTo>
                  <a:lnTo>
                    <a:pt x="10832" y="2554"/>
                  </a:lnTo>
                  <a:lnTo>
                    <a:pt x="10709" y="2266"/>
                  </a:lnTo>
                  <a:lnTo>
                    <a:pt x="10544" y="2019"/>
                  </a:lnTo>
                  <a:lnTo>
                    <a:pt x="10379" y="1772"/>
                  </a:lnTo>
                  <a:lnTo>
                    <a:pt x="10173" y="1566"/>
                  </a:lnTo>
                  <a:lnTo>
                    <a:pt x="9926" y="1319"/>
                  </a:lnTo>
                  <a:lnTo>
                    <a:pt x="9432" y="948"/>
                  </a:lnTo>
                  <a:lnTo>
                    <a:pt x="8897" y="660"/>
                  </a:lnTo>
                  <a:lnTo>
                    <a:pt x="8279" y="413"/>
                  </a:lnTo>
                  <a:lnTo>
                    <a:pt x="7661" y="248"/>
                  </a:lnTo>
                  <a:lnTo>
                    <a:pt x="7043" y="83"/>
                  </a:lnTo>
                  <a:lnTo>
                    <a:pt x="6549" y="42"/>
                  </a:lnTo>
                  <a:lnTo>
                    <a:pt x="60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79"/>
            <p:cNvSpPr/>
            <p:nvPr/>
          </p:nvSpPr>
          <p:spPr>
            <a:xfrm>
              <a:off x="7077075" y="1207975"/>
              <a:ext cx="215225" cy="328475"/>
            </a:xfrm>
            <a:custGeom>
              <a:avLst/>
              <a:gdLst/>
              <a:ahLst/>
              <a:cxnLst/>
              <a:rect l="l" t="t" r="r" b="b"/>
              <a:pathLst>
                <a:path w="8609" h="13139" extrusionOk="0">
                  <a:moveTo>
                    <a:pt x="3996" y="0"/>
                  </a:moveTo>
                  <a:lnTo>
                    <a:pt x="3419" y="41"/>
                  </a:lnTo>
                  <a:lnTo>
                    <a:pt x="2802" y="165"/>
                  </a:lnTo>
                  <a:lnTo>
                    <a:pt x="2266" y="371"/>
                  </a:lnTo>
                  <a:lnTo>
                    <a:pt x="1772" y="577"/>
                  </a:lnTo>
                  <a:lnTo>
                    <a:pt x="1360" y="865"/>
                  </a:lnTo>
                  <a:lnTo>
                    <a:pt x="989" y="1195"/>
                  </a:lnTo>
                  <a:lnTo>
                    <a:pt x="866" y="1359"/>
                  </a:lnTo>
                  <a:lnTo>
                    <a:pt x="742" y="1565"/>
                  </a:lnTo>
                  <a:lnTo>
                    <a:pt x="619" y="1771"/>
                  </a:lnTo>
                  <a:lnTo>
                    <a:pt x="578" y="1977"/>
                  </a:lnTo>
                  <a:lnTo>
                    <a:pt x="330" y="3172"/>
                  </a:lnTo>
                  <a:lnTo>
                    <a:pt x="124" y="4284"/>
                  </a:lnTo>
                  <a:lnTo>
                    <a:pt x="42" y="5231"/>
                  </a:lnTo>
                  <a:lnTo>
                    <a:pt x="1" y="6096"/>
                  </a:lnTo>
                  <a:lnTo>
                    <a:pt x="42" y="6920"/>
                  </a:lnTo>
                  <a:lnTo>
                    <a:pt x="83" y="7414"/>
                  </a:lnTo>
                  <a:lnTo>
                    <a:pt x="207" y="7867"/>
                  </a:lnTo>
                  <a:lnTo>
                    <a:pt x="330" y="8279"/>
                  </a:lnTo>
                  <a:lnTo>
                    <a:pt x="454" y="8649"/>
                  </a:lnTo>
                  <a:lnTo>
                    <a:pt x="619" y="8979"/>
                  </a:lnTo>
                  <a:lnTo>
                    <a:pt x="825" y="9267"/>
                  </a:lnTo>
                  <a:lnTo>
                    <a:pt x="1072" y="9555"/>
                  </a:lnTo>
                  <a:lnTo>
                    <a:pt x="1319" y="9803"/>
                  </a:lnTo>
                  <a:lnTo>
                    <a:pt x="1690" y="10091"/>
                  </a:lnTo>
                  <a:lnTo>
                    <a:pt x="2019" y="10297"/>
                  </a:lnTo>
                  <a:lnTo>
                    <a:pt x="2760" y="10668"/>
                  </a:lnTo>
                  <a:lnTo>
                    <a:pt x="3378" y="10997"/>
                  </a:lnTo>
                  <a:lnTo>
                    <a:pt x="3666" y="11162"/>
                  </a:lnTo>
                  <a:lnTo>
                    <a:pt x="3872" y="11368"/>
                  </a:lnTo>
                  <a:lnTo>
                    <a:pt x="4078" y="11574"/>
                  </a:lnTo>
                  <a:lnTo>
                    <a:pt x="4202" y="11862"/>
                  </a:lnTo>
                  <a:lnTo>
                    <a:pt x="4284" y="12233"/>
                  </a:lnTo>
                  <a:lnTo>
                    <a:pt x="4284" y="12686"/>
                  </a:lnTo>
                  <a:lnTo>
                    <a:pt x="4614" y="12933"/>
                  </a:lnTo>
                  <a:lnTo>
                    <a:pt x="4943" y="13056"/>
                  </a:lnTo>
                  <a:lnTo>
                    <a:pt x="5273" y="13139"/>
                  </a:lnTo>
                  <a:lnTo>
                    <a:pt x="5602" y="13139"/>
                  </a:lnTo>
                  <a:lnTo>
                    <a:pt x="5891" y="13097"/>
                  </a:lnTo>
                  <a:lnTo>
                    <a:pt x="6179" y="12974"/>
                  </a:lnTo>
                  <a:lnTo>
                    <a:pt x="6426" y="12768"/>
                  </a:lnTo>
                  <a:lnTo>
                    <a:pt x="6632" y="12562"/>
                  </a:lnTo>
                  <a:lnTo>
                    <a:pt x="6632" y="12109"/>
                  </a:lnTo>
                  <a:lnTo>
                    <a:pt x="6714" y="11697"/>
                  </a:lnTo>
                  <a:lnTo>
                    <a:pt x="6797" y="11285"/>
                  </a:lnTo>
                  <a:lnTo>
                    <a:pt x="6879" y="10956"/>
                  </a:lnTo>
                  <a:lnTo>
                    <a:pt x="7085" y="10338"/>
                  </a:lnTo>
                  <a:lnTo>
                    <a:pt x="7373" y="9803"/>
                  </a:lnTo>
                  <a:lnTo>
                    <a:pt x="7620" y="9391"/>
                  </a:lnTo>
                  <a:lnTo>
                    <a:pt x="7909" y="8979"/>
                  </a:lnTo>
                  <a:lnTo>
                    <a:pt x="8156" y="8608"/>
                  </a:lnTo>
                  <a:lnTo>
                    <a:pt x="8321" y="8279"/>
                  </a:lnTo>
                  <a:lnTo>
                    <a:pt x="8568" y="7702"/>
                  </a:lnTo>
                  <a:lnTo>
                    <a:pt x="8609" y="7661"/>
                  </a:lnTo>
                  <a:lnTo>
                    <a:pt x="8609" y="6631"/>
                  </a:lnTo>
                  <a:lnTo>
                    <a:pt x="8609" y="6384"/>
                  </a:lnTo>
                  <a:lnTo>
                    <a:pt x="8568" y="5190"/>
                  </a:lnTo>
                  <a:lnTo>
                    <a:pt x="8526" y="3913"/>
                  </a:lnTo>
                  <a:lnTo>
                    <a:pt x="8444" y="3336"/>
                  </a:lnTo>
                  <a:lnTo>
                    <a:pt x="8362" y="2760"/>
                  </a:lnTo>
                  <a:lnTo>
                    <a:pt x="8238" y="2307"/>
                  </a:lnTo>
                  <a:lnTo>
                    <a:pt x="8115" y="1936"/>
                  </a:lnTo>
                  <a:lnTo>
                    <a:pt x="7991" y="1648"/>
                  </a:lnTo>
                  <a:lnTo>
                    <a:pt x="7826" y="1401"/>
                  </a:lnTo>
                  <a:lnTo>
                    <a:pt x="7620" y="1195"/>
                  </a:lnTo>
                  <a:lnTo>
                    <a:pt x="7414" y="989"/>
                  </a:lnTo>
                  <a:lnTo>
                    <a:pt x="7167" y="824"/>
                  </a:lnTo>
                  <a:lnTo>
                    <a:pt x="6920" y="659"/>
                  </a:lnTo>
                  <a:lnTo>
                    <a:pt x="6426" y="371"/>
                  </a:lnTo>
                  <a:lnTo>
                    <a:pt x="5849" y="165"/>
                  </a:lnTo>
                  <a:lnTo>
                    <a:pt x="5232" y="41"/>
                  </a:lnTo>
                  <a:lnTo>
                    <a:pt x="4614" y="0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79"/>
            <p:cNvSpPr/>
            <p:nvPr/>
          </p:nvSpPr>
          <p:spPr>
            <a:xfrm>
              <a:off x="7085325" y="1191500"/>
              <a:ext cx="231700" cy="182275"/>
            </a:xfrm>
            <a:custGeom>
              <a:avLst/>
              <a:gdLst/>
              <a:ahLst/>
              <a:cxnLst/>
              <a:rect l="l" t="t" r="r" b="b"/>
              <a:pathLst>
                <a:path w="9268" h="7291" extrusionOk="0">
                  <a:moveTo>
                    <a:pt x="3213" y="0"/>
                  </a:moveTo>
                  <a:lnTo>
                    <a:pt x="2842" y="42"/>
                  </a:lnTo>
                  <a:lnTo>
                    <a:pt x="2430" y="124"/>
                  </a:lnTo>
                  <a:lnTo>
                    <a:pt x="2060" y="247"/>
                  </a:lnTo>
                  <a:lnTo>
                    <a:pt x="1689" y="412"/>
                  </a:lnTo>
                  <a:lnTo>
                    <a:pt x="1360" y="618"/>
                  </a:lnTo>
                  <a:lnTo>
                    <a:pt x="1030" y="865"/>
                  </a:lnTo>
                  <a:lnTo>
                    <a:pt x="701" y="1112"/>
                  </a:lnTo>
                  <a:lnTo>
                    <a:pt x="453" y="1401"/>
                  </a:lnTo>
                  <a:lnTo>
                    <a:pt x="206" y="1730"/>
                  </a:lnTo>
                  <a:lnTo>
                    <a:pt x="0" y="2060"/>
                  </a:lnTo>
                  <a:lnTo>
                    <a:pt x="83" y="2266"/>
                  </a:lnTo>
                  <a:lnTo>
                    <a:pt x="206" y="2430"/>
                  </a:lnTo>
                  <a:lnTo>
                    <a:pt x="371" y="2595"/>
                  </a:lnTo>
                  <a:lnTo>
                    <a:pt x="577" y="2677"/>
                  </a:lnTo>
                  <a:lnTo>
                    <a:pt x="783" y="2677"/>
                  </a:lnTo>
                  <a:lnTo>
                    <a:pt x="989" y="2636"/>
                  </a:lnTo>
                  <a:lnTo>
                    <a:pt x="1154" y="2554"/>
                  </a:lnTo>
                  <a:lnTo>
                    <a:pt x="1318" y="2389"/>
                  </a:lnTo>
                  <a:lnTo>
                    <a:pt x="1360" y="2513"/>
                  </a:lnTo>
                  <a:lnTo>
                    <a:pt x="1483" y="2636"/>
                  </a:lnTo>
                  <a:lnTo>
                    <a:pt x="1689" y="2801"/>
                  </a:lnTo>
                  <a:lnTo>
                    <a:pt x="1977" y="2925"/>
                  </a:lnTo>
                  <a:lnTo>
                    <a:pt x="2266" y="3007"/>
                  </a:lnTo>
                  <a:lnTo>
                    <a:pt x="2760" y="3089"/>
                  </a:lnTo>
                  <a:lnTo>
                    <a:pt x="3254" y="3130"/>
                  </a:lnTo>
                  <a:lnTo>
                    <a:pt x="3790" y="3172"/>
                  </a:lnTo>
                  <a:lnTo>
                    <a:pt x="4284" y="3130"/>
                  </a:lnTo>
                  <a:lnTo>
                    <a:pt x="4778" y="3048"/>
                  </a:lnTo>
                  <a:lnTo>
                    <a:pt x="5272" y="2925"/>
                  </a:lnTo>
                  <a:lnTo>
                    <a:pt x="5766" y="2760"/>
                  </a:lnTo>
                  <a:lnTo>
                    <a:pt x="6261" y="2595"/>
                  </a:lnTo>
                  <a:lnTo>
                    <a:pt x="6178" y="2801"/>
                  </a:lnTo>
                  <a:lnTo>
                    <a:pt x="6137" y="3007"/>
                  </a:lnTo>
                  <a:lnTo>
                    <a:pt x="6178" y="3254"/>
                  </a:lnTo>
                  <a:lnTo>
                    <a:pt x="6302" y="3460"/>
                  </a:lnTo>
                  <a:lnTo>
                    <a:pt x="6425" y="3625"/>
                  </a:lnTo>
                  <a:lnTo>
                    <a:pt x="6590" y="3748"/>
                  </a:lnTo>
                  <a:lnTo>
                    <a:pt x="6796" y="3831"/>
                  </a:lnTo>
                  <a:lnTo>
                    <a:pt x="7043" y="3872"/>
                  </a:lnTo>
                  <a:lnTo>
                    <a:pt x="6878" y="4325"/>
                  </a:lnTo>
                  <a:lnTo>
                    <a:pt x="6796" y="4819"/>
                  </a:lnTo>
                  <a:lnTo>
                    <a:pt x="6837" y="5355"/>
                  </a:lnTo>
                  <a:lnTo>
                    <a:pt x="6961" y="5808"/>
                  </a:lnTo>
                  <a:lnTo>
                    <a:pt x="7208" y="6261"/>
                  </a:lnTo>
                  <a:lnTo>
                    <a:pt x="7496" y="6672"/>
                  </a:lnTo>
                  <a:lnTo>
                    <a:pt x="7867" y="7043"/>
                  </a:lnTo>
                  <a:lnTo>
                    <a:pt x="8279" y="7290"/>
                  </a:lnTo>
                  <a:lnTo>
                    <a:pt x="8485" y="7126"/>
                  </a:lnTo>
                  <a:lnTo>
                    <a:pt x="8691" y="6961"/>
                  </a:lnTo>
                  <a:lnTo>
                    <a:pt x="8855" y="6714"/>
                  </a:lnTo>
                  <a:lnTo>
                    <a:pt x="8979" y="6467"/>
                  </a:lnTo>
                  <a:lnTo>
                    <a:pt x="9103" y="6178"/>
                  </a:lnTo>
                  <a:lnTo>
                    <a:pt x="9185" y="5931"/>
                  </a:lnTo>
                  <a:lnTo>
                    <a:pt x="9267" y="5355"/>
                  </a:lnTo>
                  <a:lnTo>
                    <a:pt x="9267" y="4737"/>
                  </a:lnTo>
                  <a:lnTo>
                    <a:pt x="9267" y="4160"/>
                  </a:lnTo>
                  <a:lnTo>
                    <a:pt x="9144" y="3542"/>
                  </a:lnTo>
                  <a:lnTo>
                    <a:pt x="8979" y="2966"/>
                  </a:lnTo>
                  <a:lnTo>
                    <a:pt x="8773" y="2389"/>
                  </a:lnTo>
                  <a:lnTo>
                    <a:pt x="8444" y="1895"/>
                  </a:lnTo>
                  <a:lnTo>
                    <a:pt x="8073" y="1442"/>
                  </a:lnTo>
                  <a:lnTo>
                    <a:pt x="7826" y="1236"/>
                  </a:lnTo>
                  <a:lnTo>
                    <a:pt x="7620" y="1030"/>
                  </a:lnTo>
                  <a:lnTo>
                    <a:pt x="7126" y="742"/>
                  </a:lnTo>
                  <a:lnTo>
                    <a:pt x="6631" y="495"/>
                  </a:lnTo>
                  <a:lnTo>
                    <a:pt x="6096" y="330"/>
                  </a:lnTo>
                  <a:lnTo>
                    <a:pt x="5561" y="206"/>
                  </a:lnTo>
                  <a:lnTo>
                    <a:pt x="4778" y="42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9"/>
            <p:cNvSpPr/>
            <p:nvPr/>
          </p:nvSpPr>
          <p:spPr>
            <a:xfrm>
              <a:off x="7123425" y="1367575"/>
              <a:ext cx="44300" cy="17525"/>
            </a:xfrm>
            <a:custGeom>
              <a:avLst/>
              <a:gdLst/>
              <a:ahLst/>
              <a:cxnLst/>
              <a:rect l="l" t="t" r="r" b="b"/>
              <a:pathLst>
                <a:path w="1772" h="701" extrusionOk="0">
                  <a:moveTo>
                    <a:pt x="1565" y="0"/>
                  </a:moveTo>
                  <a:lnTo>
                    <a:pt x="1483" y="41"/>
                  </a:lnTo>
                  <a:lnTo>
                    <a:pt x="1442" y="83"/>
                  </a:lnTo>
                  <a:lnTo>
                    <a:pt x="1277" y="206"/>
                  </a:lnTo>
                  <a:lnTo>
                    <a:pt x="989" y="330"/>
                  </a:lnTo>
                  <a:lnTo>
                    <a:pt x="659" y="330"/>
                  </a:lnTo>
                  <a:lnTo>
                    <a:pt x="453" y="288"/>
                  </a:lnTo>
                  <a:lnTo>
                    <a:pt x="289" y="247"/>
                  </a:lnTo>
                  <a:lnTo>
                    <a:pt x="206" y="206"/>
                  </a:lnTo>
                  <a:lnTo>
                    <a:pt x="165" y="206"/>
                  </a:lnTo>
                  <a:lnTo>
                    <a:pt x="83" y="247"/>
                  </a:lnTo>
                  <a:lnTo>
                    <a:pt x="41" y="288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41" y="494"/>
                  </a:lnTo>
                  <a:lnTo>
                    <a:pt x="124" y="536"/>
                  </a:lnTo>
                  <a:lnTo>
                    <a:pt x="412" y="659"/>
                  </a:lnTo>
                  <a:lnTo>
                    <a:pt x="700" y="700"/>
                  </a:lnTo>
                  <a:lnTo>
                    <a:pt x="1030" y="700"/>
                  </a:lnTo>
                  <a:lnTo>
                    <a:pt x="1318" y="618"/>
                  </a:lnTo>
                  <a:lnTo>
                    <a:pt x="1565" y="453"/>
                  </a:lnTo>
                  <a:lnTo>
                    <a:pt x="1730" y="288"/>
                  </a:lnTo>
                  <a:lnTo>
                    <a:pt x="1771" y="247"/>
                  </a:lnTo>
                  <a:lnTo>
                    <a:pt x="1771" y="165"/>
                  </a:lnTo>
                  <a:lnTo>
                    <a:pt x="1730" y="83"/>
                  </a:lnTo>
                  <a:lnTo>
                    <a:pt x="1689" y="41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79"/>
            <p:cNvSpPr/>
            <p:nvPr/>
          </p:nvSpPr>
          <p:spPr>
            <a:xfrm>
              <a:off x="7128575" y="1346975"/>
              <a:ext cx="13400" cy="11350"/>
            </a:xfrm>
            <a:custGeom>
              <a:avLst/>
              <a:gdLst/>
              <a:ahLst/>
              <a:cxnLst/>
              <a:rect l="l" t="t" r="r" b="b"/>
              <a:pathLst>
                <a:path w="536" h="454" extrusionOk="0">
                  <a:moveTo>
                    <a:pt x="165" y="0"/>
                  </a:moveTo>
                  <a:lnTo>
                    <a:pt x="83" y="42"/>
                  </a:lnTo>
                  <a:lnTo>
                    <a:pt x="0" y="124"/>
                  </a:lnTo>
                  <a:lnTo>
                    <a:pt x="0" y="248"/>
                  </a:lnTo>
                  <a:lnTo>
                    <a:pt x="0" y="412"/>
                  </a:lnTo>
                  <a:lnTo>
                    <a:pt x="41" y="453"/>
                  </a:lnTo>
                  <a:lnTo>
                    <a:pt x="83" y="453"/>
                  </a:lnTo>
                  <a:lnTo>
                    <a:pt x="83" y="412"/>
                  </a:lnTo>
                  <a:lnTo>
                    <a:pt x="83" y="165"/>
                  </a:lnTo>
                  <a:lnTo>
                    <a:pt x="124" y="124"/>
                  </a:lnTo>
                  <a:lnTo>
                    <a:pt x="165" y="83"/>
                  </a:lnTo>
                  <a:lnTo>
                    <a:pt x="289" y="83"/>
                  </a:lnTo>
                  <a:lnTo>
                    <a:pt x="453" y="165"/>
                  </a:lnTo>
                  <a:lnTo>
                    <a:pt x="536" y="165"/>
                  </a:lnTo>
                  <a:lnTo>
                    <a:pt x="536" y="124"/>
                  </a:lnTo>
                  <a:lnTo>
                    <a:pt x="494" y="8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783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79"/>
            <p:cNvSpPr/>
            <p:nvPr/>
          </p:nvSpPr>
          <p:spPr>
            <a:xfrm>
              <a:off x="7074000" y="1344925"/>
              <a:ext cx="29875" cy="20600"/>
            </a:xfrm>
            <a:custGeom>
              <a:avLst/>
              <a:gdLst/>
              <a:ahLst/>
              <a:cxnLst/>
              <a:rect l="l" t="t" r="r" b="b"/>
              <a:pathLst>
                <a:path w="1195" h="824" extrusionOk="0">
                  <a:moveTo>
                    <a:pt x="618" y="0"/>
                  </a:moveTo>
                  <a:lnTo>
                    <a:pt x="371" y="41"/>
                  </a:lnTo>
                  <a:lnTo>
                    <a:pt x="206" y="124"/>
                  </a:lnTo>
                  <a:lnTo>
                    <a:pt x="42" y="247"/>
                  </a:lnTo>
                  <a:lnTo>
                    <a:pt x="0" y="412"/>
                  </a:lnTo>
                  <a:lnTo>
                    <a:pt x="42" y="535"/>
                  </a:lnTo>
                  <a:lnTo>
                    <a:pt x="165" y="700"/>
                  </a:lnTo>
                  <a:lnTo>
                    <a:pt x="330" y="783"/>
                  </a:lnTo>
                  <a:lnTo>
                    <a:pt x="577" y="824"/>
                  </a:lnTo>
                  <a:lnTo>
                    <a:pt x="824" y="824"/>
                  </a:lnTo>
                  <a:lnTo>
                    <a:pt x="989" y="741"/>
                  </a:lnTo>
                  <a:lnTo>
                    <a:pt x="1112" y="618"/>
                  </a:lnTo>
                  <a:lnTo>
                    <a:pt x="1195" y="453"/>
                  </a:lnTo>
                  <a:lnTo>
                    <a:pt x="1154" y="288"/>
                  </a:lnTo>
                  <a:lnTo>
                    <a:pt x="1030" y="165"/>
                  </a:lnTo>
                  <a:lnTo>
                    <a:pt x="824" y="4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79"/>
            <p:cNvSpPr/>
            <p:nvPr/>
          </p:nvSpPr>
          <p:spPr>
            <a:xfrm>
              <a:off x="7184175" y="1349025"/>
              <a:ext cx="29875" cy="20625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206" y="124"/>
                  </a:lnTo>
                  <a:lnTo>
                    <a:pt x="83" y="248"/>
                  </a:lnTo>
                  <a:lnTo>
                    <a:pt x="0" y="371"/>
                  </a:lnTo>
                  <a:lnTo>
                    <a:pt x="41" y="536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577" y="825"/>
                  </a:lnTo>
                  <a:lnTo>
                    <a:pt x="824" y="783"/>
                  </a:lnTo>
                  <a:lnTo>
                    <a:pt x="989" y="742"/>
                  </a:lnTo>
                  <a:lnTo>
                    <a:pt x="1153" y="619"/>
                  </a:lnTo>
                  <a:lnTo>
                    <a:pt x="1195" y="454"/>
                  </a:lnTo>
                  <a:lnTo>
                    <a:pt x="1153" y="289"/>
                  </a:lnTo>
                  <a:lnTo>
                    <a:pt x="1030" y="166"/>
                  </a:lnTo>
                  <a:lnTo>
                    <a:pt x="865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79"/>
            <p:cNvSpPr/>
            <p:nvPr/>
          </p:nvSpPr>
          <p:spPr>
            <a:xfrm>
              <a:off x="7172850" y="1326375"/>
              <a:ext cx="24725" cy="18575"/>
            </a:xfrm>
            <a:custGeom>
              <a:avLst/>
              <a:gdLst/>
              <a:ahLst/>
              <a:cxnLst/>
              <a:rect l="l" t="t" r="r" b="b"/>
              <a:pathLst>
                <a:path w="989" h="743" extrusionOk="0">
                  <a:moveTo>
                    <a:pt x="494" y="1"/>
                  </a:moveTo>
                  <a:lnTo>
                    <a:pt x="412" y="42"/>
                  </a:lnTo>
                  <a:lnTo>
                    <a:pt x="289" y="83"/>
                  </a:lnTo>
                  <a:lnTo>
                    <a:pt x="124" y="207"/>
                  </a:lnTo>
                  <a:lnTo>
                    <a:pt x="41" y="413"/>
                  </a:lnTo>
                  <a:lnTo>
                    <a:pt x="0" y="619"/>
                  </a:lnTo>
                  <a:lnTo>
                    <a:pt x="0" y="701"/>
                  </a:lnTo>
                  <a:lnTo>
                    <a:pt x="83" y="742"/>
                  </a:lnTo>
                  <a:lnTo>
                    <a:pt x="124" y="701"/>
                  </a:lnTo>
                  <a:lnTo>
                    <a:pt x="165" y="660"/>
                  </a:lnTo>
                  <a:lnTo>
                    <a:pt x="206" y="495"/>
                  </a:lnTo>
                  <a:lnTo>
                    <a:pt x="289" y="330"/>
                  </a:lnTo>
                  <a:lnTo>
                    <a:pt x="371" y="248"/>
                  </a:lnTo>
                  <a:lnTo>
                    <a:pt x="494" y="207"/>
                  </a:lnTo>
                  <a:lnTo>
                    <a:pt x="577" y="248"/>
                  </a:lnTo>
                  <a:lnTo>
                    <a:pt x="618" y="248"/>
                  </a:lnTo>
                  <a:lnTo>
                    <a:pt x="700" y="371"/>
                  </a:lnTo>
                  <a:lnTo>
                    <a:pt x="783" y="536"/>
                  </a:lnTo>
                  <a:lnTo>
                    <a:pt x="824" y="660"/>
                  </a:lnTo>
                  <a:lnTo>
                    <a:pt x="865" y="742"/>
                  </a:lnTo>
                  <a:lnTo>
                    <a:pt x="906" y="742"/>
                  </a:lnTo>
                  <a:lnTo>
                    <a:pt x="989" y="701"/>
                  </a:lnTo>
                  <a:lnTo>
                    <a:pt x="989" y="660"/>
                  </a:lnTo>
                  <a:lnTo>
                    <a:pt x="947" y="413"/>
                  </a:lnTo>
                  <a:lnTo>
                    <a:pt x="824" y="207"/>
                  </a:lnTo>
                  <a:lnTo>
                    <a:pt x="700" y="83"/>
                  </a:lnTo>
                  <a:lnTo>
                    <a:pt x="618" y="42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79"/>
            <p:cNvSpPr/>
            <p:nvPr/>
          </p:nvSpPr>
          <p:spPr>
            <a:xfrm>
              <a:off x="7088400" y="1323300"/>
              <a:ext cx="25775" cy="18550"/>
            </a:xfrm>
            <a:custGeom>
              <a:avLst/>
              <a:gdLst/>
              <a:ahLst/>
              <a:cxnLst/>
              <a:rect l="l" t="t" r="r" b="b"/>
              <a:pathLst>
                <a:path w="1031" h="742" extrusionOk="0">
                  <a:moveTo>
                    <a:pt x="536" y="0"/>
                  </a:moveTo>
                  <a:lnTo>
                    <a:pt x="454" y="41"/>
                  </a:lnTo>
                  <a:lnTo>
                    <a:pt x="330" y="41"/>
                  </a:lnTo>
                  <a:lnTo>
                    <a:pt x="166" y="206"/>
                  </a:lnTo>
                  <a:lnTo>
                    <a:pt x="83" y="412"/>
                  </a:lnTo>
                  <a:lnTo>
                    <a:pt x="1" y="618"/>
                  </a:lnTo>
                  <a:lnTo>
                    <a:pt x="42" y="700"/>
                  </a:lnTo>
                  <a:lnTo>
                    <a:pt x="166" y="700"/>
                  </a:lnTo>
                  <a:lnTo>
                    <a:pt x="207" y="618"/>
                  </a:lnTo>
                  <a:lnTo>
                    <a:pt x="248" y="453"/>
                  </a:lnTo>
                  <a:lnTo>
                    <a:pt x="330" y="330"/>
                  </a:lnTo>
                  <a:lnTo>
                    <a:pt x="413" y="247"/>
                  </a:lnTo>
                  <a:lnTo>
                    <a:pt x="536" y="206"/>
                  </a:lnTo>
                  <a:lnTo>
                    <a:pt x="619" y="206"/>
                  </a:lnTo>
                  <a:lnTo>
                    <a:pt x="660" y="247"/>
                  </a:lnTo>
                  <a:lnTo>
                    <a:pt x="742" y="371"/>
                  </a:lnTo>
                  <a:lnTo>
                    <a:pt x="825" y="536"/>
                  </a:lnTo>
                  <a:lnTo>
                    <a:pt x="825" y="659"/>
                  </a:lnTo>
                  <a:lnTo>
                    <a:pt x="866" y="742"/>
                  </a:lnTo>
                  <a:lnTo>
                    <a:pt x="948" y="742"/>
                  </a:lnTo>
                  <a:lnTo>
                    <a:pt x="1031" y="700"/>
                  </a:lnTo>
                  <a:lnTo>
                    <a:pt x="1031" y="618"/>
                  </a:lnTo>
                  <a:lnTo>
                    <a:pt x="989" y="412"/>
                  </a:lnTo>
                  <a:lnTo>
                    <a:pt x="866" y="206"/>
                  </a:lnTo>
                  <a:lnTo>
                    <a:pt x="742" y="83"/>
                  </a:lnTo>
                  <a:lnTo>
                    <a:pt x="660" y="4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79"/>
            <p:cNvSpPr/>
            <p:nvPr/>
          </p:nvSpPr>
          <p:spPr>
            <a:xfrm>
              <a:off x="7272725" y="1354175"/>
              <a:ext cx="59750" cy="61800"/>
            </a:xfrm>
            <a:custGeom>
              <a:avLst/>
              <a:gdLst/>
              <a:ahLst/>
              <a:cxnLst/>
              <a:rect l="l" t="t" r="r" b="b"/>
              <a:pathLst>
                <a:path w="2390" h="2472" extrusionOk="0">
                  <a:moveTo>
                    <a:pt x="1524" y="1"/>
                  </a:moveTo>
                  <a:lnTo>
                    <a:pt x="1277" y="42"/>
                  </a:lnTo>
                  <a:lnTo>
                    <a:pt x="1071" y="83"/>
                  </a:lnTo>
                  <a:lnTo>
                    <a:pt x="824" y="207"/>
                  </a:lnTo>
                  <a:lnTo>
                    <a:pt x="618" y="330"/>
                  </a:lnTo>
                  <a:lnTo>
                    <a:pt x="412" y="536"/>
                  </a:lnTo>
                  <a:lnTo>
                    <a:pt x="247" y="742"/>
                  </a:lnTo>
                  <a:lnTo>
                    <a:pt x="124" y="948"/>
                  </a:lnTo>
                  <a:lnTo>
                    <a:pt x="41" y="1195"/>
                  </a:lnTo>
                  <a:lnTo>
                    <a:pt x="0" y="1442"/>
                  </a:lnTo>
                  <a:lnTo>
                    <a:pt x="0" y="1648"/>
                  </a:lnTo>
                  <a:lnTo>
                    <a:pt x="83" y="1854"/>
                  </a:lnTo>
                  <a:lnTo>
                    <a:pt x="165" y="2060"/>
                  </a:lnTo>
                  <a:lnTo>
                    <a:pt x="289" y="2225"/>
                  </a:lnTo>
                  <a:lnTo>
                    <a:pt x="453" y="2348"/>
                  </a:lnTo>
                  <a:lnTo>
                    <a:pt x="659" y="2431"/>
                  </a:lnTo>
                  <a:lnTo>
                    <a:pt x="906" y="2472"/>
                  </a:lnTo>
                  <a:lnTo>
                    <a:pt x="1112" y="2431"/>
                  </a:lnTo>
                  <a:lnTo>
                    <a:pt x="1359" y="2390"/>
                  </a:lnTo>
                  <a:lnTo>
                    <a:pt x="1565" y="2266"/>
                  </a:lnTo>
                  <a:lnTo>
                    <a:pt x="1771" y="2142"/>
                  </a:lnTo>
                  <a:lnTo>
                    <a:pt x="1977" y="1936"/>
                  </a:lnTo>
                  <a:lnTo>
                    <a:pt x="2142" y="1731"/>
                  </a:lnTo>
                  <a:lnTo>
                    <a:pt x="2266" y="1525"/>
                  </a:lnTo>
                  <a:lnTo>
                    <a:pt x="2348" y="1278"/>
                  </a:lnTo>
                  <a:lnTo>
                    <a:pt x="2389" y="1030"/>
                  </a:lnTo>
                  <a:lnTo>
                    <a:pt x="2389" y="824"/>
                  </a:lnTo>
                  <a:lnTo>
                    <a:pt x="2348" y="619"/>
                  </a:lnTo>
                  <a:lnTo>
                    <a:pt x="2266" y="413"/>
                  </a:lnTo>
                  <a:lnTo>
                    <a:pt x="2101" y="248"/>
                  </a:lnTo>
                  <a:lnTo>
                    <a:pt x="1936" y="124"/>
                  </a:lnTo>
                  <a:lnTo>
                    <a:pt x="1730" y="42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rgbClr val="A5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79"/>
            <p:cNvSpPr/>
            <p:nvPr/>
          </p:nvSpPr>
          <p:spPr>
            <a:xfrm>
              <a:off x="7288175" y="1364475"/>
              <a:ext cx="36050" cy="38125"/>
            </a:xfrm>
            <a:custGeom>
              <a:avLst/>
              <a:gdLst/>
              <a:ahLst/>
              <a:cxnLst/>
              <a:rect l="l" t="t" r="r" b="b"/>
              <a:pathLst>
                <a:path w="1442" h="1525" extrusionOk="0">
                  <a:moveTo>
                    <a:pt x="824" y="1"/>
                  </a:moveTo>
                  <a:lnTo>
                    <a:pt x="659" y="42"/>
                  </a:lnTo>
                  <a:lnTo>
                    <a:pt x="453" y="83"/>
                  </a:lnTo>
                  <a:lnTo>
                    <a:pt x="288" y="165"/>
                  </a:lnTo>
                  <a:lnTo>
                    <a:pt x="165" y="289"/>
                  </a:lnTo>
                  <a:lnTo>
                    <a:pt x="82" y="454"/>
                  </a:lnTo>
                  <a:lnTo>
                    <a:pt x="82" y="577"/>
                  </a:lnTo>
                  <a:lnTo>
                    <a:pt x="82" y="660"/>
                  </a:lnTo>
                  <a:lnTo>
                    <a:pt x="165" y="783"/>
                  </a:lnTo>
                  <a:lnTo>
                    <a:pt x="288" y="907"/>
                  </a:lnTo>
                  <a:lnTo>
                    <a:pt x="412" y="1030"/>
                  </a:lnTo>
                  <a:lnTo>
                    <a:pt x="412" y="1154"/>
                  </a:lnTo>
                  <a:lnTo>
                    <a:pt x="371" y="1277"/>
                  </a:lnTo>
                  <a:lnTo>
                    <a:pt x="247" y="1319"/>
                  </a:lnTo>
                  <a:lnTo>
                    <a:pt x="41" y="1319"/>
                  </a:lnTo>
                  <a:lnTo>
                    <a:pt x="0" y="1360"/>
                  </a:lnTo>
                  <a:lnTo>
                    <a:pt x="0" y="1442"/>
                  </a:lnTo>
                  <a:lnTo>
                    <a:pt x="41" y="1483"/>
                  </a:lnTo>
                  <a:lnTo>
                    <a:pt x="206" y="1524"/>
                  </a:lnTo>
                  <a:lnTo>
                    <a:pt x="371" y="1483"/>
                  </a:lnTo>
                  <a:lnTo>
                    <a:pt x="494" y="1401"/>
                  </a:lnTo>
                  <a:lnTo>
                    <a:pt x="577" y="1319"/>
                  </a:lnTo>
                  <a:lnTo>
                    <a:pt x="618" y="1195"/>
                  </a:lnTo>
                  <a:lnTo>
                    <a:pt x="618" y="1071"/>
                  </a:lnTo>
                  <a:lnTo>
                    <a:pt x="577" y="948"/>
                  </a:lnTo>
                  <a:lnTo>
                    <a:pt x="494" y="866"/>
                  </a:lnTo>
                  <a:lnTo>
                    <a:pt x="412" y="742"/>
                  </a:lnTo>
                  <a:lnTo>
                    <a:pt x="330" y="701"/>
                  </a:lnTo>
                  <a:lnTo>
                    <a:pt x="247" y="618"/>
                  </a:lnTo>
                  <a:lnTo>
                    <a:pt x="247" y="495"/>
                  </a:lnTo>
                  <a:lnTo>
                    <a:pt x="330" y="412"/>
                  </a:lnTo>
                  <a:lnTo>
                    <a:pt x="371" y="330"/>
                  </a:lnTo>
                  <a:lnTo>
                    <a:pt x="535" y="371"/>
                  </a:lnTo>
                  <a:lnTo>
                    <a:pt x="659" y="454"/>
                  </a:lnTo>
                  <a:lnTo>
                    <a:pt x="700" y="577"/>
                  </a:lnTo>
                  <a:lnTo>
                    <a:pt x="700" y="701"/>
                  </a:lnTo>
                  <a:lnTo>
                    <a:pt x="741" y="783"/>
                  </a:lnTo>
                  <a:lnTo>
                    <a:pt x="783" y="824"/>
                  </a:lnTo>
                  <a:lnTo>
                    <a:pt x="865" y="783"/>
                  </a:lnTo>
                  <a:lnTo>
                    <a:pt x="906" y="742"/>
                  </a:lnTo>
                  <a:lnTo>
                    <a:pt x="906" y="618"/>
                  </a:lnTo>
                  <a:lnTo>
                    <a:pt x="906" y="536"/>
                  </a:lnTo>
                  <a:lnTo>
                    <a:pt x="865" y="412"/>
                  </a:lnTo>
                  <a:lnTo>
                    <a:pt x="783" y="330"/>
                  </a:lnTo>
                  <a:lnTo>
                    <a:pt x="659" y="207"/>
                  </a:lnTo>
                  <a:lnTo>
                    <a:pt x="865" y="207"/>
                  </a:lnTo>
                  <a:lnTo>
                    <a:pt x="1071" y="248"/>
                  </a:lnTo>
                  <a:lnTo>
                    <a:pt x="1153" y="330"/>
                  </a:lnTo>
                  <a:lnTo>
                    <a:pt x="1236" y="454"/>
                  </a:lnTo>
                  <a:lnTo>
                    <a:pt x="1277" y="577"/>
                  </a:lnTo>
                  <a:lnTo>
                    <a:pt x="1236" y="701"/>
                  </a:lnTo>
                  <a:lnTo>
                    <a:pt x="1236" y="783"/>
                  </a:lnTo>
                  <a:lnTo>
                    <a:pt x="1277" y="824"/>
                  </a:lnTo>
                  <a:lnTo>
                    <a:pt x="1359" y="824"/>
                  </a:lnTo>
                  <a:lnTo>
                    <a:pt x="1400" y="783"/>
                  </a:lnTo>
                  <a:lnTo>
                    <a:pt x="1442" y="618"/>
                  </a:lnTo>
                  <a:lnTo>
                    <a:pt x="1400" y="412"/>
                  </a:lnTo>
                  <a:lnTo>
                    <a:pt x="1318" y="248"/>
                  </a:lnTo>
                  <a:lnTo>
                    <a:pt x="1153" y="83"/>
                  </a:lnTo>
                  <a:lnTo>
                    <a:pt x="989" y="42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783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4" name="Google Shape;1924;p79"/>
          <p:cNvGrpSpPr/>
          <p:nvPr/>
        </p:nvGrpSpPr>
        <p:grpSpPr>
          <a:xfrm rot="260224" flipH="1">
            <a:off x="63828" y="2210244"/>
            <a:ext cx="1702295" cy="3547823"/>
            <a:chOff x="6906150" y="2533125"/>
            <a:chExt cx="475725" cy="1080150"/>
          </a:xfrm>
        </p:grpSpPr>
        <p:sp>
          <p:nvSpPr>
            <p:cNvPr id="1925" name="Google Shape;1925;p79"/>
            <p:cNvSpPr/>
            <p:nvPr/>
          </p:nvSpPr>
          <p:spPr>
            <a:xfrm>
              <a:off x="70709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3090" y="0"/>
                  </a:moveTo>
                  <a:lnTo>
                    <a:pt x="1401" y="453"/>
                  </a:lnTo>
                  <a:lnTo>
                    <a:pt x="825" y="618"/>
                  </a:lnTo>
                  <a:lnTo>
                    <a:pt x="413" y="783"/>
                  </a:lnTo>
                  <a:lnTo>
                    <a:pt x="248" y="906"/>
                  </a:lnTo>
                  <a:lnTo>
                    <a:pt x="166" y="1030"/>
                  </a:lnTo>
                  <a:lnTo>
                    <a:pt x="83" y="1195"/>
                  </a:lnTo>
                  <a:lnTo>
                    <a:pt x="42" y="1359"/>
                  </a:lnTo>
                  <a:lnTo>
                    <a:pt x="1" y="1607"/>
                  </a:lnTo>
                  <a:lnTo>
                    <a:pt x="1" y="1689"/>
                  </a:lnTo>
                  <a:lnTo>
                    <a:pt x="3955" y="1730"/>
                  </a:lnTo>
                  <a:lnTo>
                    <a:pt x="5314" y="1730"/>
                  </a:lnTo>
                  <a:lnTo>
                    <a:pt x="5355" y="1318"/>
                  </a:lnTo>
                  <a:lnTo>
                    <a:pt x="5355" y="906"/>
                  </a:lnTo>
                  <a:lnTo>
                    <a:pt x="5273" y="577"/>
                  </a:lnTo>
                  <a:lnTo>
                    <a:pt x="5231" y="412"/>
                  </a:lnTo>
                  <a:lnTo>
                    <a:pt x="5190" y="330"/>
                  </a:lnTo>
                  <a:lnTo>
                    <a:pt x="5025" y="42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9"/>
            <p:cNvSpPr/>
            <p:nvPr/>
          </p:nvSpPr>
          <p:spPr>
            <a:xfrm>
              <a:off x="70709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648" y="0"/>
                  </a:moveTo>
                  <a:lnTo>
                    <a:pt x="83" y="41"/>
                  </a:lnTo>
                  <a:lnTo>
                    <a:pt x="42" y="41"/>
                  </a:lnTo>
                  <a:lnTo>
                    <a:pt x="1" y="289"/>
                  </a:lnTo>
                  <a:lnTo>
                    <a:pt x="1" y="371"/>
                  </a:lnTo>
                  <a:lnTo>
                    <a:pt x="5314" y="412"/>
                  </a:lnTo>
                  <a:lnTo>
                    <a:pt x="53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9"/>
            <p:cNvSpPr/>
            <p:nvPr/>
          </p:nvSpPr>
          <p:spPr>
            <a:xfrm>
              <a:off x="7070900" y="3581325"/>
              <a:ext cx="41225" cy="31950"/>
            </a:xfrm>
            <a:custGeom>
              <a:avLst/>
              <a:gdLst/>
              <a:ahLst/>
              <a:cxnLst/>
              <a:rect l="l" t="t" r="r" b="b"/>
              <a:pathLst>
                <a:path w="1649" h="1278" extrusionOk="0">
                  <a:moveTo>
                    <a:pt x="1401" y="0"/>
                  </a:moveTo>
                  <a:lnTo>
                    <a:pt x="825" y="165"/>
                  </a:lnTo>
                  <a:lnTo>
                    <a:pt x="413" y="330"/>
                  </a:lnTo>
                  <a:lnTo>
                    <a:pt x="248" y="453"/>
                  </a:lnTo>
                  <a:lnTo>
                    <a:pt x="166" y="577"/>
                  </a:lnTo>
                  <a:lnTo>
                    <a:pt x="83" y="742"/>
                  </a:lnTo>
                  <a:lnTo>
                    <a:pt x="42" y="906"/>
                  </a:lnTo>
                  <a:lnTo>
                    <a:pt x="1" y="1154"/>
                  </a:lnTo>
                  <a:lnTo>
                    <a:pt x="1" y="1236"/>
                  </a:lnTo>
                  <a:lnTo>
                    <a:pt x="1525" y="1277"/>
                  </a:lnTo>
                  <a:lnTo>
                    <a:pt x="1607" y="1071"/>
                  </a:lnTo>
                  <a:lnTo>
                    <a:pt x="1648" y="865"/>
                  </a:lnTo>
                  <a:lnTo>
                    <a:pt x="1648" y="577"/>
                  </a:lnTo>
                  <a:lnTo>
                    <a:pt x="1525" y="289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9"/>
            <p:cNvSpPr/>
            <p:nvPr/>
          </p:nvSpPr>
          <p:spPr>
            <a:xfrm>
              <a:off x="7116200" y="3574125"/>
              <a:ext cx="10325" cy="13400"/>
            </a:xfrm>
            <a:custGeom>
              <a:avLst/>
              <a:gdLst/>
              <a:ahLst/>
              <a:cxnLst/>
              <a:rect l="l" t="t" r="r" b="b"/>
              <a:pathLst>
                <a:path w="413" h="536" extrusionOk="0">
                  <a:moveTo>
                    <a:pt x="1" y="0"/>
                  </a:moveTo>
                  <a:lnTo>
                    <a:pt x="1" y="82"/>
                  </a:lnTo>
                  <a:lnTo>
                    <a:pt x="1" y="165"/>
                  </a:lnTo>
                  <a:lnTo>
                    <a:pt x="83" y="247"/>
                  </a:lnTo>
                  <a:lnTo>
                    <a:pt x="166" y="371"/>
                  </a:lnTo>
                  <a:lnTo>
                    <a:pt x="166" y="453"/>
                  </a:lnTo>
                  <a:lnTo>
                    <a:pt x="248" y="494"/>
                  </a:lnTo>
                  <a:lnTo>
                    <a:pt x="330" y="535"/>
                  </a:lnTo>
                  <a:lnTo>
                    <a:pt x="372" y="453"/>
                  </a:lnTo>
                  <a:lnTo>
                    <a:pt x="413" y="371"/>
                  </a:lnTo>
                  <a:lnTo>
                    <a:pt x="330" y="165"/>
                  </a:lnTo>
                  <a:lnTo>
                    <a:pt x="166" y="4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9"/>
            <p:cNvSpPr/>
            <p:nvPr/>
          </p:nvSpPr>
          <p:spPr>
            <a:xfrm>
              <a:off x="7125475" y="3570000"/>
              <a:ext cx="11350" cy="14425"/>
            </a:xfrm>
            <a:custGeom>
              <a:avLst/>
              <a:gdLst/>
              <a:ahLst/>
              <a:cxnLst/>
              <a:rect l="l" t="t" r="r" b="b"/>
              <a:pathLst>
                <a:path w="454" h="577" extrusionOk="0">
                  <a:moveTo>
                    <a:pt x="12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42" y="206"/>
                  </a:lnTo>
                  <a:lnTo>
                    <a:pt x="83" y="247"/>
                  </a:lnTo>
                  <a:lnTo>
                    <a:pt x="207" y="453"/>
                  </a:lnTo>
                  <a:lnTo>
                    <a:pt x="207" y="495"/>
                  </a:lnTo>
                  <a:lnTo>
                    <a:pt x="289" y="577"/>
                  </a:lnTo>
                  <a:lnTo>
                    <a:pt x="371" y="577"/>
                  </a:lnTo>
                  <a:lnTo>
                    <a:pt x="413" y="536"/>
                  </a:lnTo>
                  <a:lnTo>
                    <a:pt x="454" y="453"/>
                  </a:lnTo>
                  <a:lnTo>
                    <a:pt x="330" y="247"/>
                  </a:lnTo>
                  <a:lnTo>
                    <a:pt x="207" y="4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9"/>
            <p:cNvSpPr/>
            <p:nvPr/>
          </p:nvSpPr>
          <p:spPr>
            <a:xfrm>
              <a:off x="7135775" y="3567925"/>
              <a:ext cx="11350" cy="14450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42" y="1"/>
                  </a:moveTo>
                  <a:lnTo>
                    <a:pt x="1" y="83"/>
                  </a:lnTo>
                  <a:lnTo>
                    <a:pt x="42" y="166"/>
                  </a:lnTo>
                  <a:lnTo>
                    <a:pt x="83" y="207"/>
                  </a:lnTo>
                  <a:lnTo>
                    <a:pt x="124" y="289"/>
                  </a:lnTo>
                  <a:lnTo>
                    <a:pt x="165" y="413"/>
                  </a:lnTo>
                  <a:lnTo>
                    <a:pt x="206" y="495"/>
                  </a:lnTo>
                  <a:lnTo>
                    <a:pt x="289" y="578"/>
                  </a:lnTo>
                  <a:lnTo>
                    <a:pt x="371" y="578"/>
                  </a:lnTo>
                  <a:lnTo>
                    <a:pt x="412" y="536"/>
                  </a:lnTo>
                  <a:lnTo>
                    <a:pt x="454" y="454"/>
                  </a:lnTo>
                  <a:lnTo>
                    <a:pt x="330" y="207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9"/>
            <p:cNvSpPr/>
            <p:nvPr/>
          </p:nvSpPr>
          <p:spPr>
            <a:xfrm>
              <a:off x="7103850" y="3185925"/>
              <a:ext cx="141100" cy="387175"/>
            </a:xfrm>
            <a:custGeom>
              <a:avLst/>
              <a:gdLst/>
              <a:ahLst/>
              <a:cxnLst/>
              <a:rect l="l" t="t" r="r" b="b"/>
              <a:pathLst>
                <a:path w="5644" h="15487" extrusionOk="0">
                  <a:moveTo>
                    <a:pt x="1" y="1"/>
                  </a:moveTo>
                  <a:lnTo>
                    <a:pt x="124" y="2225"/>
                  </a:lnTo>
                  <a:lnTo>
                    <a:pt x="371" y="4655"/>
                  </a:lnTo>
                  <a:lnTo>
                    <a:pt x="619" y="7208"/>
                  </a:lnTo>
                  <a:lnTo>
                    <a:pt x="948" y="9680"/>
                  </a:lnTo>
                  <a:lnTo>
                    <a:pt x="1483" y="13716"/>
                  </a:lnTo>
                  <a:lnTo>
                    <a:pt x="1731" y="15363"/>
                  </a:lnTo>
                  <a:lnTo>
                    <a:pt x="2060" y="15446"/>
                  </a:lnTo>
                  <a:lnTo>
                    <a:pt x="2390" y="15487"/>
                  </a:lnTo>
                  <a:lnTo>
                    <a:pt x="3007" y="15487"/>
                  </a:lnTo>
                  <a:lnTo>
                    <a:pt x="3460" y="15446"/>
                  </a:lnTo>
                  <a:lnTo>
                    <a:pt x="3666" y="15405"/>
                  </a:lnTo>
                  <a:lnTo>
                    <a:pt x="3707" y="14128"/>
                  </a:lnTo>
                  <a:lnTo>
                    <a:pt x="3831" y="12851"/>
                  </a:lnTo>
                  <a:lnTo>
                    <a:pt x="4078" y="10215"/>
                  </a:lnTo>
                  <a:lnTo>
                    <a:pt x="4408" y="7620"/>
                  </a:lnTo>
                  <a:lnTo>
                    <a:pt x="4778" y="5232"/>
                  </a:lnTo>
                  <a:lnTo>
                    <a:pt x="5108" y="3131"/>
                  </a:lnTo>
                  <a:lnTo>
                    <a:pt x="5355" y="1484"/>
                  </a:lnTo>
                  <a:lnTo>
                    <a:pt x="5643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9"/>
            <p:cNvSpPr/>
            <p:nvPr/>
          </p:nvSpPr>
          <p:spPr>
            <a:xfrm>
              <a:off x="7248000" y="3570000"/>
              <a:ext cx="133875" cy="43275"/>
            </a:xfrm>
            <a:custGeom>
              <a:avLst/>
              <a:gdLst/>
              <a:ahLst/>
              <a:cxnLst/>
              <a:rect l="l" t="t" r="r" b="b"/>
              <a:pathLst>
                <a:path w="5355" h="1731" extrusionOk="0">
                  <a:moveTo>
                    <a:pt x="2266" y="0"/>
                  </a:moveTo>
                  <a:lnTo>
                    <a:pt x="330" y="42"/>
                  </a:lnTo>
                  <a:lnTo>
                    <a:pt x="207" y="330"/>
                  </a:lnTo>
                  <a:lnTo>
                    <a:pt x="166" y="412"/>
                  </a:lnTo>
                  <a:lnTo>
                    <a:pt x="83" y="577"/>
                  </a:lnTo>
                  <a:lnTo>
                    <a:pt x="42" y="906"/>
                  </a:lnTo>
                  <a:lnTo>
                    <a:pt x="1" y="1318"/>
                  </a:lnTo>
                  <a:lnTo>
                    <a:pt x="42" y="1730"/>
                  </a:lnTo>
                  <a:lnTo>
                    <a:pt x="1401" y="1730"/>
                  </a:lnTo>
                  <a:lnTo>
                    <a:pt x="5355" y="1689"/>
                  </a:lnTo>
                  <a:lnTo>
                    <a:pt x="5355" y="1607"/>
                  </a:lnTo>
                  <a:lnTo>
                    <a:pt x="5314" y="1359"/>
                  </a:lnTo>
                  <a:lnTo>
                    <a:pt x="5273" y="1195"/>
                  </a:lnTo>
                  <a:lnTo>
                    <a:pt x="5231" y="1030"/>
                  </a:lnTo>
                  <a:lnTo>
                    <a:pt x="5108" y="906"/>
                  </a:lnTo>
                  <a:lnTo>
                    <a:pt x="4943" y="783"/>
                  </a:lnTo>
                  <a:lnTo>
                    <a:pt x="4572" y="618"/>
                  </a:lnTo>
                  <a:lnTo>
                    <a:pt x="3996" y="453"/>
                  </a:lnTo>
                  <a:lnTo>
                    <a:pt x="2266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9"/>
            <p:cNvSpPr/>
            <p:nvPr/>
          </p:nvSpPr>
          <p:spPr>
            <a:xfrm>
              <a:off x="7248000" y="3602950"/>
              <a:ext cx="133875" cy="10325"/>
            </a:xfrm>
            <a:custGeom>
              <a:avLst/>
              <a:gdLst/>
              <a:ahLst/>
              <a:cxnLst/>
              <a:rect l="l" t="t" r="r" b="b"/>
              <a:pathLst>
                <a:path w="5355" h="413" extrusionOk="0">
                  <a:moveTo>
                    <a:pt x="1" y="0"/>
                  </a:moveTo>
                  <a:lnTo>
                    <a:pt x="42" y="412"/>
                  </a:lnTo>
                  <a:lnTo>
                    <a:pt x="5355" y="371"/>
                  </a:lnTo>
                  <a:lnTo>
                    <a:pt x="5355" y="289"/>
                  </a:lnTo>
                  <a:lnTo>
                    <a:pt x="5314" y="41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9"/>
            <p:cNvSpPr/>
            <p:nvPr/>
          </p:nvSpPr>
          <p:spPr>
            <a:xfrm>
              <a:off x="7341700" y="3581325"/>
              <a:ext cx="40175" cy="31950"/>
            </a:xfrm>
            <a:custGeom>
              <a:avLst/>
              <a:gdLst/>
              <a:ahLst/>
              <a:cxnLst/>
              <a:rect l="l" t="t" r="r" b="b"/>
              <a:pathLst>
                <a:path w="1607" h="1278" extrusionOk="0">
                  <a:moveTo>
                    <a:pt x="248" y="0"/>
                  </a:moveTo>
                  <a:lnTo>
                    <a:pt x="83" y="289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1071"/>
                  </a:lnTo>
                  <a:lnTo>
                    <a:pt x="83" y="1277"/>
                  </a:lnTo>
                  <a:lnTo>
                    <a:pt x="1607" y="1236"/>
                  </a:lnTo>
                  <a:lnTo>
                    <a:pt x="1607" y="1154"/>
                  </a:lnTo>
                  <a:lnTo>
                    <a:pt x="1566" y="906"/>
                  </a:lnTo>
                  <a:lnTo>
                    <a:pt x="1525" y="742"/>
                  </a:lnTo>
                  <a:lnTo>
                    <a:pt x="1483" y="577"/>
                  </a:lnTo>
                  <a:lnTo>
                    <a:pt x="1360" y="453"/>
                  </a:lnTo>
                  <a:lnTo>
                    <a:pt x="1195" y="330"/>
                  </a:lnTo>
                  <a:lnTo>
                    <a:pt x="824" y="16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9"/>
            <p:cNvSpPr/>
            <p:nvPr/>
          </p:nvSpPr>
          <p:spPr>
            <a:xfrm>
              <a:off x="7327300" y="3574125"/>
              <a:ext cx="10300" cy="13400"/>
            </a:xfrm>
            <a:custGeom>
              <a:avLst/>
              <a:gdLst/>
              <a:ahLst/>
              <a:cxnLst/>
              <a:rect l="l" t="t" r="r" b="b"/>
              <a:pathLst>
                <a:path w="412" h="536" extrusionOk="0">
                  <a:moveTo>
                    <a:pt x="288" y="0"/>
                  </a:moveTo>
                  <a:lnTo>
                    <a:pt x="206" y="41"/>
                  </a:lnTo>
                  <a:lnTo>
                    <a:pt x="83" y="165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83" y="535"/>
                  </a:lnTo>
                  <a:lnTo>
                    <a:pt x="165" y="494"/>
                  </a:lnTo>
                  <a:lnTo>
                    <a:pt x="206" y="453"/>
                  </a:lnTo>
                  <a:lnTo>
                    <a:pt x="206" y="371"/>
                  </a:lnTo>
                  <a:lnTo>
                    <a:pt x="288" y="247"/>
                  </a:lnTo>
                  <a:lnTo>
                    <a:pt x="371" y="165"/>
                  </a:lnTo>
                  <a:lnTo>
                    <a:pt x="412" y="82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9"/>
            <p:cNvSpPr/>
            <p:nvPr/>
          </p:nvSpPr>
          <p:spPr>
            <a:xfrm>
              <a:off x="7317000" y="3570000"/>
              <a:ext cx="10325" cy="14425"/>
            </a:xfrm>
            <a:custGeom>
              <a:avLst/>
              <a:gdLst/>
              <a:ahLst/>
              <a:cxnLst/>
              <a:rect l="l" t="t" r="r" b="b"/>
              <a:pathLst>
                <a:path w="413" h="577" extrusionOk="0">
                  <a:moveTo>
                    <a:pt x="289" y="0"/>
                  </a:moveTo>
                  <a:lnTo>
                    <a:pt x="206" y="42"/>
                  </a:lnTo>
                  <a:lnTo>
                    <a:pt x="83" y="247"/>
                  </a:lnTo>
                  <a:lnTo>
                    <a:pt x="0" y="453"/>
                  </a:lnTo>
                  <a:lnTo>
                    <a:pt x="0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06" y="495"/>
                  </a:lnTo>
                  <a:lnTo>
                    <a:pt x="247" y="453"/>
                  </a:lnTo>
                  <a:lnTo>
                    <a:pt x="330" y="247"/>
                  </a:lnTo>
                  <a:lnTo>
                    <a:pt x="371" y="206"/>
                  </a:lnTo>
                  <a:lnTo>
                    <a:pt x="412" y="124"/>
                  </a:lnTo>
                  <a:lnTo>
                    <a:pt x="371" y="4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9"/>
            <p:cNvSpPr/>
            <p:nvPr/>
          </p:nvSpPr>
          <p:spPr>
            <a:xfrm>
              <a:off x="7306700" y="3567925"/>
              <a:ext cx="10325" cy="14450"/>
            </a:xfrm>
            <a:custGeom>
              <a:avLst/>
              <a:gdLst/>
              <a:ahLst/>
              <a:cxnLst/>
              <a:rect l="l" t="t" r="r" b="b"/>
              <a:pathLst>
                <a:path w="413" h="578" extrusionOk="0">
                  <a:moveTo>
                    <a:pt x="206" y="1"/>
                  </a:moveTo>
                  <a:lnTo>
                    <a:pt x="83" y="207"/>
                  </a:lnTo>
                  <a:lnTo>
                    <a:pt x="0" y="454"/>
                  </a:lnTo>
                  <a:lnTo>
                    <a:pt x="0" y="536"/>
                  </a:lnTo>
                  <a:lnTo>
                    <a:pt x="83" y="578"/>
                  </a:lnTo>
                  <a:lnTo>
                    <a:pt x="165" y="578"/>
                  </a:lnTo>
                  <a:lnTo>
                    <a:pt x="206" y="495"/>
                  </a:lnTo>
                  <a:lnTo>
                    <a:pt x="248" y="413"/>
                  </a:lnTo>
                  <a:lnTo>
                    <a:pt x="289" y="289"/>
                  </a:lnTo>
                  <a:lnTo>
                    <a:pt x="330" y="207"/>
                  </a:lnTo>
                  <a:lnTo>
                    <a:pt x="371" y="207"/>
                  </a:lnTo>
                  <a:lnTo>
                    <a:pt x="371" y="166"/>
                  </a:lnTo>
                  <a:lnTo>
                    <a:pt x="412" y="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9"/>
            <p:cNvSpPr/>
            <p:nvPr/>
          </p:nvSpPr>
          <p:spPr>
            <a:xfrm>
              <a:off x="7186225" y="3185925"/>
              <a:ext cx="142125" cy="387175"/>
            </a:xfrm>
            <a:custGeom>
              <a:avLst/>
              <a:gdLst/>
              <a:ahLst/>
              <a:cxnLst/>
              <a:rect l="l" t="t" r="r" b="b"/>
              <a:pathLst>
                <a:path w="5685" h="15487" extrusionOk="0">
                  <a:moveTo>
                    <a:pt x="1" y="1"/>
                  </a:moveTo>
                  <a:lnTo>
                    <a:pt x="330" y="1690"/>
                  </a:lnTo>
                  <a:lnTo>
                    <a:pt x="1154" y="5726"/>
                  </a:lnTo>
                  <a:lnTo>
                    <a:pt x="2060" y="10792"/>
                  </a:lnTo>
                  <a:lnTo>
                    <a:pt x="2472" y="13222"/>
                  </a:lnTo>
                  <a:lnTo>
                    <a:pt x="2801" y="15405"/>
                  </a:lnTo>
                  <a:lnTo>
                    <a:pt x="3007" y="15446"/>
                  </a:lnTo>
                  <a:lnTo>
                    <a:pt x="3460" y="15487"/>
                  </a:lnTo>
                  <a:lnTo>
                    <a:pt x="4078" y="15487"/>
                  </a:lnTo>
                  <a:lnTo>
                    <a:pt x="4408" y="15446"/>
                  </a:lnTo>
                  <a:lnTo>
                    <a:pt x="4737" y="15363"/>
                  </a:lnTo>
                  <a:lnTo>
                    <a:pt x="4902" y="13798"/>
                  </a:lnTo>
                  <a:lnTo>
                    <a:pt x="5231" y="9886"/>
                  </a:lnTo>
                  <a:lnTo>
                    <a:pt x="5437" y="7456"/>
                  </a:lnTo>
                  <a:lnTo>
                    <a:pt x="5561" y="4902"/>
                  </a:lnTo>
                  <a:lnTo>
                    <a:pt x="5643" y="2348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9"/>
            <p:cNvSpPr/>
            <p:nvPr/>
          </p:nvSpPr>
          <p:spPr>
            <a:xfrm>
              <a:off x="7074000" y="3181825"/>
              <a:ext cx="278025" cy="219325"/>
            </a:xfrm>
            <a:custGeom>
              <a:avLst/>
              <a:gdLst/>
              <a:ahLst/>
              <a:cxnLst/>
              <a:rect l="l" t="t" r="r" b="b"/>
              <a:pathLst>
                <a:path w="11121" h="8773" extrusionOk="0">
                  <a:moveTo>
                    <a:pt x="1154" y="0"/>
                  </a:moveTo>
                  <a:lnTo>
                    <a:pt x="783" y="2883"/>
                  </a:lnTo>
                  <a:lnTo>
                    <a:pt x="0" y="8196"/>
                  </a:lnTo>
                  <a:lnTo>
                    <a:pt x="247" y="8237"/>
                  </a:lnTo>
                  <a:lnTo>
                    <a:pt x="989" y="8402"/>
                  </a:lnTo>
                  <a:lnTo>
                    <a:pt x="1112" y="8402"/>
                  </a:lnTo>
                  <a:lnTo>
                    <a:pt x="1813" y="8526"/>
                  </a:lnTo>
                  <a:lnTo>
                    <a:pt x="2636" y="8608"/>
                  </a:lnTo>
                  <a:lnTo>
                    <a:pt x="2760" y="8608"/>
                  </a:lnTo>
                  <a:lnTo>
                    <a:pt x="3625" y="8690"/>
                  </a:lnTo>
                  <a:lnTo>
                    <a:pt x="4572" y="8732"/>
                  </a:lnTo>
                  <a:lnTo>
                    <a:pt x="4696" y="8732"/>
                  </a:lnTo>
                  <a:lnTo>
                    <a:pt x="5890" y="8773"/>
                  </a:lnTo>
                  <a:lnTo>
                    <a:pt x="7126" y="8690"/>
                  </a:lnTo>
                  <a:lnTo>
                    <a:pt x="7208" y="8690"/>
                  </a:lnTo>
                  <a:lnTo>
                    <a:pt x="8402" y="8567"/>
                  </a:lnTo>
                  <a:lnTo>
                    <a:pt x="8526" y="8526"/>
                  </a:lnTo>
                  <a:lnTo>
                    <a:pt x="9350" y="8361"/>
                  </a:lnTo>
                  <a:lnTo>
                    <a:pt x="10215" y="8196"/>
                  </a:lnTo>
                  <a:lnTo>
                    <a:pt x="10338" y="8155"/>
                  </a:lnTo>
                  <a:lnTo>
                    <a:pt x="11121" y="7908"/>
                  </a:lnTo>
                  <a:lnTo>
                    <a:pt x="10709" y="4819"/>
                  </a:lnTo>
                  <a:lnTo>
                    <a:pt x="10379" y="2224"/>
                  </a:lnTo>
                  <a:lnTo>
                    <a:pt x="10256" y="1030"/>
                  </a:lnTo>
                  <a:lnTo>
                    <a:pt x="10173" y="83"/>
                  </a:lnTo>
                  <a:lnTo>
                    <a:pt x="8114" y="83"/>
                  </a:lnTo>
                  <a:lnTo>
                    <a:pt x="6508" y="41"/>
                  </a:lnTo>
                  <a:lnTo>
                    <a:pt x="3172" y="4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C0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9"/>
            <p:cNvSpPr/>
            <p:nvPr/>
          </p:nvSpPr>
          <p:spPr>
            <a:xfrm>
              <a:off x="7023550" y="2533125"/>
              <a:ext cx="350100" cy="395425"/>
            </a:xfrm>
            <a:custGeom>
              <a:avLst/>
              <a:gdLst/>
              <a:ahLst/>
              <a:cxnLst/>
              <a:rect l="l" t="t" r="r" b="b"/>
              <a:pathLst>
                <a:path w="14004" h="15817" extrusionOk="0">
                  <a:moveTo>
                    <a:pt x="6055" y="1"/>
                  </a:moveTo>
                  <a:lnTo>
                    <a:pt x="5313" y="83"/>
                  </a:lnTo>
                  <a:lnTo>
                    <a:pt x="4572" y="289"/>
                  </a:lnTo>
                  <a:lnTo>
                    <a:pt x="4242" y="372"/>
                  </a:lnTo>
                  <a:lnTo>
                    <a:pt x="3872" y="536"/>
                  </a:lnTo>
                  <a:lnTo>
                    <a:pt x="3583" y="701"/>
                  </a:lnTo>
                  <a:lnTo>
                    <a:pt x="3254" y="866"/>
                  </a:lnTo>
                  <a:lnTo>
                    <a:pt x="2966" y="1072"/>
                  </a:lnTo>
                  <a:lnTo>
                    <a:pt x="2677" y="1319"/>
                  </a:lnTo>
                  <a:lnTo>
                    <a:pt x="2430" y="1566"/>
                  </a:lnTo>
                  <a:lnTo>
                    <a:pt x="2224" y="1854"/>
                  </a:lnTo>
                  <a:lnTo>
                    <a:pt x="2018" y="2143"/>
                  </a:lnTo>
                  <a:lnTo>
                    <a:pt x="1812" y="2472"/>
                  </a:lnTo>
                  <a:lnTo>
                    <a:pt x="1689" y="2843"/>
                  </a:lnTo>
                  <a:lnTo>
                    <a:pt x="1565" y="3213"/>
                  </a:lnTo>
                  <a:lnTo>
                    <a:pt x="1442" y="3872"/>
                  </a:lnTo>
                  <a:lnTo>
                    <a:pt x="1401" y="4614"/>
                  </a:lnTo>
                  <a:lnTo>
                    <a:pt x="1442" y="5314"/>
                  </a:lnTo>
                  <a:lnTo>
                    <a:pt x="1524" y="6014"/>
                  </a:lnTo>
                  <a:lnTo>
                    <a:pt x="1606" y="6344"/>
                  </a:lnTo>
                  <a:lnTo>
                    <a:pt x="1606" y="6673"/>
                  </a:lnTo>
                  <a:lnTo>
                    <a:pt x="1606" y="7003"/>
                  </a:lnTo>
                  <a:lnTo>
                    <a:pt x="1565" y="7332"/>
                  </a:lnTo>
                  <a:lnTo>
                    <a:pt x="1483" y="7661"/>
                  </a:lnTo>
                  <a:lnTo>
                    <a:pt x="1359" y="7950"/>
                  </a:lnTo>
                  <a:lnTo>
                    <a:pt x="1030" y="8568"/>
                  </a:lnTo>
                  <a:lnTo>
                    <a:pt x="700" y="9227"/>
                  </a:lnTo>
                  <a:lnTo>
                    <a:pt x="330" y="9886"/>
                  </a:lnTo>
                  <a:lnTo>
                    <a:pt x="206" y="10215"/>
                  </a:lnTo>
                  <a:lnTo>
                    <a:pt x="83" y="10545"/>
                  </a:lnTo>
                  <a:lnTo>
                    <a:pt x="41" y="10915"/>
                  </a:lnTo>
                  <a:lnTo>
                    <a:pt x="0" y="11286"/>
                  </a:lnTo>
                  <a:lnTo>
                    <a:pt x="41" y="11533"/>
                  </a:lnTo>
                  <a:lnTo>
                    <a:pt x="83" y="11780"/>
                  </a:lnTo>
                  <a:lnTo>
                    <a:pt x="247" y="12233"/>
                  </a:lnTo>
                  <a:lnTo>
                    <a:pt x="494" y="12686"/>
                  </a:lnTo>
                  <a:lnTo>
                    <a:pt x="824" y="13098"/>
                  </a:lnTo>
                  <a:lnTo>
                    <a:pt x="1195" y="13428"/>
                  </a:lnTo>
                  <a:lnTo>
                    <a:pt x="1565" y="13757"/>
                  </a:lnTo>
                  <a:lnTo>
                    <a:pt x="2018" y="14004"/>
                  </a:lnTo>
                  <a:lnTo>
                    <a:pt x="2471" y="14251"/>
                  </a:lnTo>
                  <a:lnTo>
                    <a:pt x="3501" y="14746"/>
                  </a:lnTo>
                  <a:lnTo>
                    <a:pt x="4036" y="14951"/>
                  </a:lnTo>
                  <a:lnTo>
                    <a:pt x="4572" y="15157"/>
                  </a:lnTo>
                  <a:lnTo>
                    <a:pt x="5643" y="15446"/>
                  </a:lnTo>
                  <a:lnTo>
                    <a:pt x="6755" y="15652"/>
                  </a:lnTo>
                  <a:lnTo>
                    <a:pt x="7867" y="15775"/>
                  </a:lnTo>
                  <a:lnTo>
                    <a:pt x="8979" y="15816"/>
                  </a:lnTo>
                  <a:lnTo>
                    <a:pt x="9885" y="15775"/>
                  </a:lnTo>
                  <a:lnTo>
                    <a:pt x="10297" y="15693"/>
                  </a:lnTo>
                  <a:lnTo>
                    <a:pt x="10750" y="15610"/>
                  </a:lnTo>
                  <a:lnTo>
                    <a:pt x="11162" y="15487"/>
                  </a:lnTo>
                  <a:lnTo>
                    <a:pt x="11574" y="15322"/>
                  </a:lnTo>
                  <a:lnTo>
                    <a:pt x="11985" y="15116"/>
                  </a:lnTo>
                  <a:lnTo>
                    <a:pt x="12356" y="14869"/>
                  </a:lnTo>
                  <a:lnTo>
                    <a:pt x="12727" y="14581"/>
                  </a:lnTo>
                  <a:lnTo>
                    <a:pt x="13015" y="14251"/>
                  </a:lnTo>
                  <a:lnTo>
                    <a:pt x="13303" y="13881"/>
                  </a:lnTo>
                  <a:lnTo>
                    <a:pt x="13550" y="13510"/>
                  </a:lnTo>
                  <a:lnTo>
                    <a:pt x="13756" y="13098"/>
                  </a:lnTo>
                  <a:lnTo>
                    <a:pt x="13880" y="12645"/>
                  </a:lnTo>
                  <a:lnTo>
                    <a:pt x="13962" y="12192"/>
                  </a:lnTo>
                  <a:lnTo>
                    <a:pt x="14004" y="11739"/>
                  </a:lnTo>
                  <a:lnTo>
                    <a:pt x="14004" y="11245"/>
                  </a:lnTo>
                  <a:lnTo>
                    <a:pt x="13921" y="10750"/>
                  </a:lnTo>
                  <a:lnTo>
                    <a:pt x="13756" y="10256"/>
                  </a:lnTo>
                  <a:lnTo>
                    <a:pt x="13633" y="9762"/>
                  </a:lnTo>
                  <a:lnTo>
                    <a:pt x="13262" y="8815"/>
                  </a:lnTo>
                  <a:lnTo>
                    <a:pt x="13097" y="8320"/>
                  </a:lnTo>
                  <a:lnTo>
                    <a:pt x="12974" y="7826"/>
                  </a:lnTo>
                  <a:lnTo>
                    <a:pt x="12891" y="7208"/>
                  </a:lnTo>
                  <a:lnTo>
                    <a:pt x="12850" y="6591"/>
                  </a:lnTo>
                  <a:lnTo>
                    <a:pt x="12891" y="5355"/>
                  </a:lnTo>
                  <a:lnTo>
                    <a:pt x="12850" y="4737"/>
                  </a:lnTo>
                  <a:lnTo>
                    <a:pt x="12768" y="4119"/>
                  </a:lnTo>
                  <a:lnTo>
                    <a:pt x="12603" y="3543"/>
                  </a:lnTo>
                  <a:lnTo>
                    <a:pt x="12480" y="3255"/>
                  </a:lnTo>
                  <a:lnTo>
                    <a:pt x="12356" y="2966"/>
                  </a:lnTo>
                  <a:lnTo>
                    <a:pt x="12150" y="2596"/>
                  </a:lnTo>
                  <a:lnTo>
                    <a:pt x="11862" y="2225"/>
                  </a:lnTo>
                  <a:lnTo>
                    <a:pt x="11574" y="1895"/>
                  </a:lnTo>
                  <a:lnTo>
                    <a:pt x="11285" y="1566"/>
                  </a:lnTo>
                  <a:lnTo>
                    <a:pt x="10915" y="1278"/>
                  </a:lnTo>
                  <a:lnTo>
                    <a:pt x="10544" y="1031"/>
                  </a:lnTo>
                  <a:lnTo>
                    <a:pt x="10173" y="825"/>
                  </a:lnTo>
                  <a:lnTo>
                    <a:pt x="9761" y="619"/>
                  </a:lnTo>
                  <a:lnTo>
                    <a:pt x="9349" y="454"/>
                  </a:lnTo>
                  <a:lnTo>
                    <a:pt x="8896" y="289"/>
                  </a:lnTo>
                  <a:lnTo>
                    <a:pt x="8402" y="207"/>
                  </a:lnTo>
                  <a:lnTo>
                    <a:pt x="7949" y="124"/>
                  </a:lnTo>
                  <a:lnTo>
                    <a:pt x="7455" y="42"/>
                  </a:lnTo>
                  <a:lnTo>
                    <a:pt x="70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9"/>
            <p:cNvSpPr/>
            <p:nvPr/>
          </p:nvSpPr>
          <p:spPr>
            <a:xfrm>
              <a:off x="6951475" y="2790550"/>
              <a:ext cx="198750" cy="197725"/>
            </a:xfrm>
            <a:custGeom>
              <a:avLst/>
              <a:gdLst/>
              <a:ahLst/>
              <a:cxnLst/>
              <a:rect l="l" t="t" r="r" b="b"/>
              <a:pathLst>
                <a:path w="7950" h="7909" extrusionOk="0">
                  <a:moveTo>
                    <a:pt x="1359" y="0"/>
                  </a:moveTo>
                  <a:lnTo>
                    <a:pt x="0" y="412"/>
                  </a:lnTo>
                  <a:lnTo>
                    <a:pt x="206" y="1195"/>
                  </a:lnTo>
                  <a:lnTo>
                    <a:pt x="412" y="1977"/>
                  </a:lnTo>
                  <a:lnTo>
                    <a:pt x="700" y="2883"/>
                  </a:lnTo>
                  <a:lnTo>
                    <a:pt x="1030" y="3872"/>
                  </a:lnTo>
                  <a:lnTo>
                    <a:pt x="1442" y="4778"/>
                  </a:lnTo>
                  <a:lnTo>
                    <a:pt x="1648" y="5190"/>
                  </a:lnTo>
                  <a:lnTo>
                    <a:pt x="1854" y="5561"/>
                  </a:lnTo>
                  <a:lnTo>
                    <a:pt x="2059" y="5849"/>
                  </a:lnTo>
                  <a:lnTo>
                    <a:pt x="2307" y="6096"/>
                  </a:lnTo>
                  <a:lnTo>
                    <a:pt x="2513" y="6261"/>
                  </a:lnTo>
                  <a:lnTo>
                    <a:pt x="2842" y="6425"/>
                  </a:lnTo>
                  <a:lnTo>
                    <a:pt x="3542" y="6755"/>
                  </a:lnTo>
                  <a:lnTo>
                    <a:pt x="4407" y="7084"/>
                  </a:lnTo>
                  <a:lnTo>
                    <a:pt x="5272" y="7332"/>
                  </a:lnTo>
                  <a:lnTo>
                    <a:pt x="6755" y="7743"/>
                  </a:lnTo>
                  <a:lnTo>
                    <a:pt x="7414" y="7908"/>
                  </a:lnTo>
                  <a:lnTo>
                    <a:pt x="7949" y="4902"/>
                  </a:lnTo>
                  <a:lnTo>
                    <a:pt x="5931" y="4613"/>
                  </a:lnTo>
                  <a:lnTo>
                    <a:pt x="4448" y="4325"/>
                  </a:lnTo>
                  <a:lnTo>
                    <a:pt x="3913" y="4201"/>
                  </a:lnTo>
                  <a:lnTo>
                    <a:pt x="3625" y="4119"/>
                  </a:lnTo>
                  <a:lnTo>
                    <a:pt x="3501" y="3995"/>
                  </a:lnTo>
                  <a:lnTo>
                    <a:pt x="3377" y="3831"/>
                  </a:lnTo>
                  <a:lnTo>
                    <a:pt x="3048" y="3336"/>
                  </a:lnTo>
                  <a:lnTo>
                    <a:pt x="2307" y="1936"/>
                  </a:lnTo>
                  <a:lnTo>
                    <a:pt x="1648" y="577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79"/>
            <p:cNvSpPr/>
            <p:nvPr/>
          </p:nvSpPr>
          <p:spPr>
            <a:xfrm>
              <a:off x="6906150" y="2725675"/>
              <a:ext cx="86525" cy="75200"/>
            </a:xfrm>
            <a:custGeom>
              <a:avLst/>
              <a:gdLst/>
              <a:ahLst/>
              <a:cxnLst/>
              <a:rect l="l" t="t" r="r" b="b"/>
              <a:pathLst>
                <a:path w="3461" h="3008" extrusionOk="0">
                  <a:moveTo>
                    <a:pt x="1360" y="1"/>
                  </a:moveTo>
                  <a:lnTo>
                    <a:pt x="1278" y="83"/>
                  </a:lnTo>
                  <a:lnTo>
                    <a:pt x="1278" y="207"/>
                  </a:lnTo>
                  <a:lnTo>
                    <a:pt x="1278" y="371"/>
                  </a:lnTo>
                  <a:lnTo>
                    <a:pt x="1360" y="577"/>
                  </a:lnTo>
                  <a:lnTo>
                    <a:pt x="1484" y="907"/>
                  </a:lnTo>
                  <a:lnTo>
                    <a:pt x="1566" y="1072"/>
                  </a:lnTo>
                  <a:lnTo>
                    <a:pt x="1360" y="948"/>
                  </a:lnTo>
                  <a:lnTo>
                    <a:pt x="866" y="783"/>
                  </a:lnTo>
                  <a:lnTo>
                    <a:pt x="619" y="701"/>
                  </a:lnTo>
                  <a:lnTo>
                    <a:pt x="372" y="618"/>
                  </a:lnTo>
                  <a:lnTo>
                    <a:pt x="207" y="618"/>
                  </a:lnTo>
                  <a:lnTo>
                    <a:pt x="125" y="660"/>
                  </a:lnTo>
                  <a:lnTo>
                    <a:pt x="83" y="701"/>
                  </a:lnTo>
                  <a:lnTo>
                    <a:pt x="83" y="783"/>
                  </a:lnTo>
                  <a:lnTo>
                    <a:pt x="83" y="824"/>
                  </a:lnTo>
                  <a:lnTo>
                    <a:pt x="207" y="948"/>
                  </a:lnTo>
                  <a:lnTo>
                    <a:pt x="372" y="1072"/>
                  </a:lnTo>
                  <a:lnTo>
                    <a:pt x="578" y="1154"/>
                  </a:lnTo>
                  <a:lnTo>
                    <a:pt x="989" y="1319"/>
                  </a:lnTo>
                  <a:lnTo>
                    <a:pt x="1154" y="1401"/>
                  </a:lnTo>
                  <a:lnTo>
                    <a:pt x="989" y="1401"/>
                  </a:lnTo>
                  <a:lnTo>
                    <a:pt x="578" y="1442"/>
                  </a:lnTo>
                  <a:lnTo>
                    <a:pt x="166" y="1525"/>
                  </a:lnTo>
                  <a:lnTo>
                    <a:pt x="42" y="1566"/>
                  </a:lnTo>
                  <a:lnTo>
                    <a:pt x="1" y="1689"/>
                  </a:lnTo>
                  <a:lnTo>
                    <a:pt x="1" y="1730"/>
                  </a:lnTo>
                  <a:lnTo>
                    <a:pt x="42" y="1772"/>
                  </a:lnTo>
                  <a:lnTo>
                    <a:pt x="166" y="1813"/>
                  </a:lnTo>
                  <a:lnTo>
                    <a:pt x="330" y="1854"/>
                  </a:lnTo>
                  <a:lnTo>
                    <a:pt x="578" y="1895"/>
                  </a:lnTo>
                  <a:lnTo>
                    <a:pt x="989" y="1895"/>
                  </a:lnTo>
                  <a:lnTo>
                    <a:pt x="1154" y="1854"/>
                  </a:lnTo>
                  <a:lnTo>
                    <a:pt x="1031" y="1978"/>
                  </a:lnTo>
                  <a:lnTo>
                    <a:pt x="784" y="2184"/>
                  </a:lnTo>
                  <a:lnTo>
                    <a:pt x="536" y="2431"/>
                  </a:lnTo>
                  <a:lnTo>
                    <a:pt x="495" y="2554"/>
                  </a:lnTo>
                  <a:lnTo>
                    <a:pt x="495" y="2637"/>
                  </a:lnTo>
                  <a:lnTo>
                    <a:pt x="578" y="2719"/>
                  </a:lnTo>
                  <a:lnTo>
                    <a:pt x="660" y="2719"/>
                  </a:lnTo>
                  <a:lnTo>
                    <a:pt x="989" y="2637"/>
                  </a:lnTo>
                  <a:lnTo>
                    <a:pt x="1278" y="2472"/>
                  </a:lnTo>
                  <a:lnTo>
                    <a:pt x="1401" y="2431"/>
                  </a:lnTo>
                  <a:lnTo>
                    <a:pt x="1484" y="2637"/>
                  </a:lnTo>
                  <a:lnTo>
                    <a:pt x="1607" y="2801"/>
                  </a:lnTo>
                  <a:lnTo>
                    <a:pt x="1813" y="3007"/>
                  </a:lnTo>
                  <a:lnTo>
                    <a:pt x="3172" y="2595"/>
                  </a:lnTo>
                  <a:lnTo>
                    <a:pt x="3172" y="2266"/>
                  </a:lnTo>
                  <a:lnTo>
                    <a:pt x="3172" y="1978"/>
                  </a:lnTo>
                  <a:lnTo>
                    <a:pt x="3214" y="1730"/>
                  </a:lnTo>
                  <a:lnTo>
                    <a:pt x="3419" y="1277"/>
                  </a:lnTo>
                  <a:lnTo>
                    <a:pt x="3461" y="1072"/>
                  </a:lnTo>
                  <a:lnTo>
                    <a:pt x="3461" y="989"/>
                  </a:lnTo>
                  <a:lnTo>
                    <a:pt x="3378" y="907"/>
                  </a:lnTo>
                  <a:lnTo>
                    <a:pt x="3296" y="907"/>
                  </a:lnTo>
                  <a:lnTo>
                    <a:pt x="3172" y="948"/>
                  </a:lnTo>
                  <a:lnTo>
                    <a:pt x="3049" y="1030"/>
                  </a:lnTo>
                  <a:lnTo>
                    <a:pt x="2925" y="1154"/>
                  </a:lnTo>
                  <a:lnTo>
                    <a:pt x="2719" y="1401"/>
                  </a:lnTo>
                  <a:lnTo>
                    <a:pt x="2637" y="1525"/>
                  </a:lnTo>
                  <a:lnTo>
                    <a:pt x="2472" y="1277"/>
                  </a:lnTo>
                  <a:lnTo>
                    <a:pt x="2101" y="701"/>
                  </a:lnTo>
                  <a:lnTo>
                    <a:pt x="1854" y="454"/>
                  </a:lnTo>
                  <a:lnTo>
                    <a:pt x="1648" y="207"/>
                  </a:lnTo>
                  <a:lnTo>
                    <a:pt x="1484" y="42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9"/>
            <p:cNvSpPr/>
            <p:nvPr/>
          </p:nvSpPr>
          <p:spPr>
            <a:xfrm>
              <a:off x="7100775" y="2898650"/>
              <a:ext cx="231700" cy="308925"/>
            </a:xfrm>
            <a:custGeom>
              <a:avLst/>
              <a:gdLst/>
              <a:ahLst/>
              <a:cxnLst/>
              <a:rect l="l" t="t" r="r" b="b"/>
              <a:pathLst>
                <a:path w="9268" h="12357" extrusionOk="0">
                  <a:moveTo>
                    <a:pt x="3789" y="1"/>
                  </a:moveTo>
                  <a:lnTo>
                    <a:pt x="2101" y="536"/>
                  </a:lnTo>
                  <a:lnTo>
                    <a:pt x="1977" y="578"/>
                  </a:lnTo>
                  <a:lnTo>
                    <a:pt x="1936" y="660"/>
                  </a:lnTo>
                  <a:lnTo>
                    <a:pt x="1812" y="1360"/>
                  </a:lnTo>
                  <a:lnTo>
                    <a:pt x="1812" y="1484"/>
                  </a:lnTo>
                  <a:lnTo>
                    <a:pt x="1689" y="2184"/>
                  </a:lnTo>
                  <a:lnTo>
                    <a:pt x="1648" y="2307"/>
                  </a:lnTo>
                  <a:lnTo>
                    <a:pt x="1524" y="3008"/>
                  </a:lnTo>
                  <a:lnTo>
                    <a:pt x="1524" y="3131"/>
                  </a:lnTo>
                  <a:lnTo>
                    <a:pt x="1401" y="3790"/>
                  </a:lnTo>
                  <a:lnTo>
                    <a:pt x="1359" y="3955"/>
                  </a:lnTo>
                  <a:lnTo>
                    <a:pt x="1236" y="4614"/>
                  </a:lnTo>
                  <a:lnTo>
                    <a:pt x="1236" y="4779"/>
                  </a:lnTo>
                  <a:lnTo>
                    <a:pt x="1112" y="5438"/>
                  </a:lnTo>
                  <a:lnTo>
                    <a:pt x="1071" y="5561"/>
                  </a:lnTo>
                  <a:lnTo>
                    <a:pt x="947" y="6261"/>
                  </a:lnTo>
                  <a:lnTo>
                    <a:pt x="947" y="6385"/>
                  </a:lnTo>
                  <a:lnTo>
                    <a:pt x="824" y="7085"/>
                  </a:lnTo>
                  <a:lnTo>
                    <a:pt x="783" y="7209"/>
                  </a:lnTo>
                  <a:lnTo>
                    <a:pt x="659" y="7909"/>
                  </a:lnTo>
                  <a:lnTo>
                    <a:pt x="618" y="8032"/>
                  </a:lnTo>
                  <a:lnTo>
                    <a:pt x="536" y="8732"/>
                  </a:lnTo>
                  <a:lnTo>
                    <a:pt x="494" y="8856"/>
                  </a:lnTo>
                  <a:lnTo>
                    <a:pt x="371" y="9515"/>
                  </a:lnTo>
                  <a:lnTo>
                    <a:pt x="330" y="9680"/>
                  </a:lnTo>
                  <a:lnTo>
                    <a:pt x="206" y="10339"/>
                  </a:lnTo>
                  <a:lnTo>
                    <a:pt x="206" y="10462"/>
                  </a:lnTo>
                  <a:lnTo>
                    <a:pt x="83" y="11162"/>
                  </a:lnTo>
                  <a:lnTo>
                    <a:pt x="41" y="11286"/>
                  </a:lnTo>
                  <a:lnTo>
                    <a:pt x="0" y="11492"/>
                  </a:lnTo>
                  <a:lnTo>
                    <a:pt x="659" y="11780"/>
                  </a:lnTo>
                  <a:lnTo>
                    <a:pt x="1359" y="11986"/>
                  </a:lnTo>
                  <a:lnTo>
                    <a:pt x="2101" y="12151"/>
                  </a:lnTo>
                  <a:lnTo>
                    <a:pt x="2883" y="12274"/>
                  </a:lnTo>
                  <a:lnTo>
                    <a:pt x="3666" y="12357"/>
                  </a:lnTo>
                  <a:lnTo>
                    <a:pt x="5190" y="12357"/>
                  </a:lnTo>
                  <a:lnTo>
                    <a:pt x="5890" y="12316"/>
                  </a:lnTo>
                  <a:lnTo>
                    <a:pt x="7208" y="12233"/>
                  </a:lnTo>
                  <a:lnTo>
                    <a:pt x="8279" y="12068"/>
                  </a:lnTo>
                  <a:lnTo>
                    <a:pt x="9267" y="11904"/>
                  </a:lnTo>
                  <a:lnTo>
                    <a:pt x="9144" y="11286"/>
                  </a:lnTo>
                  <a:lnTo>
                    <a:pt x="9144" y="11121"/>
                  </a:lnTo>
                  <a:lnTo>
                    <a:pt x="9020" y="10462"/>
                  </a:lnTo>
                  <a:lnTo>
                    <a:pt x="9020" y="10339"/>
                  </a:lnTo>
                  <a:lnTo>
                    <a:pt x="8896" y="9639"/>
                  </a:lnTo>
                  <a:lnTo>
                    <a:pt x="8855" y="9515"/>
                  </a:lnTo>
                  <a:lnTo>
                    <a:pt x="8732" y="8815"/>
                  </a:lnTo>
                  <a:lnTo>
                    <a:pt x="8732" y="8691"/>
                  </a:lnTo>
                  <a:lnTo>
                    <a:pt x="8608" y="7991"/>
                  </a:lnTo>
                  <a:lnTo>
                    <a:pt x="8567" y="7868"/>
                  </a:lnTo>
                  <a:lnTo>
                    <a:pt x="8485" y="7209"/>
                  </a:lnTo>
                  <a:lnTo>
                    <a:pt x="8443" y="7044"/>
                  </a:lnTo>
                  <a:lnTo>
                    <a:pt x="8320" y="6385"/>
                  </a:lnTo>
                  <a:lnTo>
                    <a:pt x="8320" y="6261"/>
                  </a:lnTo>
                  <a:lnTo>
                    <a:pt x="8196" y="5561"/>
                  </a:lnTo>
                  <a:lnTo>
                    <a:pt x="8155" y="5438"/>
                  </a:lnTo>
                  <a:lnTo>
                    <a:pt x="8031" y="4737"/>
                  </a:lnTo>
                  <a:lnTo>
                    <a:pt x="8031" y="4614"/>
                  </a:lnTo>
                  <a:lnTo>
                    <a:pt x="7908" y="3914"/>
                  </a:lnTo>
                  <a:lnTo>
                    <a:pt x="7908" y="3790"/>
                  </a:lnTo>
                  <a:lnTo>
                    <a:pt x="7784" y="3090"/>
                  </a:lnTo>
                  <a:lnTo>
                    <a:pt x="7743" y="2966"/>
                  </a:lnTo>
                  <a:lnTo>
                    <a:pt x="7620" y="2266"/>
                  </a:lnTo>
                  <a:lnTo>
                    <a:pt x="7620" y="2143"/>
                  </a:lnTo>
                  <a:lnTo>
                    <a:pt x="7496" y="1442"/>
                  </a:lnTo>
                  <a:lnTo>
                    <a:pt x="7455" y="1319"/>
                  </a:lnTo>
                  <a:lnTo>
                    <a:pt x="7373" y="660"/>
                  </a:lnTo>
                  <a:lnTo>
                    <a:pt x="7331" y="578"/>
                  </a:lnTo>
                  <a:lnTo>
                    <a:pt x="7167" y="536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F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79"/>
            <p:cNvSpPr/>
            <p:nvPr/>
          </p:nvSpPr>
          <p:spPr>
            <a:xfrm>
              <a:off x="7259325" y="2913075"/>
              <a:ext cx="109175" cy="258475"/>
            </a:xfrm>
            <a:custGeom>
              <a:avLst/>
              <a:gdLst/>
              <a:ahLst/>
              <a:cxnLst/>
              <a:rect l="l" t="t" r="r" b="b"/>
              <a:pathLst>
                <a:path w="4367" h="10339" extrusionOk="0">
                  <a:moveTo>
                    <a:pt x="989" y="1"/>
                  </a:moveTo>
                  <a:lnTo>
                    <a:pt x="866" y="83"/>
                  </a:lnTo>
                  <a:lnTo>
                    <a:pt x="783" y="248"/>
                  </a:lnTo>
                  <a:lnTo>
                    <a:pt x="660" y="536"/>
                  </a:lnTo>
                  <a:lnTo>
                    <a:pt x="577" y="907"/>
                  </a:lnTo>
                  <a:lnTo>
                    <a:pt x="536" y="1442"/>
                  </a:lnTo>
                  <a:lnTo>
                    <a:pt x="577" y="2183"/>
                  </a:lnTo>
                  <a:lnTo>
                    <a:pt x="742" y="3131"/>
                  </a:lnTo>
                  <a:lnTo>
                    <a:pt x="825" y="3378"/>
                  </a:lnTo>
                  <a:lnTo>
                    <a:pt x="1031" y="3707"/>
                  </a:lnTo>
                  <a:lnTo>
                    <a:pt x="1525" y="4366"/>
                  </a:lnTo>
                  <a:lnTo>
                    <a:pt x="1978" y="4984"/>
                  </a:lnTo>
                  <a:lnTo>
                    <a:pt x="2143" y="5190"/>
                  </a:lnTo>
                  <a:lnTo>
                    <a:pt x="2184" y="5314"/>
                  </a:lnTo>
                  <a:lnTo>
                    <a:pt x="1813" y="6014"/>
                  </a:lnTo>
                  <a:lnTo>
                    <a:pt x="1072" y="7373"/>
                  </a:lnTo>
                  <a:lnTo>
                    <a:pt x="1" y="9350"/>
                  </a:lnTo>
                  <a:lnTo>
                    <a:pt x="989" y="10338"/>
                  </a:lnTo>
                  <a:lnTo>
                    <a:pt x="1484" y="9762"/>
                  </a:lnTo>
                  <a:lnTo>
                    <a:pt x="2596" y="8403"/>
                  </a:lnTo>
                  <a:lnTo>
                    <a:pt x="3213" y="7620"/>
                  </a:lnTo>
                  <a:lnTo>
                    <a:pt x="3749" y="6837"/>
                  </a:lnTo>
                  <a:lnTo>
                    <a:pt x="4161" y="6178"/>
                  </a:lnTo>
                  <a:lnTo>
                    <a:pt x="4284" y="5890"/>
                  </a:lnTo>
                  <a:lnTo>
                    <a:pt x="4367" y="5643"/>
                  </a:lnTo>
                  <a:lnTo>
                    <a:pt x="4367" y="5314"/>
                  </a:lnTo>
                  <a:lnTo>
                    <a:pt x="4367" y="4984"/>
                  </a:lnTo>
                  <a:lnTo>
                    <a:pt x="4284" y="4572"/>
                  </a:lnTo>
                  <a:lnTo>
                    <a:pt x="4161" y="4160"/>
                  </a:lnTo>
                  <a:lnTo>
                    <a:pt x="4037" y="3748"/>
                  </a:lnTo>
                  <a:lnTo>
                    <a:pt x="3831" y="3295"/>
                  </a:lnTo>
                  <a:lnTo>
                    <a:pt x="3625" y="2842"/>
                  </a:lnTo>
                  <a:lnTo>
                    <a:pt x="3378" y="2431"/>
                  </a:lnTo>
                  <a:lnTo>
                    <a:pt x="3131" y="2019"/>
                  </a:lnTo>
                  <a:lnTo>
                    <a:pt x="2843" y="1607"/>
                  </a:lnTo>
                  <a:lnTo>
                    <a:pt x="2554" y="1236"/>
                  </a:lnTo>
                  <a:lnTo>
                    <a:pt x="2266" y="865"/>
                  </a:lnTo>
                  <a:lnTo>
                    <a:pt x="1937" y="577"/>
                  </a:lnTo>
                  <a:lnTo>
                    <a:pt x="1648" y="330"/>
                  </a:lnTo>
                  <a:lnTo>
                    <a:pt x="1319" y="12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79"/>
            <p:cNvSpPr/>
            <p:nvPr/>
          </p:nvSpPr>
          <p:spPr>
            <a:xfrm>
              <a:off x="7219175" y="3146800"/>
              <a:ext cx="72100" cy="89600"/>
            </a:xfrm>
            <a:custGeom>
              <a:avLst/>
              <a:gdLst/>
              <a:ahLst/>
              <a:cxnLst/>
              <a:rect l="l" t="t" r="r" b="b"/>
              <a:pathLst>
                <a:path w="2884" h="3584" extrusionOk="0">
                  <a:moveTo>
                    <a:pt x="1607" y="1"/>
                  </a:moveTo>
                  <a:lnTo>
                    <a:pt x="1277" y="166"/>
                  </a:lnTo>
                  <a:lnTo>
                    <a:pt x="1030" y="289"/>
                  </a:lnTo>
                  <a:lnTo>
                    <a:pt x="783" y="371"/>
                  </a:lnTo>
                  <a:lnTo>
                    <a:pt x="330" y="371"/>
                  </a:lnTo>
                  <a:lnTo>
                    <a:pt x="124" y="413"/>
                  </a:lnTo>
                  <a:lnTo>
                    <a:pt x="42" y="495"/>
                  </a:lnTo>
                  <a:lnTo>
                    <a:pt x="1" y="577"/>
                  </a:lnTo>
                  <a:lnTo>
                    <a:pt x="1" y="660"/>
                  </a:lnTo>
                  <a:lnTo>
                    <a:pt x="124" y="742"/>
                  </a:lnTo>
                  <a:lnTo>
                    <a:pt x="248" y="825"/>
                  </a:lnTo>
                  <a:lnTo>
                    <a:pt x="412" y="866"/>
                  </a:lnTo>
                  <a:lnTo>
                    <a:pt x="742" y="948"/>
                  </a:lnTo>
                  <a:lnTo>
                    <a:pt x="907" y="948"/>
                  </a:lnTo>
                  <a:lnTo>
                    <a:pt x="742" y="1236"/>
                  </a:lnTo>
                  <a:lnTo>
                    <a:pt x="412" y="1813"/>
                  </a:lnTo>
                  <a:lnTo>
                    <a:pt x="289" y="2142"/>
                  </a:lnTo>
                  <a:lnTo>
                    <a:pt x="165" y="2431"/>
                  </a:lnTo>
                  <a:lnTo>
                    <a:pt x="124" y="2678"/>
                  </a:lnTo>
                  <a:lnTo>
                    <a:pt x="124" y="2760"/>
                  </a:lnTo>
                  <a:lnTo>
                    <a:pt x="124" y="2801"/>
                  </a:lnTo>
                  <a:lnTo>
                    <a:pt x="248" y="2843"/>
                  </a:lnTo>
                  <a:lnTo>
                    <a:pt x="371" y="2801"/>
                  </a:lnTo>
                  <a:lnTo>
                    <a:pt x="495" y="2678"/>
                  </a:lnTo>
                  <a:lnTo>
                    <a:pt x="660" y="2554"/>
                  </a:lnTo>
                  <a:lnTo>
                    <a:pt x="866" y="2266"/>
                  </a:lnTo>
                  <a:lnTo>
                    <a:pt x="989" y="2142"/>
                  </a:lnTo>
                  <a:lnTo>
                    <a:pt x="989" y="2348"/>
                  </a:lnTo>
                  <a:lnTo>
                    <a:pt x="1030" y="2884"/>
                  </a:lnTo>
                  <a:lnTo>
                    <a:pt x="1071" y="3131"/>
                  </a:lnTo>
                  <a:lnTo>
                    <a:pt x="1154" y="3378"/>
                  </a:lnTo>
                  <a:lnTo>
                    <a:pt x="1236" y="3543"/>
                  </a:lnTo>
                  <a:lnTo>
                    <a:pt x="1277" y="3584"/>
                  </a:lnTo>
                  <a:lnTo>
                    <a:pt x="1401" y="3584"/>
                  </a:lnTo>
                  <a:lnTo>
                    <a:pt x="1442" y="3543"/>
                  </a:lnTo>
                  <a:lnTo>
                    <a:pt x="1483" y="3378"/>
                  </a:lnTo>
                  <a:lnTo>
                    <a:pt x="1524" y="3172"/>
                  </a:lnTo>
                  <a:lnTo>
                    <a:pt x="1524" y="2966"/>
                  </a:lnTo>
                  <a:lnTo>
                    <a:pt x="1483" y="2513"/>
                  </a:lnTo>
                  <a:lnTo>
                    <a:pt x="1442" y="2348"/>
                  </a:lnTo>
                  <a:lnTo>
                    <a:pt x="1566" y="2472"/>
                  </a:lnTo>
                  <a:lnTo>
                    <a:pt x="1772" y="2843"/>
                  </a:lnTo>
                  <a:lnTo>
                    <a:pt x="2019" y="3131"/>
                  </a:lnTo>
                  <a:lnTo>
                    <a:pt x="2142" y="3213"/>
                  </a:lnTo>
                  <a:lnTo>
                    <a:pt x="2225" y="3255"/>
                  </a:lnTo>
                  <a:lnTo>
                    <a:pt x="2266" y="3213"/>
                  </a:lnTo>
                  <a:lnTo>
                    <a:pt x="2307" y="3172"/>
                  </a:lnTo>
                  <a:lnTo>
                    <a:pt x="2307" y="3007"/>
                  </a:lnTo>
                  <a:lnTo>
                    <a:pt x="2225" y="2843"/>
                  </a:lnTo>
                  <a:lnTo>
                    <a:pt x="2142" y="2637"/>
                  </a:lnTo>
                  <a:lnTo>
                    <a:pt x="1978" y="2266"/>
                  </a:lnTo>
                  <a:lnTo>
                    <a:pt x="1895" y="2101"/>
                  </a:lnTo>
                  <a:lnTo>
                    <a:pt x="2019" y="2184"/>
                  </a:lnTo>
                  <a:lnTo>
                    <a:pt x="2307" y="2307"/>
                  </a:lnTo>
                  <a:lnTo>
                    <a:pt x="2637" y="2390"/>
                  </a:lnTo>
                  <a:lnTo>
                    <a:pt x="2801" y="2390"/>
                  </a:lnTo>
                  <a:lnTo>
                    <a:pt x="2884" y="2348"/>
                  </a:lnTo>
                  <a:lnTo>
                    <a:pt x="2884" y="2266"/>
                  </a:lnTo>
                  <a:lnTo>
                    <a:pt x="2842" y="2142"/>
                  </a:lnTo>
                  <a:lnTo>
                    <a:pt x="2637" y="1895"/>
                  </a:lnTo>
                  <a:lnTo>
                    <a:pt x="2389" y="1731"/>
                  </a:lnTo>
                  <a:lnTo>
                    <a:pt x="2266" y="1648"/>
                  </a:lnTo>
                  <a:lnTo>
                    <a:pt x="2389" y="1484"/>
                  </a:lnTo>
                  <a:lnTo>
                    <a:pt x="2513" y="1278"/>
                  </a:lnTo>
                  <a:lnTo>
                    <a:pt x="2595" y="989"/>
                  </a:lnTo>
                  <a:lnTo>
                    <a:pt x="1607" y="1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79"/>
            <p:cNvSpPr/>
            <p:nvPr/>
          </p:nvSpPr>
          <p:spPr>
            <a:xfrm>
              <a:off x="7068850" y="2564025"/>
              <a:ext cx="235825" cy="360400"/>
            </a:xfrm>
            <a:custGeom>
              <a:avLst/>
              <a:gdLst/>
              <a:ahLst/>
              <a:cxnLst/>
              <a:rect l="l" t="t" r="r" b="b"/>
              <a:pathLst>
                <a:path w="9433" h="14416" extrusionOk="0">
                  <a:moveTo>
                    <a:pt x="4407" y="0"/>
                  </a:moveTo>
                  <a:lnTo>
                    <a:pt x="3748" y="83"/>
                  </a:lnTo>
                  <a:lnTo>
                    <a:pt x="3089" y="206"/>
                  </a:lnTo>
                  <a:lnTo>
                    <a:pt x="2513" y="412"/>
                  </a:lnTo>
                  <a:lnTo>
                    <a:pt x="1936" y="659"/>
                  </a:lnTo>
                  <a:lnTo>
                    <a:pt x="1483" y="948"/>
                  </a:lnTo>
                  <a:lnTo>
                    <a:pt x="1277" y="1112"/>
                  </a:lnTo>
                  <a:lnTo>
                    <a:pt x="1112" y="1318"/>
                  </a:lnTo>
                  <a:lnTo>
                    <a:pt x="948" y="1524"/>
                  </a:lnTo>
                  <a:lnTo>
                    <a:pt x="824" y="1730"/>
                  </a:lnTo>
                  <a:lnTo>
                    <a:pt x="701" y="1936"/>
                  </a:lnTo>
                  <a:lnTo>
                    <a:pt x="618" y="2183"/>
                  </a:lnTo>
                  <a:lnTo>
                    <a:pt x="330" y="3501"/>
                  </a:lnTo>
                  <a:lnTo>
                    <a:pt x="165" y="4696"/>
                  </a:lnTo>
                  <a:lnTo>
                    <a:pt x="42" y="5725"/>
                  </a:lnTo>
                  <a:lnTo>
                    <a:pt x="0" y="6673"/>
                  </a:lnTo>
                  <a:lnTo>
                    <a:pt x="42" y="7579"/>
                  </a:lnTo>
                  <a:lnTo>
                    <a:pt x="124" y="8114"/>
                  </a:lnTo>
                  <a:lnTo>
                    <a:pt x="206" y="8608"/>
                  </a:lnTo>
                  <a:lnTo>
                    <a:pt x="330" y="9061"/>
                  </a:lnTo>
                  <a:lnTo>
                    <a:pt x="495" y="9473"/>
                  </a:lnTo>
                  <a:lnTo>
                    <a:pt x="701" y="9844"/>
                  </a:lnTo>
                  <a:lnTo>
                    <a:pt x="907" y="10173"/>
                  </a:lnTo>
                  <a:lnTo>
                    <a:pt x="1154" y="10462"/>
                  </a:lnTo>
                  <a:lnTo>
                    <a:pt x="1442" y="10750"/>
                  </a:lnTo>
                  <a:lnTo>
                    <a:pt x="1854" y="11038"/>
                  </a:lnTo>
                  <a:lnTo>
                    <a:pt x="2224" y="11285"/>
                  </a:lnTo>
                  <a:lnTo>
                    <a:pt x="2636" y="11533"/>
                  </a:lnTo>
                  <a:lnTo>
                    <a:pt x="3048" y="11697"/>
                  </a:lnTo>
                  <a:lnTo>
                    <a:pt x="3707" y="12027"/>
                  </a:lnTo>
                  <a:lnTo>
                    <a:pt x="3995" y="12233"/>
                  </a:lnTo>
                  <a:lnTo>
                    <a:pt x="4284" y="12439"/>
                  </a:lnTo>
                  <a:lnTo>
                    <a:pt x="4490" y="12727"/>
                  </a:lnTo>
                  <a:lnTo>
                    <a:pt x="4613" y="13015"/>
                  </a:lnTo>
                  <a:lnTo>
                    <a:pt x="4696" y="13427"/>
                  </a:lnTo>
                  <a:lnTo>
                    <a:pt x="4737" y="13880"/>
                  </a:lnTo>
                  <a:lnTo>
                    <a:pt x="4902" y="14045"/>
                  </a:lnTo>
                  <a:lnTo>
                    <a:pt x="5066" y="14168"/>
                  </a:lnTo>
                  <a:lnTo>
                    <a:pt x="5396" y="14333"/>
                  </a:lnTo>
                  <a:lnTo>
                    <a:pt x="5766" y="14416"/>
                  </a:lnTo>
                  <a:lnTo>
                    <a:pt x="6137" y="14416"/>
                  </a:lnTo>
                  <a:lnTo>
                    <a:pt x="6467" y="14374"/>
                  </a:lnTo>
                  <a:lnTo>
                    <a:pt x="6796" y="14210"/>
                  </a:lnTo>
                  <a:lnTo>
                    <a:pt x="7043" y="14004"/>
                  </a:lnTo>
                  <a:lnTo>
                    <a:pt x="7249" y="13757"/>
                  </a:lnTo>
                  <a:lnTo>
                    <a:pt x="7290" y="13262"/>
                  </a:lnTo>
                  <a:lnTo>
                    <a:pt x="7373" y="12809"/>
                  </a:lnTo>
                  <a:lnTo>
                    <a:pt x="7455" y="12397"/>
                  </a:lnTo>
                  <a:lnTo>
                    <a:pt x="7537" y="11986"/>
                  </a:lnTo>
                  <a:lnTo>
                    <a:pt x="7785" y="11327"/>
                  </a:lnTo>
                  <a:lnTo>
                    <a:pt x="8073" y="10750"/>
                  </a:lnTo>
                  <a:lnTo>
                    <a:pt x="8361" y="10297"/>
                  </a:lnTo>
                  <a:lnTo>
                    <a:pt x="8691" y="9844"/>
                  </a:lnTo>
                  <a:lnTo>
                    <a:pt x="8938" y="9473"/>
                  </a:lnTo>
                  <a:lnTo>
                    <a:pt x="9144" y="9061"/>
                  </a:lnTo>
                  <a:lnTo>
                    <a:pt x="9432" y="8444"/>
                  </a:lnTo>
                  <a:lnTo>
                    <a:pt x="9432" y="8402"/>
                  </a:lnTo>
                  <a:lnTo>
                    <a:pt x="9432" y="7249"/>
                  </a:lnTo>
                  <a:lnTo>
                    <a:pt x="9432" y="7002"/>
                  </a:lnTo>
                  <a:lnTo>
                    <a:pt x="9432" y="5725"/>
                  </a:lnTo>
                  <a:lnTo>
                    <a:pt x="9350" y="4325"/>
                  </a:lnTo>
                  <a:lnTo>
                    <a:pt x="9267" y="3625"/>
                  </a:lnTo>
                  <a:lnTo>
                    <a:pt x="9185" y="3048"/>
                  </a:lnTo>
                  <a:lnTo>
                    <a:pt x="9061" y="2513"/>
                  </a:lnTo>
                  <a:lnTo>
                    <a:pt x="8897" y="2101"/>
                  </a:lnTo>
                  <a:lnTo>
                    <a:pt x="8732" y="1813"/>
                  </a:lnTo>
                  <a:lnTo>
                    <a:pt x="8567" y="1566"/>
                  </a:lnTo>
                  <a:lnTo>
                    <a:pt x="8361" y="1318"/>
                  </a:lnTo>
                  <a:lnTo>
                    <a:pt x="8114" y="1071"/>
                  </a:lnTo>
                  <a:lnTo>
                    <a:pt x="7867" y="865"/>
                  </a:lnTo>
                  <a:lnTo>
                    <a:pt x="7620" y="701"/>
                  </a:lnTo>
                  <a:lnTo>
                    <a:pt x="7332" y="536"/>
                  </a:lnTo>
                  <a:lnTo>
                    <a:pt x="7043" y="412"/>
                  </a:lnTo>
                  <a:lnTo>
                    <a:pt x="6425" y="206"/>
                  </a:lnTo>
                  <a:lnTo>
                    <a:pt x="5766" y="42"/>
                  </a:lnTo>
                  <a:lnTo>
                    <a:pt x="5066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79"/>
            <p:cNvSpPr/>
            <p:nvPr/>
          </p:nvSpPr>
          <p:spPr>
            <a:xfrm>
              <a:off x="7067825" y="2549600"/>
              <a:ext cx="251250" cy="196700"/>
            </a:xfrm>
            <a:custGeom>
              <a:avLst/>
              <a:gdLst/>
              <a:ahLst/>
              <a:cxnLst/>
              <a:rect l="l" t="t" r="r" b="b"/>
              <a:pathLst>
                <a:path w="10050" h="7868" extrusionOk="0">
                  <a:moveTo>
                    <a:pt x="3954" y="1"/>
                  </a:moveTo>
                  <a:lnTo>
                    <a:pt x="3254" y="83"/>
                  </a:lnTo>
                  <a:lnTo>
                    <a:pt x="2883" y="166"/>
                  </a:lnTo>
                  <a:lnTo>
                    <a:pt x="2554" y="248"/>
                  </a:lnTo>
                  <a:lnTo>
                    <a:pt x="2183" y="372"/>
                  </a:lnTo>
                  <a:lnTo>
                    <a:pt x="1854" y="536"/>
                  </a:lnTo>
                  <a:lnTo>
                    <a:pt x="1565" y="701"/>
                  </a:lnTo>
                  <a:lnTo>
                    <a:pt x="1277" y="907"/>
                  </a:lnTo>
                  <a:lnTo>
                    <a:pt x="989" y="1154"/>
                  </a:lnTo>
                  <a:lnTo>
                    <a:pt x="742" y="1442"/>
                  </a:lnTo>
                  <a:lnTo>
                    <a:pt x="494" y="1772"/>
                  </a:lnTo>
                  <a:lnTo>
                    <a:pt x="330" y="2143"/>
                  </a:lnTo>
                  <a:lnTo>
                    <a:pt x="165" y="2554"/>
                  </a:lnTo>
                  <a:lnTo>
                    <a:pt x="83" y="2966"/>
                  </a:lnTo>
                  <a:lnTo>
                    <a:pt x="41" y="3378"/>
                  </a:lnTo>
                  <a:lnTo>
                    <a:pt x="0" y="3831"/>
                  </a:lnTo>
                  <a:lnTo>
                    <a:pt x="0" y="4696"/>
                  </a:lnTo>
                  <a:lnTo>
                    <a:pt x="783" y="4078"/>
                  </a:lnTo>
                  <a:lnTo>
                    <a:pt x="1524" y="3378"/>
                  </a:lnTo>
                  <a:lnTo>
                    <a:pt x="2183" y="2637"/>
                  </a:lnTo>
                  <a:lnTo>
                    <a:pt x="2760" y="1854"/>
                  </a:lnTo>
                  <a:lnTo>
                    <a:pt x="2842" y="2143"/>
                  </a:lnTo>
                  <a:lnTo>
                    <a:pt x="2924" y="2431"/>
                  </a:lnTo>
                  <a:lnTo>
                    <a:pt x="3048" y="2719"/>
                  </a:lnTo>
                  <a:lnTo>
                    <a:pt x="3213" y="2966"/>
                  </a:lnTo>
                  <a:lnTo>
                    <a:pt x="3419" y="3213"/>
                  </a:lnTo>
                  <a:lnTo>
                    <a:pt x="3625" y="3460"/>
                  </a:lnTo>
                  <a:lnTo>
                    <a:pt x="4119" y="3831"/>
                  </a:lnTo>
                  <a:lnTo>
                    <a:pt x="4448" y="4078"/>
                  </a:lnTo>
                  <a:lnTo>
                    <a:pt x="4737" y="4284"/>
                  </a:lnTo>
                  <a:lnTo>
                    <a:pt x="5107" y="4449"/>
                  </a:lnTo>
                  <a:lnTo>
                    <a:pt x="5437" y="4573"/>
                  </a:lnTo>
                  <a:lnTo>
                    <a:pt x="5807" y="4696"/>
                  </a:lnTo>
                  <a:lnTo>
                    <a:pt x="6178" y="4737"/>
                  </a:lnTo>
                  <a:lnTo>
                    <a:pt x="6549" y="4737"/>
                  </a:lnTo>
                  <a:lnTo>
                    <a:pt x="6920" y="4696"/>
                  </a:lnTo>
                  <a:lnTo>
                    <a:pt x="6961" y="5026"/>
                  </a:lnTo>
                  <a:lnTo>
                    <a:pt x="6961" y="5314"/>
                  </a:lnTo>
                  <a:lnTo>
                    <a:pt x="7043" y="5602"/>
                  </a:lnTo>
                  <a:lnTo>
                    <a:pt x="7125" y="5890"/>
                  </a:lnTo>
                  <a:lnTo>
                    <a:pt x="7249" y="6179"/>
                  </a:lnTo>
                  <a:lnTo>
                    <a:pt x="7373" y="6426"/>
                  </a:lnTo>
                  <a:lnTo>
                    <a:pt x="7537" y="6673"/>
                  </a:lnTo>
                  <a:lnTo>
                    <a:pt x="7743" y="6920"/>
                  </a:lnTo>
                  <a:lnTo>
                    <a:pt x="7949" y="7126"/>
                  </a:lnTo>
                  <a:lnTo>
                    <a:pt x="8196" y="7291"/>
                  </a:lnTo>
                  <a:lnTo>
                    <a:pt x="8443" y="7456"/>
                  </a:lnTo>
                  <a:lnTo>
                    <a:pt x="8691" y="7579"/>
                  </a:lnTo>
                  <a:lnTo>
                    <a:pt x="8979" y="7703"/>
                  </a:lnTo>
                  <a:lnTo>
                    <a:pt x="9267" y="7785"/>
                  </a:lnTo>
                  <a:lnTo>
                    <a:pt x="9555" y="7826"/>
                  </a:lnTo>
                  <a:lnTo>
                    <a:pt x="9885" y="7867"/>
                  </a:lnTo>
                  <a:lnTo>
                    <a:pt x="9967" y="7250"/>
                  </a:lnTo>
                  <a:lnTo>
                    <a:pt x="10050" y="6591"/>
                  </a:lnTo>
                  <a:lnTo>
                    <a:pt x="10050" y="5973"/>
                  </a:lnTo>
                  <a:lnTo>
                    <a:pt x="10008" y="5314"/>
                  </a:lnTo>
                  <a:lnTo>
                    <a:pt x="9967" y="4696"/>
                  </a:lnTo>
                  <a:lnTo>
                    <a:pt x="9844" y="4078"/>
                  </a:lnTo>
                  <a:lnTo>
                    <a:pt x="9679" y="3460"/>
                  </a:lnTo>
                  <a:lnTo>
                    <a:pt x="9473" y="2843"/>
                  </a:lnTo>
                  <a:lnTo>
                    <a:pt x="9267" y="2307"/>
                  </a:lnTo>
                  <a:lnTo>
                    <a:pt x="8979" y="1813"/>
                  </a:lnTo>
                  <a:lnTo>
                    <a:pt x="8649" y="1319"/>
                  </a:lnTo>
                  <a:lnTo>
                    <a:pt x="8443" y="1113"/>
                  </a:lnTo>
                  <a:lnTo>
                    <a:pt x="8196" y="948"/>
                  </a:lnTo>
                  <a:lnTo>
                    <a:pt x="7990" y="783"/>
                  </a:lnTo>
                  <a:lnTo>
                    <a:pt x="7743" y="660"/>
                  </a:lnTo>
                  <a:lnTo>
                    <a:pt x="7208" y="454"/>
                  </a:lnTo>
                  <a:lnTo>
                    <a:pt x="6672" y="289"/>
                  </a:lnTo>
                  <a:lnTo>
                    <a:pt x="6137" y="207"/>
                  </a:lnTo>
                  <a:lnTo>
                    <a:pt x="5396" y="83"/>
                  </a:lnTo>
                  <a:lnTo>
                    <a:pt x="4695" y="42"/>
                  </a:lnTo>
                  <a:lnTo>
                    <a:pt x="39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79"/>
            <p:cNvSpPr/>
            <p:nvPr/>
          </p:nvSpPr>
          <p:spPr>
            <a:xfrm>
              <a:off x="7120325" y="2739075"/>
              <a:ext cx="48425" cy="19575"/>
            </a:xfrm>
            <a:custGeom>
              <a:avLst/>
              <a:gdLst/>
              <a:ahLst/>
              <a:cxnLst/>
              <a:rect l="l" t="t" r="r" b="b"/>
              <a:pathLst>
                <a:path w="1937" h="783" extrusionOk="0">
                  <a:moveTo>
                    <a:pt x="1689" y="0"/>
                  </a:moveTo>
                  <a:lnTo>
                    <a:pt x="1607" y="41"/>
                  </a:lnTo>
                  <a:lnTo>
                    <a:pt x="1566" y="82"/>
                  </a:lnTo>
                  <a:lnTo>
                    <a:pt x="1360" y="247"/>
                  </a:lnTo>
                  <a:lnTo>
                    <a:pt x="1236" y="288"/>
                  </a:lnTo>
                  <a:lnTo>
                    <a:pt x="1072" y="371"/>
                  </a:lnTo>
                  <a:lnTo>
                    <a:pt x="701" y="371"/>
                  </a:lnTo>
                  <a:lnTo>
                    <a:pt x="495" y="330"/>
                  </a:lnTo>
                  <a:lnTo>
                    <a:pt x="289" y="247"/>
                  </a:lnTo>
                  <a:lnTo>
                    <a:pt x="207" y="206"/>
                  </a:lnTo>
                  <a:lnTo>
                    <a:pt x="124" y="247"/>
                  </a:lnTo>
                  <a:lnTo>
                    <a:pt x="83" y="247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494"/>
                  </a:lnTo>
                  <a:lnTo>
                    <a:pt x="42" y="536"/>
                  </a:lnTo>
                  <a:lnTo>
                    <a:pt x="83" y="618"/>
                  </a:lnTo>
                  <a:lnTo>
                    <a:pt x="413" y="741"/>
                  </a:lnTo>
                  <a:lnTo>
                    <a:pt x="742" y="783"/>
                  </a:lnTo>
                  <a:lnTo>
                    <a:pt x="1072" y="783"/>
                  </a:lnTo>
                  <a:lnTo>
                    <a:pt x="1401" y="659"/>
                  </a:lnTo>
                  <a:lnTo>
                    <a:pt x="1689" y="494"/>
                  </a:lnTo>
                  <a:lnTo>
                    <a:pt x="1895" y="330"/>
                  </a:lnTo>
                  <a:lnTo>
                    <a:pt x="1895" y="247"/>
                  </a:lnTo>
                  <a:lnTo>
                    <a:pt x="1936" y="165"/>
                  </a:lnTo>
                  <a:lnTo>
                    <a:pt x="1895" y="124"/>
                  </a:lnTo>
                  <a:lnTo>
                    <a:pt x="1854" y="4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79"/>
            <p:cNvSpPr/>
            <p:nvPr/>
          </p:nvSpPr>
          <p:spPr>
            <a:xfrm>
              <a:off x="7125475" y="2716425"/>
              <a:ext cx="14450" cy="12375"/>
            </a:xfrm>
            <a:custGeom>
              <a:avLst/>
              <a:gdLst/>
              <a:ahLst/>
              <a:cxnLst/>
              <a:rect l="l" t="t" r="r" b="b"/>
              <a:pathLst>
                <a:path w="578" h="495" extrusionOk="0">
                  <a:moveTo>
                    <a:pt x="165" y="0"/>
                  </a:moveTo>
                  <a:lnTo>
                    <a:pt x="83" y="41"/>
                  </a:lnTo>
                  <a:lnTo>
                    <a:pt x="1" y="124"/>
                  </a:lnTo>
                  <a:lnTo>
                    <a:pt x="1" y="247"/>
                  </a:lnTo>
                  <a:lnTo>
                    <a:pt x="1" y="453"/>
                  </a:lnTo>
                  <a:lnTo>
                    <a:pt x="42" y="494"/>
                  </a:lnTo>
                  <a:lnTo>
                    <a:pt x="124" y="494"/>
                  </a:lnTo>
                  <a:lnTo>
                    <a:pt x="124" y="453"/>
                  </a:lnTo>
                  <a:lnTo>
                    <a:pt x="83" y="329"/>
                  </a:lnTo>
                  <a:lnTo>
                    <a:pt x="83" y="206"/>
                  </a:lnTo>
                  <a:lnTo>
                    <a:pt x="124" y="124"/>
                  </a:lnTo>
                  <a:lnTo>
                    <a:pt x="207" y="82"/>
                  </a:lnTo>
                  <a:lnTo>
                    <a:pt x="330" y="82"/>
                  </a:lnTo>
                  <a:lnTo>
                    <a:pt x="495" y="206"/>
                  </a:lnTo>
                  <a:lnTo>
                    <a:pt x="536" y="206"/>
                  </a:lnTo>
                  <a:lnTo>
                    <a:pt x="577" y="165"/>
                  </a:lnTo>
                  <a:lnTo>
                    <a:pt x="577" y="124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682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79"/>
            <p:cNvSpPr/>
            <p:nvPr/>
          </p:nvSpPr>
          <p:spPr>
            <a:xfrm>
              <a:off x="7065750" y="2714350"/>
              <a:ext cx="31950" cy="22675"/>
            </a:xfrm>
            <a:custGeom>
              <a:avLst/>
              <a:gdLst/>
              <a:ahLst/>
              <a:cxnLst/>
              <a:rect l="l" t="t" r="r" b="b"/>
              <a:pathLst>
                <a:path w="1278" h="907" extrusionOk="0">
                  <a:moveTo>
                    <a:pt x="660" y="1"/>
                  </a:moveTo>
                  <a:lnTo>
                    <a:pt x="413" y="42"/>
                  </a:lnTo>
                  <a:lnTo>
                    <a:pt x="207" y="124"/>
                  </a:lnTo>
                  <a:lnTo>
                    <a:pt x="42" y="248"/>
                  </a:lnTo>
                  <a:lnTo>
                    <a:pt x="1" y="330"/>
                  </a:lnTo>
                  <a:lnTo>
                    <a:pt x="1" y="412"/>
                  </a:lnTo>
                  <a:lnTo>
                    <a:pt x="1" y="536"/>
                  </a:lnTo>
                  <a:lnTo>
                    <a:pt x="42" y="618"/>
                  </a:lnTo>
                  <a:lnTo>
                    <a:pt x="166" y="742"/>
                  </a:lnTo>
                  <a:lnTo>
                    <a:pt x="372" y="866"/>
                  </a:lnTo>
                  <a:lnTo>
                    <a:pt x="619" y="907"/>
                  </a:lnTo>
                  <a:lnTo>
                    <a:pt x="866" y="866"/>
                  </a:lnTo>
                  <a:lnTo>
                    <a:pt x="1072" y="783"/>
                  </a:lnTo>
                  <a:lnTo>
                    <a:pt x="1236" y="660"/>
                  </a:lnTo>
                  <a:lnTo>
                    <a:pt x="1278" y="577"/>
                  </a:lnTo>
                  <a:lnTo>
                    <a:pt x="1278" y="495"/>
                  </a:lnTo>
                  <a:lnTo>
                    <a:pt x="1278" y="412"/>
                  </a:lnTo>
                  <a:lnTo>
                    <a:pt x="1236" y="289"/>
                  </a:lnTo>
                  <a:lnTo>
                    <a:pt x="1113" y="165"/>
                  </a:lnTo>
                  <a:lnTo>
                    <a:pt x="907" y="42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9"/>
            <p:cNvSpPr/>
            <p:nvPr/>
          </p:nvSpPr>
          <p:spPr>
            <a:xfrm>
              <a:off x="7186225" y="2719500"/>
              <a:ext cx="32975" cy="21650"/>
            </a:xfrm>
            <a:custGeom>
              <a:avLst/>
              <a:gdLst/>
              <a:ahLst/>
              <a:cxnLst/>
              <a:rect l="l" t="t" r="r" b="b"/>
              <a:pathLst>
                <a:path w="1319" h="866" extrusionOk="0">
                  <a:moveTo>
                    <a:pt x="412" y="1"/>
                  </a:moveTo>
                  <a:lnTo>
                    <a:pt x="207" y="83"/>
                  </a:lnTo>
                  <a:lnTo>
                    <a:pt x="83" y="206"/>
                  </a:lnTo>
                  <a:lnTo>
                    <a:pt x="42" y="289"/>
                  </a:lnTo>
                  <a:lnTo>
                    <a:pt x="1" y="412"/>
                  </a:lnTo>
                  <a:lnTo>
                    <a:pt x="42" y="495"/>
                  </a:lnTo>
                  <a:lnTo>
                    <a:pt x="42" y="577"/>
                  </a:lnTo>
                  <a:lnTo>
                    <a:pt x="207" y="742"/>
                  </a:lnTo>
                  <a:lnTo>
                    <a:pt x="412" y="824"/>
                  </a:lnTo>
                  <a:lnTo>
                    <a:pt x="660" y="865"/>
                  </a:lnTo>
                  <a:lnTo>
                    <a:pt x="907" y="865"/>
                  </a:lnTo>
                  <a:lnTo>
                    <a:pt x="1113" y="783"/>
                  </a:lnTo>
                  <a:lnTo>
                    <a:pt x="1236" y="618"/>
                  </a:lnTo>
                  <a:lnTo>
                    <a:pt x="1277" y="536"/>
                  </a:lnTo>
                  <a:lnTo>
                    <a:pt x="1319" y="454"/>
                  </a:lnTo>
                  <a:lnTo>
                    <a:pt x="1319" y="371"/>
                  </a:lnTo>
                  <a:lnTo>
                    <a:pt x="1277" y="289"/>
                  </a:lnTo>
                  <a:lnTo>
                    <a:pt x="1154" y="124"/>
                  </a:lnTo>
                  <a:lnTo>
                    <a:pt x="948" y="42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F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79"/>
            <p:cNvSpPr/>
            <p:nvPr/>
          </p:nvSpPr>
          <p:spPr>
            <a:xfrm>
              <a:off x="7173875" y="2694800"/>
              <a:ext cx="27825" cy="19575"/>
            </a:xfrm>
            <a:custGeom>
              <a:avLst/>
              <a:gdLst/>
              <a:ahLst/>
              <a:cxnLst/>
              <a:rect l="l" t="t" r="r" b="b"/>
              <a:pathLst>
                <a:path w="1113" h="783" extrusionOk="0">
                  <a:moveTo>
                    <a:pt x="453" y="0"/>
                  </a:moveTo>
                  <a:lnTo>
                    <a:pt x="330" y="41"/>
                  </a:lnTo>
                  <a:lnTo>
                    <a:pt x="165" y="165"/>
                  </a:lnTo>
                  <a:lnTo>
                    <a:pt x="83" y="288"/>
                  </a:lnTo>
                  <a:lnTo>
                    <a:pt x="42" y="412"/>
                  </a:lnTo>
                  <a:lnTo>
                    <a:pt x="0" y="659"/>
                  </a:lnTo>
                  <a:lnTo>
                    <a:pt x="0" y="741"/>
                  </a:lnTo>
                  <a:lnTo>
                    <a:pt x="165" y="741"/>
                  </a:lnTo>
                  <a:lnTo>
                    <a:pt x="206" y="659"/>
                  </a:lnTo>
                  <a:lnTo>
                    <a:pt x="248" y="494"/>
                  </a:lnTo>
                  <a:lnTo>
                    <a:pt x="330" y="330"/>
                  </a:lnTo>
                  <a:lnTo>
                    <a:pt x="412" y="247"/>
                  </a:lnTo>
                  <a:lnTo>
                    <a:pt x="536" y="206"/>
                  </a:lnTo>
                  <a:lnTo>
                    <a:pt x="618" y="206"/>
                  </a:lnTo>
                  <a:lnTo>
                    <a:pt x="701" y="247"/>
                  </a:lnTo>
                  <a:lnTo>
                    <a:pt x="783" y="371"/>
                  </a:lnTo>
                  <a:lnTo>
                    <a:pt x="865" y="536"/>
                  </a:lnTo>
                  <a:lnTo>
                    <a:pt x="906" y="700"/>
                  </a:lnTo>
                  <a:lnTo>
                    <a:pt x="948" y="783"/>
                  </a:lnTo>
                  <a:lnTo>
                    <a:pt x="989" y="783"/>
                  </a:lnTo>
                  <a:lnTo>
                    <a:pt x="1071" y="741"/>
                  </a:lnTo>
                  <a:lnTo>
                    <a:pt x="1112" y="659"/>
                  </a:lnTo>
                  <a:lnTo>
                    <a:pt x="1030" y="412"/>
                  </a:lnTo>
                  <a:lnTo>
                    <a:pt x="948" y="206"/>
                  </a:lnTo>
                  <a:lnTo>
                    <a:pt x="783" y="4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79"/>
            <p:cNvSpPr/>
            <p:nvPr/>
          </p:nvSpPr>
          <p:spPr>
            <a:xfrm>
              <a:off x="7082225" y="2690675"/>
              <a:ext cx="27825" cy="20625"/>
            </a:xfrm>
            <a:custGeom>
              <a:avLst/>
              <a:gdLst/>
              <a:ahLst/>
              <a:cxnLst/>
              <a:rect l="l" t="t" r="r" b="b"/>
              <a:pathLst>
                <a:path w="1113" h="825" extrusionOk="0">
                  <a:moveTo>
                    <a:pt x="577" y="0"/>
                  </a:moveTo>
                  <a:lnTo>
                    <a:pt x="454" y="42"/>
                  </a:lnTo>
                  <a:lnTo>
                    <a:pt x="330" y="42"/>
                  </a:lnTo>
                  <a:lnTo>
                    <a:pt x="166" y="206"/>
                  </a:lnTo>
                  <a:lnTo>
                    <a:pt x="83" y="330"/>
                  </a:lnTo>
                  <a:lnTo>
                    <a:pt x="42" y="412"/>
                  </a:lnTo>
                  <a:lnTo>
                    <a:pt x="1" y="659"/>
                  </a:lnTo>
                  <a:lnTo>
                    <a:pt x="1" y="742"/>
                  </a:lnTo>
                  <a:lnTo>
                    <a:pt x="83" y="783"/>
                  </a:lnTo>
                  <a:lnTo>
                    <a:pt x="166" y="783"/>
                  </a:lnTo>
                  <a:lnTo>
                    <a:pt x="207" y="701"/>
                  </a:lnTo>
                  <a:lnTo>
                    <a:pt x="248" y="495"/>
                  </a:lnTo>
                  <a:lnTo>
                    <a:pt x="330" y="330"/>
                  </a:lnTo>
                  <a:lnTo>
                    <a:pt x="413" y="247"/>
                  </a:lnTo>
                  <a:lnTo>
                    <a:pt x="536" y="206"/>
                  </a:lnTo>
                  <a:lnTo>
                    <a:pt x="619" y="247"/>
                  </a:lnTo>
                  <a:lnTo>
                    <a:pt x="701" y="289"/>
                  </a:lnTo>
                  <a:lnTo>
                    <a:pt x="783" y="412"/>
                  </a:lnTo>
                  <a:lnTo>
                    <a:pt x="866" y="577"/>
                  </a:lnTo>
                  <a:lnTo>
                    <a:pt x="907" y="742"/>
                  </a:lnTo>
                  <a:lnTo>
                    <a:pt x="948" y="783"/>
                  </a:lnTo>
                  <a:lnTo>
                    <a:pt x="1030" y="824"/>
                  </a:lnTo>
                  <a:lnTo>
                    <a:pt x="1072" y="783"/>
                  </a:lnTo>
                  <a:lnTo>
                    <a:pt x="1113" y="701"/>
                  </a:lnTo>
                  <a:lnTo>
                    <a:pt x="1030" y="453"/>
                  </a:lnTo>
                  <a:lnTo>
                    <a:pt x="948" y="247"/>
                  </a:lnTo>
                  <a:lnTo>
                    <a:pt x="783" y="83"/>
                  </a:lnTo>
                  <a:lnTo>
                    <a:pt x="660" y="42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9"/>
            <p:cNvSpPr/>
            <p:nvPr/>
          </p:nvSpPr>
          <p:spPr>
            <a:xfrm>
              <a:off x="7284050" y="2724650"/>
              <a:ext cx="64900" cy="66950"/>
            </a:xfrm>
            <a:custGeom>
              <a:avLst/>
              <a:gdLst/>
              <a:ahLst/>
              <a:cxnLst/>
              <a:rect l="l" t="t" r="r" b="b"/>
              <a:pathLst>
                <a:path w="2596" h="2678" extrusionOk="0">
                  <a:moveTo>
                    <a:pt x="1648" y="0"/>
                  </a:moveTo>
                  <a:lnTo>
                    <a:pt x="1401" y="42"/>
                  </a:lnTo>
                  <a:lnTo>
                    <a:pt x="1154" y="83"/>
                  </a:lnTo>
                  <a:lnTo>
                    <a:pt x="906" y="206"/>
                  </a:lnTo>
                  <a:lnTo>
                    <a:pt x="659" y="371"/>
                  </a:lnTo>
                  <a:lnTo>
                    <a:pt x="453" y="577"/>
                  </a:lnTo>
                  <a:lnTo>
                    <a:pt x="247" y="783"/>
                  </a:lnTo>
                  <a:lnTo>
                    <a:pt x="124" y="1030"/>
                  </a:lnTo>
                  <a:lnTo>
                    <a:pt x="42" y="1277"/>
                  </a:lnTo>
                  <a:lnTo>
                    <a:pt x="0" y="1566"/>
                  </a:lnTo>
                  <a:lnTo>
                    <a:pt x="0" y="1813"/>
                  </a:lnTo>
                  <a:lnTo>
                    <a:pt x="42" y="2019"/>
                  </a:lnTo>
                  <a:lnTo>
                    <a:pt x="165" y="2225"/>
                  </a:lnTo>
                  <a:lnTo>
                    <a:pt x="289" y="2430"/>
                  </a:lnTo>
                  <a:lnTo>
                    <a:pt x="495" y="2554"/>
                  </a:lnTo>
                  <a:lnTo>
                    <a:pt x="700" y="2636"/>
                  </a:lnTo>
                  <a:lnTo>
                    <a:pt x="948" y="2678"/>
                  </a:lnTo>
                  <a:lnTo>
                    <a:pt x="1195" y="2678"/>
                  </a:lnTo>
                  <a:lnTo>
                    <a:pt x="1442" y="2595"/>
                  </a:lnTo>
                  <a:lnTo>
                    <a:pt x="1689" y="2472"/>
                  </a:lnTo>
                  <a:lnTo>
                    <a:pt x="1936" y="2348"/>
                  </a:lnTo>
                  <a:lnTo>
                    <a:pt x="2142" y="2142"/>
                  </a:lnTo>
                  <a:lnTo>
                    <a:pt x="2348" y="1895"/>
                  </a:lnTo>
                  <a:lnTo>
                    <a:pt x="2471" y="1648"/>
                  </a:lnTo>
                  <a:lnTo>
                    <a:pt x="2554" y="1401"/>
                  </a:lnTo>
                  <a:lnTo>
                    <a:pt x="2595" y="1154"/>
                  </a:lnTo>
                  <a:lnTo>
                    <a:pt x="2595" y="907"/>
                  </a:lnTo>
                  <a:lnTo>
                    <a:pt x="2554" y="659"/>
                  </a:lnTo>
                  <a:lnTo>
                    <a:pt x="2430" y="454"/>
                  </a:lnTo>
                  <a:lnTo>
                    <a:pt x="2307" y="248"/>
                  </a:lnTo>
                  <a:lnTo>
                    <a:pt x="2101" y="124"/>
                  </a:lnTo>
                  <a:lnTo>
                    <a:pt x="1895" y="42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FF9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79"/>
            <p:cNvSpPr/>
            <p:nvPr/>
          </p:nvSpPr>
          <p:spPr>
            <a:xfrm>
              <a:off x="7300525" y="2735975"/>
              <a:ext cx="39150" cy="41200"/>
            </a:xfrm>
            <a:custGeom>
              <a:avLst/>
              <a:gdLst/>
              <a:ahLst/>
              <a:cxnLst/>
              <a:rect l="l" t="t" r="r" b="b"/>
              <a:pathLst>
                <a:path w="1566" h="1648" extrusionOk="0">
                  <a:moveTo>
                    <a:pt x="700" y="1"/>
                  </a:moveTo>
                  <a:lnTo>
                    <a:pt x="495" y="83"/>
                  </a:lnTo>
                  <a:lnTo>
                    <a:pt x="289" y="165"/>
                  </a:lnTo>
                  <a:lnTo>
                    <a:pt x="165" y="289"/>
                  </a:lnTo>
                  <a:lnTo>
                    <a:pt x="124" y="412"/>
                  </a:lnTo>
                  <a:lnTo>
                    <a:pt x="83" y="495"/>
                  </a:lnTo>
                  <a:lnTo>
                    <a:pt x="83" y="618"/>
                  </a:lnTo>
                  <a:lnTo>
                    <a:pt x="83" y="701"/>
                  </a:lnTo>
                  <a:lnTo>
                    <a:pt x="165" y="865"/>
                  </a:lnTo>
                  <a:lnTo>
                    <a:pt x="289" y="989"/>
                  </a:lnTo>
                  <a:lnTo>
                    <a:pt x="453" y="1113"/>
                  </a:lnTo>
                  <a:lnTo>
                    <a:pt x="453" y="1277"/>
                  </a:lnTo>
                  <a:lnTo>
                    <a:pt x="412" y="1401"/>
                  </a:lnTo>
                  <a:lnTo>
                    <a:pt x="289" y="1442"/>
                  </a:lnTo>
                  <a:lnTo>
                    <a:pt x="41" y="1442"/>
                  </a:lnTo>
                  <a:lnTo>
                    <a:pt x="0" y="1483"/>
                  </a:lnTo>
                  <a:lnTo>
                    <a:pt x="0" y="1566"/>
                  </a:lnTo>
                  <a:lnTo>
                    <a:pt x="41" y="1607"/>
                  </a:lnTo>
                  <a:lnTo>
                    <a:pt x="206" y="1648"/>
                  </a:lnTo>
                  <a:lnTo>
                    <a:pt x="371" y="1648"/>
                  </a:lnTo>
                  <a:lnTo>
                    <a:pt x="536" y="1524"/>
                  </a:lnTo>
                  <a:lnTo>
                    <a:pt x="618" y="1442"/>
                  </a:lnTo>
                  <a:lnTo>
                    <a:pt x="659" y="1277"/>
                  </a:lnTo>
                  <a:lnTo>
                    <a:pt x="659" y="1154"/>
                  </a:lnTo>
                  <a:lnTo>
                    <a:pt x="618" y="1030"/>
                  </a:lnTo>
                  <a:lnTo>
                    <a:pt x="536" y="907"/>
                  </a:lnTo>
                  <a:lnTo>
                    <a:pt x="453" y="824"/>
                  </a:lnTo>
                  <a:lnTo>
                    <a:pt x="330" y="742"/>
                  </a:lnTo>
                  <a:lnTo>
                    <a:pt x="289" y="660"/>
                  </a:lnTo>
                  <a:lnTo>
                    <a:pt x="289" y="536"/>
                  </a:lnTo>
                  <a:lnTo>
                    <a:pt x="330" y="412"/>
                  </a:lnTo>
                  <a:lnTo>
                    <a:pt x="412" y="371"/>
                  </a:lnTo>
                  <a:lnTo>
                    <a:pt x="577" y="371"/>
                  </a:lnTo>
                  <a:lnTo>
                    <a:pt x="700" y="454"/>
                  </a:lnTo>
                  <a:lnTo>
                    <a:pt x="783" y="618"/>
                  </a:lnTo>
                  <a:lnTo>
                    <a:pt x="783" y="783"/>
                  </a:lnTo>
                  <a:lnTo>
                    <a:pt x="783" y="824"/>
                  </a:lnTo>
                  <a:lnTo>
                    <a:pt x="865" y="907"/>
                  </a:lnTo>
                  <a:lnTo>
                    <a:pt x="948" y="865"/>
                  </a:lnTo>
                  <a:lnTo>
                    <a:pt x="989" y="824"/>
                  </a:lnTo>
                  <a:lnTo>
                    <a:pt x="989" y="701"/>
                  </a:lnTo>
                  <a:lnTo>
                    <a:pt x="989" y="577"/>
                  </a:lnTo>
                  <a:lnTo>
                    <a:pt x="948" y="454"/>
                  </a:lnTo>
                  <a:lnTo>
                    <a:pt x="865" y="330"/>
                  </a:lnTo>
                  <a:lnTo>
                    <a:pt x="700" y="206"/>
                  </a:lnTo>
                  <a:lnTo>
                    <a:pt x="948" y="206"/>
                  </a:lnTo>
                  <a:lnTo>
                    <a:pt x="1154" y="289"/>
                  </a:lnTo>
                  <a:lnTo>
                    <a:pt x="1277" y="371"/>
                  </a:lnTo>
                  <a:lnTo>
                    <a:pt x="1359" y="495"/>
                  </a:lnTo>
                  <a:lnTo>
                    <a:pt x="1401" y="618"/>
                  </a:lnTo>
                  <a:lnTo>
                    <a:pt x="1359" y="783"/>
                  </a:lnTo>
                  <a:lnTo>
                    <a:pt x="1359" y="824"/>
                  </a:lnTo>
                  <a:lnTo>
                    <a:pt x="1401" y="907"/>
                  </a:lnTo>
                  <a:lnTo>
                    <a:pt x="1483" y="907"/>
                  </a:lnTo>
                  <a:lnTo>
                    <a:pt x="1524" y="865"/>
                  </a:lnTo>
                  <a:lnTo>
                    <a:pt x="1565" y="660"/>
                  </a:lnTo>
                  <a:lnTo>
                    <a:pt x="1565" y="454"/>
                  </a:lnTo>
                  <a:lnTo>
                    <a:pt x="1442" y="248"/>
                  </a:lnTo>
                  <a:lnTo>
                    <a:pt x="1277" y="83"/>
                  </a:lnTo>
                  <a:lnTo>
                    <a:pt x="1112" y="42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rgbClr val="DB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DB2827D3-BF57-497A-BD59-6B76B8E1AB82}"/>
              </a:ext>
            </a:extLst>
          </p:cNvPr>
          <p:cNvSpPr txBox="1"/>
          <p:nvPr/>
        </p:nvSpPr>
        <p:spPr>
          <a:xfrm>
            <a:off x="1505074" y="1614861"/>
            <a:ext cx="593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703149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pic>
        <p:nvPicPr>
          <p:cNvPr id="44" name="Picture 12" descr="[animate output image]">
            <a:extLst>
              <a:ext uri="{FF2B5EF4-FFF2-40B4-BE49-F238E27FC236}">
                <a16:creationId xmlns:a16="http://schemas.microsoft.com/office/drawing/2014/main" xmlns="" id="{5D8EB27A-27E7-40C5-ADE1-D57FE402A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32" y="2716359"/>
            <a:ext cx="1325063" cy="109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EBC1E8D-98B1-4365-8D76-C26FB6E2A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33" y="2939332"/>
            <a:ext cx="1182074" cy="812676"/>
          </a:xfrm>
          <a:prstGeom prst="rect">
            <a:avLst/>
          </a:prstGeom>
        </p:spPr>
      </p:pic>
      <p:pic>
        <p:nvPicPr>
          <p:cNvPr id="109" name="Vào http://fb.com/nkpowerskills tải game miễn phí">
            <a:extLst>
              <a:ext uri="{FF2B5EF4-FFF2-40B4-BE49-F238E27FC236}">
                <a16:creationId xmlns:a16="http://schemas.microsoft.com/office/drawing/2014/main" xmlns="" id="{1480568C-BBD4-4BB0-86CD-8AF08006E0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7582" y="258134"/>
            <a:ext cx="3893561" cy="2238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8D19AC-1297-4F36-A6E8-76B6BF7F69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309" r="47341"/>
          <a:stretch/>
        </p:blipFill>
        <p:spPr>
          <a:xfrm>
            <a:off x="4344134" y="0"/>
            <a:ext cx="4815177" cy="2526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3F51B24-C085-4318-AE46-1BA14E9B79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401187" y="3601933"/>
            <a:ext cx="788139" cy="160800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4828F73-3CF6-45C3-9528-AF833AD372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85" b="5165"/>
          <a:stretch/>
        </p:blipFill>
        <p:spPr>
          <a:xfrm>
            <a:off x="5371878" y="3466829"/>
            <a:ext cx="1377430" cy="194829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91F2B9B-FEA4-4126-A889-FA448BDE1A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4178" y="3535865"/>
            <a:ext cx="914495" cy="173238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1E9A27-26A9-4AF9-BBBD-7C83A1B804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6962" y="3830210"/>
            <a:ext cx="1513424" cy="152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BF951F44-6646-4785-82E7-99A8B8EA6C1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0008"/>
          <a:stretch/>
        </p:blipFill>
        <p:spPr>
          <a:xfrm flipH="1">
            <a:off x="7243292" y="2236281"/>
            <a:ext cx="1394495" cy="3354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BE635F1-A7A6-492B-B511-FB9807B5EE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016" b="19991"/>
          <a:stretch/>
        </p:blipFill>
        <p:spPr>
          <a:xfrm flipH="1">
            <a:off x="7243292" y="1900810"/>
            <a:ext cx="1394495" cy="33547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3576CAEC-4591-42CD-87BB-C06A0640A3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026" b="39983"/>
          <a:stretch/>
        </p:blipFill>
        <p:spPr>
          <a:xfrm flipH="1">
            <a:off x="7243292" y="1565341"/>
            <a:ext cx="1394495" cy="33547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C7BB39CA-F48B-4C7B-BB9E-4AF10CE57D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34" b="59975"/>
          <a:stretch/>
        </p:blipFill>
        <p:spPr>
          <a:xfrm flipH="1">
            <a:off x="7243292" y="1229871"/>
            <a:ext cx="1394495" cy="33546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5514A41F-986E-4DBE-9024-1C74F4A552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009"/>
          <a:stretch/>
        </p:blipFill>
        <p:spPr>
          <a:xfrm flipH="1">
            <a:off x="7243292" y="900612"/>
            <a:ext cx="1394495" cy="335469"/>
          </a:xfrm>
          <a:prstGeom prst="rect">
            <a:avLst/>
          </a:prstGeom>
        </p:spPr>
      </p:pic>
      <p:pic>
        <p:nvPicPr>
          <p:cNvPr id="26" name="Picture 4" descr="Káº¿t quáº£ hÃ¬nh áº£nh cho cute bee cartoon gif">
            <a:extLst>
              <a:ext uri="{FF2B5EF4-FFF2-40B4-BE49-F238E27FC236}">
                <a16:creationId xmlns:a16="http://schemas.microsoft.com/office/drawing/2014/main" xmlns="" id="{456D41E2-245D-4FC3-BBED-F12D2BC397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405" y="1803767"/>
            <a:ext cx="1370268" cy="14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CẤM BUÔN BÁN, CẤM REUP">
            <a:extLst>
              <a:ext uri="{FF2B5EF4-FFF2-40B4-BE49-F238E27FC236}">
                <a16:creationId xmlns:a16="http://schemas.microsoft.com/office/drawing/2014/main" xmlns="" id="{8142A55D-9615-4CAA-97A7-C1FFC17C32F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214890" y="1536940"/>
            <a:ext cx="2419187" cy="225710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113" name="Vào http://fb.com/nkpowerskills tải game miễn phí">
            <a:extLst>
              <a:ext uri="{FF2B5EF4-FFF2-40B4-BE49-F238E27FC236}">
                <a16:creationId xmlns:a16="http://schemas.microsoft.com/office/drawing/2014/main" xmlns="" id="{20AC2FB3-5D11-48E6-B12A-5ACC193BF6A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214891" y="1312626"/>
            <a:ext cx="2419187" cy="229990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35BF3562-7757-4F0A-9C53-F7B6E737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86032A-B76B-484C-B637-603EAF4857A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682A826-C1D9-4CC0-A1C0-7D8339F7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35068EF-1D4B-48D9-8722-4437D2ADA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9B9A5D7-4085-49E7-B408-0DA2833FA60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6783C5F-F0B5-46CA-8406-C277B757D20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81421"/>
          <a:stretch/>
        </p:blipFill>
        <p:spPr>
          <a:xfrm>
            <a:off x="199580" y="1218697"/>
            <a:ext cx="2427943" cy="975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40DF206-848F-4963-9310-CBBCF02D4DA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53511" b="18578"/>
          <a:stretch/>
        </p:blipFill>
        <p:spPr>
          <a:xfrm>
            <a:off x="199580" y="1087252"/>
            <a:ext cx="2427943" cy="1314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66171B7-AFEF-4AB7-99AF-5F5259DDFCF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46489"/>
          <a:stretch/>
        </p:blipFill>
        <p:spPr>
          <a:xfrm>
            <a:off x="199580" y="835240"/>
            <a:ext cx="2427943" cy="252012"/>
          </a:xfrm>
          <a:prstGeom prst="rect">
            <a:avLst/>
          </a:prstGeom>
        </p:spPr>
      </p:pic>
      <p:pic>
        <p:nvPicPr>
          <p:cNvPr id="45" name="Chim" descr="Flying Red Bird GIF by PlayKids | Bird gif, Cartoon people, Flash ...">
            <a:extLst>
              <a:ext uri="{FF2B5EF4-FFF2-40B4-BE49-F238E27FC236}">
                <a16:creationId xmlns:a16="http://schemas.microsoft.com/office/drawing/2014/main" xmlns="" id="{59AC0775-02A4-4C27-9B8E-430D064F50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49" y="900612"/>
            <a:ext cx="2796539" cy="253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45527A8-D98A-4F99-ADAA-2E60F4E195C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561" y="3699927"/>
            <a:ext cx="3183615" cy="132194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18311" y="129425"/>
            <a:ext cx="4118768" cy="1477002"/>
          </a:xfrm>
          <a:prstGeom prst="roundRect">
            <a:avLst/>
          </a:prstGeom>
          <a:solidFill>
            <a:srgbClr val="FFC0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Rectangle 2"/>
          <p:cNvSpPr/>
          <p:nvPr/>
        </p:nvSpPr>
        <p:spPr>
          <a:xfrm>
            <a:off x="2798698" y="282577"/>
            <a:ext cx="3680621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Nest Building </a:t>
            </a:r>
          </a:p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val="1412685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pic>
        <p:nvPicPr>
          <p:cNvPr id="44" name="Picture 12" descr="[animate output image]">
            <a:extLst>
              <a:ext uri="{FF2B5EF4-FFF2-40B4-BE49-F238E27FC236}">
                <a16:creationId xmlns:a16="http://schemas.microsoft.com/office/drawing/2014/main" xmlns="" id="{5D8EB27A-27E7-40C5-ADE1-D57FE402A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32" y="2716359"/>
            <a:ext cx="1325063" cy="109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EBC1E8D-98B1-4365-8D76-C26FB6E2A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60" y="2867557"/>
            <a:ext cx="1182074" cy="812676"/>
          </a:xfrm>
          <a:prstGeom prst="rect">
            <a:avLst/>
          </a:prstGeom>
        </p:spPr>
      </p:pic>
      <p:pic>
        <p:nvPicPr>
          <p:cNvPr id="109" name="Vào http://fb.com/nkpowerskills tải game miễn phí">
            <a:extLst>
              <a:ext uri="{FF2B5EF4-FFF2-40B4-BE49-F238E27FC236}">
                <a16:creationId xmlns:a16="http://schemas.microsoft.com/office/drawing/2014/main" xmlns="" id="{1480568C-BBD4-4BB0-86CD-8AF08006E09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7582" y="258134"/>
            <a:ext cx="3893561" cy="2238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8D19AC-1297-4F36-A6E8-76B6BF7F69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309" r="47341"/>
          <a:stretch/>
        </p:blipFill>
        <p:spPr>
          <a:xfrm>
            <a:off x="4344134" y="0"/>
            <a:ext cx="4815177" cy="2526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3F51B24-C085-4318-AE46-1BA14E9B79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401187" y="3601933"/>
            <a:ext cx="788139" cy="160800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4828F73-3CF6-45C3-9528-AF833AD3720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85" b="5165"/>
          <a:stretch/>
        </p:blipFill>
        <p:spPr>
          <a:xfrm>
            <a:off x="5371878" y="3466829"/>
            <a:ext cx="1377430" cy="194829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91F2B9B-FEA4-4126-A889-FA448BDE1A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4178" y="3535865"/>
            <a:ext cx="914495" cy="173238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1E9A27-26A9-4AF9-BBBD-7C83A1B804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6962" y="3830210"/>
            <a:ext cx="1513424" cy="15230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BF951F44-6646-4785-82E7-99A8B8EA6C1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0008"/>
          <a:stretch/>
        </p:blipFill>
        <p:spPr>
          <a:xfrm flipH="1">
            <a:off x="7243292" y="2236281"/>
            <a:ext cx="1394495" cy="3354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BE635F1-A7A6-492B-B511-FB9807B5EE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016" b="19991"/>
          <a:stretch/>
        </p:blipFill>
        <p:spPr>
          <a:xfrm flipH="1">
            <a:off x="7243292" y="1900810"/>
            <a:ext cx="1394495" cy="33547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3576CAEC-4591-42CD-87BB-C06A0640A3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026" b="39983"/>
          <a:stretch/>
        </p:blipFill>
        <p:spPr>
          <a:xfrm flipH="1">
            <a:off x="7243292" y="1565341"/>
            <a:ext cx="1394495" cy="33547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C7BB39CA-F48B-4C7B-BB9E-4AF10CE57D0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34" b="59975"/>
          <a:stretch/>
        </p:blipFill>
        <p:spPr>
          <a:xfrm flipH="1">
            <a:off x="7243292" y="1229871"/>
            <a:ext cx="1394495" cy="33546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5514A41F-986E-4DBE-9024-1C74F4A5523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009"/>
          <a:stretch/>
        </p:blipFill>
        <p:spPr>
          <a:xfrm flipH="1">
            <a:off x="7243292" y="900612"/>
            <a:ext cx="1394495" cy="33546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E6829D7-69B3-4ED3-8435-41BC416B9123}"/>
              </a:ext>
            </a:extLst>
          </p:cNvPr>
          <p:cNvSpPr/>
          <p:nvPr/>
        </p:nvSpPr>
        <p:spPr>
          <a:xfrm>
            <a:off x="616527" y="91406"/>
            <a:ext cx="7784660" cy="713957"/>
          </a:xfrm>
          <a:prstGeom prst="roundRect">
            <a:avLst/>
          </a:prstGeom>
          <a:ln w="57150">
            <a:prstDash val="sysDash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" name="Picture 4" descr="Káº¿t quáº£ hÃ¬nh áº£nh cho cute bee cartoon gif">
            <a:extLst>
              <a:ext uri="{FF2B5EF4-FFF2-40B4-BE49-F238E27FC236}">
                <a16:creationId xmlns:a16="http://schemas.microsoft.com/office/drawing/2014/main" xmlns="" id="{456D41E2-245D-4FC3-BBED-F12D2BC397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27" y="1309858"/>
            <a:ext cx="1370268" cy="14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CẤM BUÔN BÁN, CẤM REUP">
            <a:extLst>
              <a:ext uri="{FF2B5EF4-FFF2-40B4-BE49-F238E27FC236}">
                <a16:creationId xmlns:a16="http://schemas.microsoft.com/office/drawing/2014/main" xmlns="" id="{8142A55D-9615-4CAA-97A7-C1FFC17C32F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214890" y="1536940"/>
            <a:ext cx="2419187" cy="225710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113" name="Vào http://fb.com/nkpowerskills tải game miễn phí">
            <a:extLst>
              <a:ext uri="{FF2B5EF4-FFF2-40B4-BE49-F238E27FC236}">
                <a16:creationId xmlns:a16="http://schemas.microsoft.com/office/drawing/2014/main" xmlns="" id="{20AC2FB3-5D11-48E6-B12A-5ACC193BF6A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214891" y="1312626"/>
            <a:ext cx="2419187" cy="229990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35BF3562-7757-4F0A-9C53-F7B6E73720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86032A-B76B-484C-B637-603EAF4857A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682A826-C1D9-4CC0-A1C0-7D8339F7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35068EF-1D4B-48D9-8722-4437D2ADA5A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9B9A5D7-4085-49E7-B408-0DA2833FA60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2" y="4257695"/>
            <a:ext cx="846250" cy="3513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6783C5F-F0B5-46CA-8406-C277B757D20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81421"/>
          <a:stretch/>
        </p:blipFill>
        <p:spPr>
          <a:xfrm>
            <a:off x="199580" y="1218697"/>
            <a:ext cx="2427943" cy="975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40DF206-848F-4963-9310-CBBCF02D4DA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53511" b="18578"/>
          <a:stretch/>
        </p:blipFill>
        <p:spPr>
          <a:xfrm>
            <a:off x="199580" y="1087252"/>
            <a:ext cx="2427943" cy="1314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66171B7-AFEF-4AB7-99AF-5F5259DDFCF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46489"/>
          <a:stretch/>
        </p:blipFill>
        <p:spPr>
          <a:xfrm>
            <a:off x="199580" y="835240"/>
            <a:ext cx="2427943" cy="252012"/>
          </a:xfrm>
          <a:prstGeom prst="rect">
            <a:avLst/>
          </a:prstGeom>
        </p:spPr>
      </p:pic>
      <p:pic>
        <p:nvPicPr>
          <p:cNvPr id="45" name="Chim" descr="Flying Red Bird GIF by PlayKids | Bird gif, Cartoon people, Flash ...">
            <a:extLst>
              <a:ext uri="{FF2B5EF4-FFF2-40B4-BE49-F238E27FC236}">
                <a16:creationId xmlns:a16="http://schemas.microsoft.com/office/drawing/2014/main" xmlns="" id="{59AC0775-02A4-4C27-9B8E-430D064F50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906" y="534415"/>
            <a:ext cx="2796539" cy="253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01 NK PowerSkills" descr="Káº¿t quáº£ hÃ¬nh áº£nh cho win text gif">
            <a:hlinkClick r:id="rId20" action="ppaction://hlinksldjump"/>
            <a:extLst>
              <a:ext uri="{FF2B5EF4-FFF2-40B4-BE49-F238E27FC236}">
                <a16:creationId xmlns:a16="http://schemas.microsoft.com/office/drawing/2014/main" xmlns="" id="{937A2064-D014-4417-B023-338C367DF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10" y="135470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45527A8-D98A-4F99-ADAA-2E60F4E195C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561" y="3699927"/>
            <a:ext cx="3183615" cy="1321940"/>
          </a:xfrm>
          <a:prstGeom prst="rect">
            <a:avLst/>
          </a:prstGeom>
        </p:spPr>
      </p:pic>
      <p:pic>
        <p:nvPicPr>
          <p:cNvPr id="99" name="Picture 98">
            <a:hlinkClick r:id="rId22" action="ppaction://hlinksldjump"/>
            <a:extLst>
              <a:ext uri="{FF2B5EF4-FFF2-40B4-BE49-F238E27FC236}">
                <a16:creationId xmlns:a16="http://schemas.microsoft.com/office/drawing/2014/main" xmlns="" id="{0D3E462B-2B03-412B-ABA7-8DE8BA6EA47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9" y="79638"/>
            <a:ext cx="748931" cy="737183"/>
          </a:xfrm>
          <a:prstGeom prst="rect">
            <a:avLst/>
          </a:prstGeom>
        </p:spPr>
      </p:pic>
      <p:pic>
        <p:nvPicPr>
          <p:cNvPr id="100" name="GAME ĐƯỢC CHIA SẺ MIỄN PHÍ BỚI NK POWERSKILLS">
            <a:hlinkClick r:id="rId24" action="ppaction://hlinksldjump"/>
            <a:extLst>
              <a:ext uri="{FF2B5EF4-FFF2-40B4-BE49-F238E27FC236}">
                <a16:creationId xmlns:a16="http://schemas.microsoft.com/office/drawing/2014/main" xmlns="" id="{3B299D3A-60A2-45CE-9754-E315531FB72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92" y="86956"/>
            <a:ext cx="766849" cy="757826"/>
          </a:xfrm>
          <a:prstGeom prst="rect">
            <a:avLst/>
          </a:prstGeom>
        </p:spPr>
      </p:pic>
      <p:pic>
        <p:nvPicPr>
          <p:cNvPr id="101" name="Picture 100">
            <a:hlinkClick r:id="rId26" action="ppaction://hlinksldjump"/>
            <a:extLst>
              <a:ext uri="{FF2B5EF4-FFF2-40B4-BE49-F238E27FC236}">
                <a16:creationId xmlns:a16="http://schemas.microsoft.com/office/drawing/2014/main" xmlns="" id="{73B34F65-B2F9-49CC-9961-B33C7088951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86" y="80760"/>
            <a:ext cx="754994" cy="749050"/>
          </a:xfrm>
          <a:prstGeom prst="rect">
            <a:avLst/>
          </a:prstGeom>
        </p:spPr>
      </p:pic>
      <p:pic>
        <p:nvPicPr>
          <p:cNvPr id="102" name="Picture 101">
            <a:hlinkClick r:id="rId28" action="ppaction://hlinksldjump"/>
            <a:extLst>
              <a:ext uri="{FF2B5EF4-FFF2-40B4-BE49-F238E27FC236}">
                <a16:creationId xmlns:a16="http://schemas.microsoft.com/office/drawing/2014/main" xmlns="" id="{8A814302-1B07-4CDD-BF5C-08ACF456B25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1" y="78795"/>
            <a:ext cx="739889" cy="728284"/>
          </a:xfrm>
          <a:prstGeom prst="rect">
            <a:avLst/>
          </a:prstGeom>
        </p:spPr>
      </p:pic>
      <p:pic>
        <p:nvPicPr>
          <p:cNvPr id="103" name="GAME ĐƯỢC CHIA SẺ MIỄN PHÍ BỚI NK POWERSKILLS">
            <a:hlinkClick r:id="rId30" action="ppaction://hlinksldjump"/>
            <a:extLst>
              <a:ext uri="{FF2B5EF4-FFF2-40B4-BE49-F238E27FC236}">
                <a16:creationId xmlns:a16="http://schemas.microsoft.com/office/drawing/2014/main" xmlns="" id="{0F0F78D3-DEEC-46A8-8216-0077E320C1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62" y="78514"/>
            <a:ext cx="736875" cy="725317"/>
          </a:xfrm>
          <a:prstGeom prst="rect">
            <a:avLst/>
          </a:prstGeom>
        </p:spPr>
      </p:pic>
      <p:pic>
        <p:nvPicPr>
          <p:cNvPr id="104" name="Picture 103">
            <a:hlinkClick r:id="rId32" action="ppaction://hlinksldjump"/>
            <a:extLst>
              <a:ext uri="{FF2B5EF4-FFF2-40B4-BE49-F238E27FC236}">
                <a16:creationId xmlns:a16="http://schemas.microsoft.com/office/drawing/2014/main" xmlns="" id="{CF1D7107-1BA2-4D72-84D2-D769A4D6BEE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98" y="77391"/>
            <a:ext cx="721944" cy="713451"/>
          </a:xfrm>
          <a:prstGeom prst="rect">
            <a:avLst/>
          </a:prstGeom>
        </p:spPr>
      </p:pic>
      <p:pic>
        <p:nvPicPr>
          <p:cNvPr id="105" name="Picture 104">
            <a:hlinkClick r:id="rId34" action="ppaction://hlinksldjump"/>
            <a:extLst>
              <a:ext uri="{FF2B5EF4-FFF2-40B4-BE49-F238E27FC236}">
                <a16:creationId xmlns:a16="http://schemas.microsoft.com/office/drawing/2014/main" xmlns="" id="{DAB048D7-9DBA-4DEF-8A8C-7C8B1A572DC1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50" y="78795"/>
            <a:ext cx="734063" cy="728284"/>
          </a:xfrm>
          <a:prstGeom prst="rect">
            <a:avLst/>
          </a:prstGeom>
        </p:spPr>
      </p:pic>
      <p:pic>
        <p:nvPicPr>
          <p:cNvPr id="106" name="GAME ĐƯỢC CHIA SẺ MIỄN PHÍ BỚI NK POWERSKILLS">
            <a:hlinkClick r:id="rId36" action="ppaction://hlinksldjump"/>
            <a:extLst>
              <a:ext uri="{FF2B5EF4-FFF2-40B4-BE49-F238E27FC236}">
                <a16:creationId xmlns:a16="http://schemas.microsoft.com/office/drawing/2014/main" xmlns="" id="{D61F33E0-1DE7-4A6C-9BDC-CBE9DF28A8F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38" y="81322"/>
            <a:ext cx="764006" cy="754982"/>
          </a:xfrm>
          <a:prstGeom prst="rect">
            <a:avLst/>
          </a:prstGeom>
        </p:spPr>
      </p:pic>
      <p:pic>
        <p:nvPicPr>
          <p:cNvPr id="107" name="Picture 106">
            <a:hlinkClick r:id="rId38" action="ppaction://hlinksldjump"/>
            <a:extLst>
              <a:ext uri="{FF2B5EF4-FFF2-40B4-BE49-F238E27FC236}">
                <a16:creationId xmlns:a16="http://schemas.microsoft.com/office/drawing/2014/main" xmlns="" id="{BDADE4A0-1C9F-43A8-9353-FB1EBF02CDDB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73" y="77392"/>
            <a:ext cx="724820" cy="713450"/>
          </a:xfrm>
          <a:prstGeom prst="rect">
            <a:avLst/>
          </a:prstGeom>
        </p:spPr>
      </p:pic>
      <p:pic>
        <p:nvPicPr>
          <p:cNvPr id="108" name="Picture 107">
            <a:hlinkClick r:id="rId40" action="ppaction://hlinksldjump"/>
            <a:extLst>
              <a:ext uri="{FF2B5EF4-FFF2-40B4-BE49-F238E27FC236}">
                <a16:creationId xmlns:a16="http://schemas.microsoft.com/office/drawing/2014/main" xmlns="" id="{93F11A68-ABC9-44B8-8F79-7489AC83E0E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59" y="81322"/>
            <a:ext cx="760974" cy="75498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D395E38-E396-4952-ADC6-1382A72CAF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4711746" y="3546213"/>
            <a:ext cx="788139" cy="160800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6652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0.04375 L 0.00755 0.04375 C 0.03789 0.07847 0.00377 0.04074 0.04752 0.0831 C 0.08255 0.1169 0.05846 0.09607 0.08932 0.13009 C 0.1056 0.14815 0.12565 0.16806 0.14297 0.18611 C 0.14778 0.1912 0.15286 0.1956 0.15742 0.20116 L 0.19492 0.24676 C 0.197 0.24908 0.19896 0.25162 0.20091 0.2544 C 0.20625 0.26204 0.20768 0.26366 0.21367 0.27408 C 0.21914 0.28333 0.22448 0.29329 0.22982 0.30278 L 0.2375 0.31644 C 0.23971 0.33218 0.23633 0.31065 0.2444 0.33912 C 0.24557 0.34352 0.2457 0.34861 0.24687 0.35278 L 0.25039 0.36505 " pathEditMode="relative" ptsTypes="AAAAAAAAAAAA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08 0.3632 L 0.25208 0.3632 C 0.25247 0.3 0.25416 0.19514 0.25117 0.12685 C 0.25039 0.10903 0.23828 0.0706 0.23594 0.06181 C 0.23411 0.05533 0.23242 0.04861 0.23073 0.04213 C 0.22877 0.03449 0.22682 0.02708 0.22474 0.01945 C 0.22304 0.01273 0.22226 0.00533 0.21966 -0.00023 C 0.21849 -0.00278 0.21719 -0.00509 0.21627 -0.00787 C 0.21354 -0.01574 0.21159 -0.02454 0.20859 -0.03217 C 0.20716 -0.03565 0.20547 -0.03889 0.20429 -0.04282 C 0.20156 -0.05162 0.19883 -0.06065 0.19661 -0.06991 C 0.19219 -0.08958 0.19023 -0.09653 0.18724 -0.11389 C 0.18672 -0.11736 0.18594 -0.12407 0.18554 -0.12755 C 0.18489 -0.13403 0.18437 -0.14097 0.18385 -0.14722 C 0.18359 -0.15139 0.18346 -0.15532 0.18307 -0.15949 C 0.18268 -0.16296 0.18203 -0.16643 0.18138 -0.16991 C 0.18086 -0.17199 0.17969 -0.17592 0.17969 -0.17592 " pathEditMode="relative" ptsTypes="AAAAAAAAAAAAAAAAA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21 -0.18495 L 0.17721 -0.18495 C 0.17344 -0.18009 0.1694 -0.17569 0.16601 -0.16991 C 0.1388 -0.12338 0.175 -0.17245 0.1362 -0.11829 C 0.13216 -0.11273 0.12786 -0.10787 0.12344 -0.10324 C 0.11588 -0.09537 0.10742 -0.08981 0.10039 -0.08055 C 0.09818 -0.07755 0.09596 -0.0743 0.09362 -0.07153 C 0.09023 -0.06713 0.08659 -0.06389 0.08346 -0.05926 C 0.05299 -0.01597 0.07747 -0.05046 0.06289 -0.02454 C 0.0319 0.03056 0.05299 -0.00532 0.04075 0.01181 C 0.03906 0.01435 0.0375 0.01713 0.03568 0.01945 C 0.03463 0.02083 0.03333 0.0213 0.03229 0.02245 C 0.03112 0.02384 0.03008 0.0257 0.0289 0.02708 C 0.02604 0.03009 0.01315 0.04236 0.01094 0.04375 L 0.00846 0.04537 " pathEditMode="relative" ptsTypes="AAAAAAAAAAAAAAA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4699 L 0.00521 0.04699 C 0.00924 0.06366 0.01289 0.08102 0.01745 0.09745 C 0.02122 0.11111 0.02552 0.1162 0.03073 0.12801 C 0.03698 0.14144 0.05091 0.17269 0.05742 0.19028 C 0.07135 0.22847 0.0681 0.22199 0.08112 0.25116 C 0.08268 0.25463 0.08411 0.2581 0.08581 0.26134 L 0.10677 0.29838 C 0.10989 0.30394 0.11276 0.31019 0.11627 0.31528 C 0.12005 0.32083 0.125 0.32477 0.1276 0.33218 C 0.13502 0.35324 0.13646 0.35833 0.14857 0.38287 C 0.15078 0.38727 0.15286 0.3919 0.15521 0.3963 C 0.15612 0.39815 0.15716 0.39954 0.15807 0.40139 C 0.15898 0.40347 0.15976 0.40602 0.16081 0.4081 C 0.16198 0.41019 0.16341 0.41158 0.16471 0.4132 C 0.16562 0.41435 0.16666 0.41505 0.16745 0.41644 C 0.17474 0.4294 0.1694 0.42408 0.17422 0.42847 " pathEditMode="relative" ptsTypes="AAAAAAAAAAAAAAAAA"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 0.43009 L 0.175 0.43009 C 0.17539 0.40579 0.17539 0.38148 0.17604 0.35741 C 0.17604 0.35394 0.17695 0.3507 0.17695 0.34722 C 0.17695 0.18519 0.18151 0.23495 0.17409 0.1632 C 0.17187 0.10671 0.17474 0.17269 0.17122 0.11597 C 0.17083 0.1088 0.1707 0.10139 0.17031 0.09398 C 0.17005 0.08843 0.16966 0.08287 0.1694 0.07708 C 0.16966 0.0632 0.16953 0.04908 0.17031 0.03495 C 0.17109 0.01921 0.17304 0.00347 0.17409 -0.01227 C 0.17448 -0.0169 0.17474 -0.0213 0.175 -0.02592 C 0.17539 -0.02986 0.17578 -0.03356 0.17604 -0.03773 C 0.1763 -0.04259 0.17669 -0.04768 0.17695 -0.05278 C 0.17656 -0.0669 0.17604 -0.08102 0.17604 -0.09491 " pathEditMode="relative" ptsTypes="AAAAAAAAAAAA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22 -0.09491 L 0.17422 -0.09491 C 0.17031 -0.09282 0.16666 -0.08935 0.16276 -0.08819 L 0.1457 -0.0831 L 0.11341 -0.07477 C 0.11015 -0.07384 0.10703 -0.07315 0.1039 -0.0713 C 0.08359 -0.06018 0.09466 -0.06574 0.08203 -0.0544 C 0.07929 -0.05208 0.07617 -0.05046 0.07357 -0.04768 C 0.07083 -0.04491 0.06849 -0.04074 0.06588 -0.03773 C 0.06445 -0.03565 0.0625 -0.03472 0.0612 -0.03264 C 0.05872 -0.02847 0.0569 -0.02338 0.05456 -0.01898 C 0.04258 0.00232 0.05586 -0.02731 0.04023 0.00463 C 0.0388 0.00764 0.03789 0.01158 0.03646 0.01482 C 0.03476 0.01829 0.03242 0.02107 0.03073 0.02477 C 0.02982 0.02708 0.02903 0.02963 0.02799 0.03171 C 0.02578 0.03565 0.02435 0.04259 0.02135 0.04352 C 0.0194 0.04398 0.01745 0.04421 0.01562 0.04514 C 0.00716 0.04884 0.01263 0.04838 0.00807 0.04838 " pathEditMode="relative" ptsTypes="AAAAAAAAAAAAAAAAAA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04537 L 0.00703 0.04537 C 0.00898 0.06389 0.01081 0.09537 0.01836 0.11111 C 0.02409 0.12292 0.03151 0.13264 0.03541 0.14653 C 0.03672 0.15093 0.03815 0.15533 0.03932 0.15995 C 0.0401 0.1632 0.04049 0.1669 0.04114 0.17014 C 0.04206 0.17477 0.0431 0.17917 0.04401 0.18357 C 0.04466 0.18982 0.04544 0.19607 0.04596 0.20232 C 0.05013 0.25324 0.04557 0.20671 0.04974 0.25116 C 0.05026 0.25625 0.05247 0.27894 0.05351 0.28495 C 0.05456 0.29074 0.05638 0.29607 0.05729 0.30185 C 0.06341 0.33704 0.0569 0.31227 0.06302 0.3338 C 0.06341 0.33843 0.06367 0.34283 0.06393 0.34745 C 0.0664 0.38727 0.06367 0.34745 0.06588 0.3794 C 0.06614 0.3963 0.06536 0.41343 0.06679 0.43009 C 0.06706 0.43241 0.0707 0.43171 0.0707 0.43171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75 0.42847 L 0.06875 0.42847 C 0.07096 0.42222 0.07344 0.4162 0.07539 0.40972 C 0.07656 0.40556 0.07721 0.4007 0.07812 0.3963 C 0.07903 0.39236 0.08021 0.38843 0.08099 0.38449 C 0.08177 0.38056 0.08216 0.37639 0.08294 0.37269 C 0.08398 0.36783 0.0888 0.35417 0.08958 0.35232 C 0.09062 0.35023 0.09232 0.34931 0.09336 0.34722 C 0.0957 0.34306 0.09765 0.3382 0.1 0.3338 C 0.10429 0.3257 0.11002 0.31968 0.11328 0.31019 C 0.11497 0.30579 0.11666 0.30139 0.1181 0.29676 C 0.11953 0.2919 0.12044 0.28658 0.12187 0.28148 C 0.12331 0.27639 0.125 0.2713 0.12669 0.2662 C 0.13151 0.22732 0.12526 0.27361 0.13138 0.23773 C 0.13255 0.23102 0.13333 0.22408 0.13424 0.21736 C 0.13528 0.20903 0.13541 0.2 0.13711 0.19213 C 0.1414 0.17153 0.13932 0.18333 0.14284 0.15648 C 0.1431 0.15162 0.14323 0.14653 0.14375 0.14144 C 0.14427 0.13634 0.14557 0.13148 0.14557 0.12616 C 0.14583 0.11158 0.14505 0.09699 0.14466 0.08241 C 0.14752 0.02523 0.14336 0.06088 0.15039 0.02824 C 0.15078 0.02616 0.15078 0.02361 0.1513 0.02153 C 0.15208 0.01898 0.15325 0.01713 0.15416 0.01482 C 0.15482 0.0132 0.15547 0.01134 0.15612 0.00972 C 0.15768 0.00533 0.15924 0.0007 0.16081 -0.0037 C 0.16172 -0.00648 0.16276 -0.00926 0.16367 -0.01227 C 0.1651 -0.01667 0.16653 -0.02268 0.16745 -0.02731 C 0.16784 -0.02963 0.1681 -0.03194 0.16849 -0.03403 " pathEditMode="relative" ptsTypes="AAAAAAAAAAAAAAAAAAAAAAAAAAAA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49 -0.03426 L 0.16849 -0.03426 C 0.14375 -0.04167 0.14492 -0.04421 0.11719 -0.03912 C 0.11419 -0.03866 0.11146 -0.03611 0.10859 -0.03426 C 0.10351 -0.03055 0.09349 -0.01898 0.09062 -0.01551 C 0.08867 -0.01342 0.08698 -0.01042 0.08489 -0.0088 L 0.08021 -0.00555 C 0.07409 0.00533 0.07773 -0.00069 0.06875 0.01134 C 0.06745 0.01296 0.06627 0.01505 0.06497 0.01644 C 0.06341 0.01806 0.06185 0.01991 0.06015 0.02153 C 0.05638 0.02523 0.05104 0.02963 0.04687 0.03171 C 0.04479 0.03264 0.04245 0.03264 0.04023 0.03333 L 0.02318 0.03843 C 0.01732 0.04537 0.02396 0.03843 0.01471 0.04352 C 0.01328 0.04421 0.01211 0.04583 0.01081 0.04676 C 0.00989 0.04745 0.00807 0.04861 0.00807 0.04861 " pathEditMode="relative" ptsTypes="AAAAAAAAAAAAAAAA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5023 L 0.01185 0.05023 C 0.00833 0.0581 0.00403 0.06482 0.0013 0.07384 C -0.00052 0.07986 -0.00065 0.08727 -0.00156 0.09398 C -0.003 0.10579 -0.00339 0.1132 -0.0043 0.12431 C -0.00469 0.13403 -0.00495 0.14352 -0.00534 0.15301 C -0.0056 0.16042 -0.00599 0.16783 -0.00625 0.175 C -0.00742 0.21134 -0.00586 0.20301 -0.00912 0.22917 C -0.01055 0.24097 -0.01276 0.25255 -0.0138 0.26458 C -0.01419 0.26783 -0.01419 0.2713 -0.01485 0.27454 C -0.01511 0.27662 -0.01602 0.27801 -0.01667 0.27963 C -0.01901 0.30509 -0.0155 0.26921 -0.02149 0.31181 C -0.02201 0.31574 -0.02188 0.31968 -0.0224 0.32361 C -0.02461 0.34329 -0.02357 0.33079 -0.02617 0.34722 C -0.02722 0.35394 -0.02813 0.36065 -0.02904 0.36759 C -0.02943 0.37083 -0.0293 0.37431 -0.02995 0.37755 C -0.0306 0.38125 -0.0319 0.38426 -0.03281 0.38773 C -0.03307 0.3912 -0.03268 0.39514 -0.03373 0.39792 C -0.03789 0.4081 -0.0375 0.39514 -0.0375 0.40116 " pathEditMode="relative" ptsTypes="AAAAAAAAAAAAAAAAAAA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0.39792 L -0.0375 0.39792 C -0.03307 0.3956 -0.02852 0.39445 -0.02422 0.39097 C -0.0194 0.38704 -0.0013 0.36875 0.00508 0.35903 C 0.01015 0.35162 0.01484 0.34352 0.0194 0.33542 C 0.02461 0.32616 0.02995 0.3169 0.0345 0.30671 C 0.03737 0.30046 0.0401 0.29421 0.0431 0.2882 C 0.04909 0.27593 0.04635 0.28634 0.0526 0.2662 C 0.05443 0.26019 0.05599 0.25394 0.05729 0.24769 C 0.06107 0.22986 0.06107 0.21945 0.06588 0.20533 C 0.06666 0.20301 0.06784 0.20093 0.06875 0.19861 C 0.07005 0.19537 0.07096 0.19144 0.07252 0.18866 C 0.07474 0.18426 0.07773 0.18079 0.08008 0.17662 C 0.08463 0.16898 0.08893 0.16088 0.09336 0.15301 C 0.11315 0.11806 0.08138 0.1757 0.11041 0.11597 C 0.12552 0.08519 0.11836 0.09861 0.13138 0.07546 C 0.13229 0.07384 0.13359 0.07245 0.13424 0.07037 C 0.13515 0.06713 0.13633 0.06389 0.13711 0.06019 C 0.1375 0.0581 0.13737 0.05556 0.13802 0.05347 C 0.14114 0.04259 0.14635 0.03449 0.15221 0.02824 C 0.15377 0.02662 0.15547 0.025 0.15703 0.02315 C 0.15794 0.02199 0.15989 0.01991 0.15989 0.01991 " pathEditMode="relative" ptsTypes="AAAAAAAAAAAAAAAAAAAAAA">
                                      <p:cBhvr>
                                        <p:cTn id="1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94 0.01482 L 0.16094 0.01482 C 0.15195 0.01528 0.1431 0.01644 0.13424 0.01644 C 0.11862 0.01644 0.11653 0.01528 0.10286 0.01158 C 0.09531 0.0125 0.08776 0.01343 0.08008 0.01482 C 0.03424 0.02361 0.09922 0.01366 0.05638 0.01991 C 0.04713 0.01945 0.03802 0.0169 0.02877 0.01829 C 0.02265 0.01898 0.01601 0.02801 0.01263 0.03681 C 0.01198 0.03843 0.01159 0.04028 0.01081 0.0419 C 0.00989 0.04329 0.00885 0.04398 0.00794 0.04514 C 0.00755 0.0456 0.00729 0.0463 0.00703 0.04699 " pathEditMode="relative" ptsTypes="AAAAAAAAAAA">
                                      <p:cBhvr>
                                        <p:cTn id="1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3681 L 0.00416 0.03681 C -0.00078 0.04097 -0.00352 0.04236 -0.00729 0.04861 C -0.00925 0.05162 -0.01094 0.05556 -0.01302 0.05857 C -0.01628 0.06343 -0.02018 0.06713 -0.02344 0.07222 C -0.02709 0.07778 -0.03438 0.09144 -0.03763 0.09908 C -0.03906 0.10232 -0.04011 0.10602 -0.04141 0.10926 C -0.04232 0.11158 -0.04336 0.11366 -0.04427 0.11597 C -0.0513 0.13495 -0.04206 0.11204 -0.05091 0.13796 C -0.05729 0.15625 -0.05703 0.15116 -0.06237 0.16829 C -0.06498 0.17732 -0.0668 0.18704 -0.06992 0.19537 C -0.07123 0.19884 -0.07253 0.20208 -0.0737 0.20556 C -0.07748 0.21667 -0.07344 0.20903 -0.07943 0.22245 C -0.07995 0.22361 -0.08867 0.24167 -0.09076 0.24421 C -0.09857 0.2537 -0.09974 0.25 -0.10404 0.25949 C -0.10807 0.26806 -0.11133 0.27685 -0.11446 0.28658 C -0.1155 0.28982 -0.11628 0.29329 -0.11732 0.29653 C -0.12071 0.30741 -0.12422 0.31806 -0.12774 0.3287 C -0.1293 0.33333 -0.13164 0.33727 -0.13255 0.34213 C -0.13281 0.34398 -0.13294 0.3456 -0.13347 0.34722 C -0.1349 0.35185 -0.13646 0.35648 -0.13815 0.36088 C -0.14531 0.37801 -0.14271 0.3662 -0.14479 0.37778 " pathEditMode="relative" ptsTypes="AAAAA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84 0.37431 L -0.14584 0.37431 C -0.13672 0.36736 -0.12813 0.35741 -0.11836 0.35394 C -0.10117 0.34792 -0.13802 0.36065 -0.08985 0.34722 C -0.08021 0.34445 -0.07487 0.3412 -0.06615 0.3338 C -0.06315 0.33125 -0.06042 0.32801 -0.05755 0.32523 C -0.05039 0.31852 -0.04232 0.31389 -0.03568 0.30509 C -0.02578 0.29167 -0.00026 0.25625 0.01081 0.24421 C 0.01484 0.23982 0.01914 0.23565 0.02318 0.23079 C 0.0289 0.22384 0.03489 0.2169 0.04023 0.2088 C 0.05026 0.19398 0.04752 0.18866 0.05729 0.18519 C 0.0763 0.17847 0.07773 0.18148 0.09336 0.17176 C 0.10312 0.16574 0.10911 0.15695 0.1181 0.1463 C 0.12825 0.13449 0.12083 0.14283 0.13515 0.12454 C 0.13711 0.12199 0.13919 0.12037 0.14088 0.11759 C 0.14271 0.11482 0.14401 0.11088 0.1457 0.10764 C 0.14713 0.10463 0.14896 0.10208 0.15039 0.09908 C 0.15117 0.09769 0.15143 0.0956 0.15234 0.09398 C 0.15534 0.08843 0.15508 0.09329 0.15508 0.08912 " pathEditMode="relative" ptsTypes="AAAAAAAAAAAAAAAAAAA">
                                      <p:cBhvr>
                                        <p:cTn id="1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0.05417 L 0.02461 0.0544 C 0.01992 0.06736 0.01471 0.08009 0.0108 0.09398 C -0.00157 0.13796 0.00052 0.15602 -0.01667 0.18519 C -0.02292 0.1956 -0.0431 0.22037 -0.05052 0.22755 C -0.07526 0.2507 -0.08933 0.25208 -0.10547 0.28079 C -0.10782 0.28496 -0.10951 0.29005 -0.11172 0.29421 C -0.11784 0.30556 -0.12513 0.31482 -0.13047 0.32755 C -0.13477 0.3375 -0.14037 0.35185 -0.14545 0.36088 C -0.1474 0.36412 -0.14974 0.36644 -0.1517 0.36968 C -0.16407 0.39005 -0.16068 0.39051 -0.178 0.40533 C -0.18112 0.40787 -0.18464 0.40833 -0.18802 0.40972 C -0.19336 0.41783 -0.19896 0.42593 -0.2043 0.43426 C -0.2056 0.43634 -0.20795 0.44097 -0.20795 0.44121 " pathEditMode="relative" rAng="0" ptsTypes="AAAAAAAAAAAAAA">
                                      <p:cBhvr>
                                        <p:cTn id="1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5 0.44121 L -0.20795 0.44144 C -0.20638 0.41505 -0.20521 0.40463 -0.20795 0.37431 C -0.20977 0.35394 -0.21472 0.32871 -0.22058 0.30996 C -0.22344 0.3 -0.22604 0.28912 -0.23034 0.28102 C -0.26901 0.20949 -0.23802 0.28148 -0.26159 0.23658 C -0.26485 0.23056 -0.26732 0.22315 -0.27032 0.21667 C -0.27357 0.20972 -0.27709 0.20324 -0.28034 0.19653 C -0.28164 0.19074 -0.28334 0.18496 -0.28412 0.17894 C -0.28646 0.16111 -0.28516 0.12801 -0.28412 0.11435 C -0.2836 0.10671 -0.28164 0.09954 -0.28034 0.09213 C -0.28125 0.07801 -0.28047 0.06343 -0.28282 0.05 C -0.28594 0.03333 -0.29193 0.01875 -0.29662 0.00324 C -0.31029 -0.04213 -0.29545 0.00972 -0.30912 -0.03889 C -0.30951 -0.04259 -0.30951 -0.04653 -0.31042 -0.05 C -0.31159 -0.05486 -0.31537 -0.06342 -0.31537 -0.06319 L -0.31654 -0.07662 " pathEditMode="relative" rAng="0" ptsTypes="AAAAAAAAAAAAAAA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-2588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0.00023 C 0.00156 -0.02616 0.00273 -0.03657 1.66667E-6 -0.0669 C -0.00182 -0.08727 -0.00677 -0.1125 -0.0125 -0.13125 C -0.0155 -0.1412 -0.0181 -0.15208 -0.0224 -0.16018 C -0.06107 -0.23171 -0.03008 -0.15972 -0.05365 -0.20463 C -0.0569 -0.21065 -0.05938 -0.21805 -0.06237 -0.22454 C -0.06563 -0.23148 -0.06914 -0.23796 -0.0724 -0.24467 C -0.0737 -0.25046 -0.07539 -0.25625 -0.07617 -0.26227 C -0.07852 -0.28009 -0.07722 -0.31319 -0.07617 -0.32685 C -0.07565 -0.33449 -0.0737 -0.34167 -0.0724 -0.34907 C -0.07331 -0.36319 -0.07253 -0.37778 -0.07487 -0.3912 C -0.078 -0.40787 -0.08399 -0.42245 -0.08867 -0.43796 C -0.10235 -0.48333 -0.0875 -0.43148 -0.10117 -0.48009 C -0.10156 -0.4838 -0.10156 -0.48773 -0.10248 -0.4912 C -0.10365 -0.49606 -0.10742 -0.50463 -0.10742 -0.5044 L -0.1086 -0.51782 " pathEditMode="relative" rAng="0" ptsTypes="AAAAAAAAAAAAAAAAA">
                                      <p:cBhvr>
                                        <p:cTn id="15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-2588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700" fill="hold"/>
                                        <p:tgtEl>
                                          <p:spTgt spid="7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500"/>
                            </p:stCondLst>
                            <p:childTnLst>
                              <p:par>
                                <p:cTn id="1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67 -0.06134 L -0.31667 -0.06111 C -0.31094 -0.06065 -0.30508 -0.06042 -0.29922 -0.05926 C -0.27461 -0.0544 -0.25026 -0.04444 -0.22565 -0.04375 L -0.15677 -0.04143 C -0.14961 -0.04074 -0.14245 -0.04051 -0.13555 -0.03912 C -0.12383 -0.03704 -0.11927 -0.0331 -0.10795 -0.02801 C -0.10104 -0.025 -0.09388 -0.02199 -0.08672 -0.01921 C -0.08256 -0.01759 -0.07826 -0.01667 -0.07422 -0.01481 C -0.06993 -0.01296 -0.06589 -0.00972 -0.06172 -0.0081 C -0.05469 -0.00532 -0.04753 -0.00393 -0.0405 -0.00139 C -0.03633 -1.48148E-6 -0.03216 0.00185 -0.028 0.00301 C -0.025 0.00371 -0.02214 0.00417 -0.01914 0.00533 C 0.00872 0.01597 -0.02748 0.00463 -0.003 0.01181 C 0.00286 0.02014 0.00989 0.02616 0.01458 0.03634 C 0.03138 0.07384 0.00846 0.02361 0.02461 0.05625 C 0.02851 0.06458 0.02825 0.06181 0.02825 0.06759 " pathEditMode="relative" rAng="0" ptsTypes="AAAAAAAAAAAAAAAAA">
                                      <p:cBhvr>
                                        <p:cTn id="1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2 0.0588 L 0.02682 0.05903 C 0.02304 0.05972 0.01914 0.05949 0.01562 0.06181 C 0.01419 0.06273 0.01341 0.06574 0.01224 0.06783 C 0.01028 0.07176 0.00833 0.07593 0.00625 0.07986 C 0.00377 0.09097 0.00143 0.10232 -0.00144 0.1132 C -0.00339 0.12083 -0.00547 0.12824 -0.00729 0.13588 C -0.00886 0.14236 -0.01003 0.14931 -0.01159 0.15579 C -0.0125 0.15949 -0.01407 0.16273 -0.01498 0.16621 C -0.01993 0.18472 -0.01927 0.18935 -0.02604 0.20278 C -0.02917 0.20857 -0.0362 0.21644 -0.03972 0.21945 C -0.04636 0.225 -0.05404 0.22732 -0.06016 0.23449 C -0.06276 0.2375 -0.06524 0.24074 -0.06784 0.24352 C -0.07032 0.2463 -0.07305 0.24838 -0.07552 0.25116 C -0.08308 0.25996 -0.08972 0.2713 -0.09766 0.27847 C -0.1 0.28056 -0.10235 0.28218 -0.10456 0.28449 C -0.1125 0.29306 -0.11159 0.29352 -0.11901 0.30278 C -0.12435 0.30926 -0.12331 0.30579 -0.1293 0.31482 C -0.13164 0.31852 -0.13373 0.32315 -0.13607 0.32708 C -0.14076 0.33472 -0.14597 0.34167 -0.15052 0.34977 C -0.16745 0.37986 -0.14948 0.34861 -0.16511 0.37408 C -0.16654 0.37639 -0.16771 0.37917 -0.16927 0.38148 C -0.17435 0.38912 -0.178 0.39097 -0.18295 0.39977 C -0.18959 0.41158 -0.18854 0.41088 -0.19401 0.41783 C -0.19493 0.41898 -0.19571 0.42014 -0.19662 0.42107 C -0.19883 0.42315 -0.20131 0.42431 -0.20339 0.42708 C -0.20964 0.43496 -0.2069 0.43449 -0.21016 0.43449 " pathEditMode="relative" rAng="0" ptsTypes="AAAAAAAAAAAAAAAAAAAAAAAAAAA">
                                      <p:cBhvr>
                                        <p:cTn id="17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59 0.43958 L -0.21159 0.43958 C -0.21237 0.42199 -0.21224 0.41065 -0.21446 0.39398 C -0.21524 0.38866 -0.21654 0.3838 -0.21732 0.37871 C -0.2181 0.37361 -0.21862 0.36852 -0.21927 0.36343 C -0.22123 0.31158 -0.21823 0.35972 -0.22305 0.32292 C -0.22683 0.29445 -0.21667 0.30764 -0.23633 0.26389 C -0.2474 0.23912 -0.2293 0.27847 -0.2487 0.2419 C -0.25118 0.23727 -0.253 0.23171 -0.25534 0.22685 C -0.25703 0.22315 -0.25912 0.22014 -0.26094 0.21667 C -0.26446 0.20324 -0.2694 0.19051 -0.27149 0.17616 C -0.2737 0.16019 -0.27071 0.18033 -0.27618 0.15255 C -0.27696 0.14861 -0.27748 0.14468 -0.27813 0.14074 C -0.27839 0.13403 -0.27878 0.12732 -0.27904 0.12037 C -0.27943 0.1081 -0.2793 0.0956 -0.27995 0.08333 C -0.28021 0.07871 -0.28112 0.07431 -0.2819 0.06991 C -0.28503 0.04954 -0.28542 0.04676 -0.29323 0.02593 C -0.29453 0.02246 -0.29558 0.01898 -0.29701 0.01574 C -0.29844 0.01273 -0.30039 0.01042 -0.30183 0.00741 C -0.30352 0.00371 -0.30482 -0.00069 -0.30651 -0.0044 C -0.3086 -0.00903 -0.31094 -0.01342 -0.31315 -0.01805 C -0.31381 -0.02083 -0.3142 -0.02384 -0.31511 -0.02639 C -0.3155 -0.02778 -0.31667 -0.02824 -0.31693 -0.02986 C -0.31771 -0.03287 -0.31784 -0.03657 -0.31797 -0.03981 C -0.31823 -0.05162 -0.31797 -0.06342 -0.31797 -0.07523 " pathEditMode="relative" ptsTypes="AAAAAAAAAAAAAAAAAAAAAAAAA">
                                      <p:cBhvr>
                                        <p:cTn id="1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0.00023 C 0.00156 -0.02616 0.00273 -0.03657 1.66667E-6 -0.0669 C -0.00182 -0.08727 -0.00677 -0.1125 -0.0125 -0.13125 C -0.0155 -0.1412 -0.0181 -0.15208 -0.0224 -0.16018 C -0.06107 -0.23171 -0.03008 -0.15972 -0.05365 -0.20463 C -0.0569 -0.21065 -0.05938 -0.21805 -0.06237 -0.22454 C -0.06563 -0.23148 -0.06914 -0.23796 -0.0724 -0.24467 C -0.0737 -0.25046 -0.07539 -0.25625 -0.07617 -0.26227 C -0.07852 -0.28009 -0.07722 -0.31319 -0.07617 -0.32685 C -0.07565 -0.33449 -0.0737 -0.34167 -0.0724 -0.34907 C -0.07331 -0.36319 -0.07253 -0.37778 -0.07487 -0.3912 C -0.078 -0.40787 -0.08399 -0.42245 -0.08867 -0.43796 C -0.10235 -0.48333 -0.0875 -0.43148 -0.10117 -0.48009 C -0.10156 -0.4838 -0.10156 -0.48773 -0.10248 -0.4912 C -0.10365 -0.49606 -0.10742 -0.50463 -0.10742 -0.5044 L -0.1086 -0.51782 " pathEditMode="relative" rAng="0" ptsTypes="AAAAAAAAAAAAAAAAA">
                                      <p:cBhvr>
                                        <p:cTn id="1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-25880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800" fill="hold"/>
                                        <p:tgtEl>
                                          <p:spTgt spid="7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500"/>
                            </p:stCondLst>
                            <p:childTnLst>
                              <p:par>
                                <p:cTn id="1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57 -0.06018 L -0.32357 -0.06018 C -0.31381 -0.06204 -0.30808 -0.06342 -0.29701 -0.06342 C -0.29037 -0.06342 -0.28373 -0.0625 -0.27709 -0.0618 C -0.26068 -0.05671 -0.24427 -0.05046 -0.22774 -0.04653 L -0.16224 -0.03148 L -0.10235 -0.04167 C -0.0974 -0.04236 -0.07631 -0.04444 -0.07201 -0.04491 C -0.06758 -0.04167 -0.06302 -0.03842 -0.05873 -0.03472 C -0.05118 -0.02824 -0.0375 -0.01412 -0.03112 -0.00602 C -0.02891 -0.00324 -0.02657 -0.00069 -0.02448 0.00232 C -0.0181 0.01227 -0.01263 0.02431 -0.0056 0.03287 C -0.00456 0.03403 -0.00378 0.03542 -0.00274 0.03611 C 0.00078 0.03935 0.00416 0.04236 0.00768 0.04468 C 0.0095 0.04583 0.01159 0.0456 0.01341 0.0463 C 0.01536 0.04722 0.01718 0.04884 0.01914 0.04977 C 0.02721 0.05324 0.02578 0.05301 0.0306 0.05301 " pathEditMode="relative" ptsTypes="AAAAAAAAAAAAAAAAA">
                                      <p:cBhvr>
                                        <p:cTn id="19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47 0.06019 L 0.03047 0.06019 C 0.02812 0.06296 0.02552 0.06528 0.02369 0.06898 C 0.01705 0.0831 0.00924 0.10324 0.00377 0.12083 C -0.00378 0.14445 -0.00078 0.13773 -0.00964 0.16227 C -0.01888 0.1882 -0.01302 0.16829 -0.02709 0.2007 C -0.02995 0.20718 -0.03203 0.21482 -0.03542 0.22014 C -0.03763 0.22361 -0.03972 0.22755 -0.04206 0.23033 C -0.05625 0.24722 -0.06381 0.24375 -0.08125 0.26296 C -0.08933 0.27199 -0.09779 0.27986 -0.10547 0.28958 C -0.10938 0.29468 -0.11315 0.29977 -0.11719 0.3044 C -0.11979 0.30764 -0.12279 0.31019 -0.12552 0.31343 C -0.13112 0.31968 -0.13659 0.32616 -0.14219 0.33264 C -0.14297 0.33357 -0.14388 0.33426 -0.14466 0.33565 C -0.15065 0.3463 -0.1599 0.36296 -0.1655 0.36968 C -0.16719 0.37153 -0.16901 0.37315 -0.17045 0.3757 C -0.17565 0.38403 -0.18047 0.39329 -0.18542 0.40232 C -0.18685 0.40463 -0.18815 0.40741 -0.18959 0.40972 C -0.19323 0.41505 -0.19714 0.41991 -0.20052 0.42593 C -0.20131 0.42755 -0.20209 0.42894 -0.203 0.43033 C -0.20404 0.43195 -0.20625 0.43496 -0.20625 0.43496 " pathEditMode="relative" ptsTypes="AAAAAAAAAAAAAAAAAAAAA">
                                      <p:cBhvr>
                                        <p:cTn id="19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000"/>
                            </p:stCondLst>
                            <p:childTnLst>
                              <p:par>
                                <p:cTn id="1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5 0.44097 L -0.20795 0.44097 C -0.21016 0.4 -0.20729 0.45741 -0.20964 0.3919 C -0.2099 0.3875 -0.21029 0.3831 -0.21055 0.37871 C -0.21081 0.37222 -0.21094 0.36574 -0.21133 0.35926 C -0.21159 0.35533 -0.21146 0.35116 -0.21211 0.34746 C -0.21315 0.34259 -0.21498 0.33866 -0.21628 0.33426 C -0.21745 0.33033 -0.21862 0.32639 -0.21966 0.32222 C -0.22058 0.31898 -0.2211 0.31528 -0.22214 0.31204 C -0.22279 0.30972 -0.22396 0.3081 -0.22461 0.30602 C -0.22526 0.30417 -0.22565 0.30185 -0.22631 0.3 C -0.22735 0.29746 -0.22865 0.29537 -0.22969 0.29259 C -0.24089 0.26412 -0.22435 0.30394 -0.23464 0.2794 C -0.2349 0.27778 -0.23503 0.27616 -0.23555 0.275 C -0.24206 0.25787 -0.24271 0.25764 -0.24961 0.24514 C -0.25664 0.23264 -0.24584 0.25185 -0.26211 0.22593 C -0.26537 0.22083 -0.27357 0.20857 -0.27631 0.20232 L -0.27969 0.19491 C -0.28034 0.19167 -0.28321 0.17847 -0.28386 0.17408 C -0.28425 0.1713 -0.28438 0.16829 -0.28464 0.16528 C -0.28672 0.14051 -0.28425 0.16806 -0.28633 0.14607 C -0.28607 0.1331 -0.28594 0.12037 -0.28542 0.10741 C -0.28529 0.10394 -0.28451 0.10046 -0.28464 0.09699 C -0.2849 0.08519 -0.28542 0.07338 -0.28633 0.06158 C -0.28659 0.05718 -0.28854 0.04537 -0.28959 0.04074 C -0.29089 0.03472 -0.29271 0.02917 -0.29375 0.02292 C -0.29466 0.01852 -0.29519 0.01389 -0.29623 0.00972 C -0.29688 0.00695 -0.29818 0.00486 -0.29883 0.00232 C -0.30196 -0.01018 -0.29922 -0.00254 -0.30131 -0.0125 C -0.30235 -0.01759 -0.30326 -0.02268 -0.30456 -0.02731 C -0.30599 -0.03241 -0.30664 -0.03842 -0.30873 -0.04213 C -0.3099 -0.04421 -0.31094 -0.04629 -0.31211 -0.04815 C -0.31289 -0.0493 -0.31394 -0.04977 -0.31459 -0.05116 C -0.31628 -0.05417 -0.31784 -0.05903 -0.31875 -0.06296 C -0.31888 -0.06342 -0.31875 -0.06389 -0.31875 -0.06435 " pathEditMode="relative" ptsTypes="AAAAAAAAAAAAAAAAAAAAAAAAAAAAAAAAAAA">
                                      <p:cBhvr>
                                        <p:cTn id="19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0.00023 C 0.00156 -0.02616 0.00273 -0.03657 1.66667E-6 -0.0669 C -0.00182 -0.08727 -0.00677 -0.1125 -0.0125 -0.13125 C -0.0155 -0.1412 -0.0181 -0.15208 -0.0224 -0.16018 C -0.06107 -0.23171 -0.03008 -0.15972 -0.05365 -0.20463 C -0.0569 -0.21065 -0.05938 -0.21805 -0.06237 -0.22454 C -0.06563 -0.23148 -0.06914 -0.23796 -0.0724 -0.24467 C -0.0737 -0.25046 -0.07539 -0.25625 -0.07617 -0.26227 C -0.07852 -0.28009 -0.07722 -0.31319 -0.07617 -0.32685 C -0.07565 -0.33449 -0.0737 -0.34167 -0.0724 -0.34907 C -0.07331 -0.36319 -0.07253 -0.37778 -0.07487 -0.3912 C -0.078 -0.40787 -0.08399 -0.42245 -0.08867 -0.43796 C -0.10235 -0.48333 -0.0875 -0.43148 -0.10117 -0.48009 C -0.10156 -0.4838 -0.10156 -0.48773 -0.10248 -0.4912 C -0.10365 -0.49606 -0.10742 -0.50463 -0.10742 -0.5044 L -0.1086 -0.51782 " pathEditMode="relative" rAng="0" ptsTypes="AAAAAAAAAAAAAAAA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-2588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700" fill="hold"/>
                                        <p:tgtEl>
                                          <p:spTgt spid="7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7 -0.05995 L -0.3237 -0.05995 C -0.30013 -0.05856 -0.27644 -0.05879 -0.25287 -0.05555 C -0.25 -0.05532 -0.2474 -0.05139 -0.24453 -0.04977 C -0.24024 -0.04699 -0.23568 -0.04467 -0.23125 -0.04236 C -0.22318 -0.03819 -0.21524 -0.03426 -0.20703 -0.03032 C -0.20235 -0.02824 -0.19766 -0.02662 -0.19297 -0.02454 C -0.18841 -0.02222 -0.18425 -0.01829 -0.17956 -0.01713 C -0.16446 -0.01296 -0.11159 -0.01273 -0.10547 -0.0125 L -0.08789 -0.01991 C -0.08373 -0.02176 -0.07969 -0.02454 -0.07539 -0.02454 C -0.07227 -0.02454 -0.0694 -0.02129 -0.06628 -0.01991 C -0.06107 -0.01782 -0.05573 -0.01597 -0.05039 -0.01412 C -0.03464 0.00185 -0.05495 -0.01805 -0.03789 -0.0037 C -0.03529 -0.00162 -0.03308 0.00185 -0.03047 0.00371 C -0.02644 0.00648 -0.02214 0.00764 -0.01797 0.00972 C -0.01315 0.01204 -0.00847 0.01435 -0.00378 0.01713 C -0.00157 0.01829 0.00078 0.01945 0.00286 0.02153 C 0.00677 0.02523 0.01458 0.03403 0.01875 0.04074 C 0.02565 0.05208 0.02018 0.04514 0.02539 0.05116 C 0.02916 0.06134 0.02734 0.05764 0.03047 0.0632 " pathEditMode="relative" ptsTypes="AAAAAAAAAAAAAAAAAAAAA">
                                      <p:cBhvr>
                                        <p:cTn id="2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0.05139 L 0.02591 0.05139 C 0.01653 0.07593 0.02526 0.05417 0.01224 0.08148 C 0.01015 0.08588 0.00846 0.09097 0.00625 0.09514 C 0.00299 0.10162 -0.00091 0.10671 -0.00404 0.11343 C -0.00951 0.12546 -0.0142 0.13866 -0.01927 0.15116 C -0.02188 0.15741 -0.02435 0.16343 -0.02696 0.16945 C -0.03086 0.17824 -0.0349 0.18681 -0.03894 0.19514 C -0.04167 0.20093 -0.04532 0.20533 -0.0474 0.21181 C -0.04831 0.21435 -0.04896 0.21713 -0.05 0.21945 C -0.05209 0.22384 -0.05482 0.22708 -0.05677 0.23148 C -0.05847 0.23519 -0.05951 0.23982 -0.06107 0.24375 C -0.06237 0.24653 -0.06407 0.24838 -0.06537 0.25116 C -0.06784 0.25648 -0.06953 0.26296 -0.07214 0.26783 C -0.07604 0.275 -0.08125 0.28009 -0.0849 0.2875 C -0.08698 0.29167 -0.08881 0.29583 -0.09089 0.29977 C -0.09219 0.30208 -0.09375 0.30371 -0.09519 0.30579 C -0.09597 0.30695 -0.09701 0.30741 -0.09779 0.3088 C -0.10469 0.3213 -0.10964 0.33472 -0.11224 0.35278 C -0.11289 0.35764 -0.11328 0.3625 -0.11563 0.36644 C -0.11732 0.36898 -0.11979 0.36991 -0.12162 0.37246 C -0.12175 0.37246 -0.13516 0.39283 -0.13946 0.39653 C -0.1418 0.39861 -0.15404 0.40787 -0.15821 0.41019 C -0.17162 0.41783 -0.15912 0.40996 -0.17019 0.41482 C -0.20586 0.43079 -0.17149 0.4169 -0.19323 0.42546 C -0.20547 0.43634 -0.19961 0.43449 -0.21016 0.43449 " pathEditMode="relative" ptsTypes="AAAAAAAAAAAAAAAAAAAAAAAAAA">
                                      <p:cBhvr>
                                        <p:cTn id="2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263 0.43588 L -0.21263 0.43588 C -0.21407 0.42384 -0.2155 0.41181 -0.21693 0.39954 C -0.21719 0.39769 -0.21784 0.3956 -0.21784 0.39352 C -0.21784 0.3794 -0.21732 0.36528 -0.21693 0.35116 C -0.21641 0.33033 -0.21732 0.33634 -0.21524 0.32546 C -0.21615 0.32083 -0.21654 0.31597 -0.21784 0.31181 C -0.21966 0.30579 -0.22878 0.29121 -0.2306 0.2875 C -0.23555 0.27755 -0.23854 0.26806 -0.24336 0.2588 C -0.24532 0.25509 -0.24753 0.25185 -0.24935 0.24815 C -0.2543 0.23866 -0.26198 0.21551 -0.26394 0.21019 C -0.26589 0.20463 -0.26784 0.19908 -0.26979 0.19352 C -0.27045 0.19213 -0.2711 0.19074 -0.27162 0.18912 C -0.27266 0.18496 -0.27383 0.18102 -0.275 0.17685 C -0.27604 0.17338 -0.27748 0.17014 -0.27839 0.16644 C -0.27956 0.16158 -0.28008 0.15625 -0.28099 0.15116 C -0.28125 0.14421 -0.2819 0.13704 -0.28177 0.13009 C -0.28138 0.09653 -0.28177 0.10093 -0.27917 0.0831 C -0.27956 0.08009 -0.27956 0.07685 -0.28008 0.07384 C -0.28269 0.06019 -0.28868 0.0331 -0.28868 0.0331 C -0.28894 0.0294 -0.28894 0.02593 -0.28946 0.02246 C -0.29219 0.00509 -0.29219 0.00949 -0.29545 -0.00324 C -0.29727 -0.01042 -0.29857 -0.01782 -0.30052 -0.02454 C -0.30586 -0.04236 -0.30716 -0.04444 -0.3125 -0.05625 C -0.31354 -0.06227 -0.31394 -0.06551 -0.31758 -0.06991 C -0.31862 -0.07106 -0.31993 -0.06991 -0.32097 -0.06991 " pathEditMode="relative" ptsTypes="AAAAAAAAAAAAAAAAAAAAAAAAAA"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0.00023 C 0.00156 -0.02616 0.00273 -0.03657 1.66667E-6 -0.0669 C -0.00182 -0.08727 -0.00677 -0.1125 -0.0125 -0.13125 C -0.0155 -0.1412 -0.0181 -0.15208 -0.0224 -0.16018 C -0.06107 -0.23171 -0.03008 -0.15972 -0.05365 -0.20463 C -0.0569 -0.21065 -0.05938 -0.21805 -0.06237 -0.22454 C -0.06563 -0.23148 -0.06914 -0.23796 -0.0724 -0.24467 C -0.0737 -0.25046 -0.07539 -0.25625 -0.07617 -0.26227 C -0.07852 -0.28009 -0.07722 -0.31319 -0.07617 -0.32685 C -0.07565 -0.33449 -0.0737 -0.34167 -0.0724 -0.34907 C -0.07331 -0.36319 -0.07253 -0.37778 -0.07487 -0.3912 C -0.078 -0.40787 -0.08399 -0.42245 -0.08867 -0.43796 C -0.10235 -0.48333 -0.0875 -0.43148 -0.10117 -0.48009 C -0.10156 -0.4838 -0.10156 -0.48773 -0.10248 -0.4912 C -0.10365 -0.49606 -0.10742 -0.50463 -0.10742 -0.5044 L -0.1086 -0.51782 " pathEditMode="relative" rAng="0" ptsTypes="AAAAAAAAAAAAAAAAA">
                                      <p:cBhvr>
                                        <p:cTn id="2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-25880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000" fill="hold"/>
                                        <p:tgtEl>
                                          <p:spTgt spid="7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500"/>
                            </p:stCondLst>
                            <p:childTnLst>
                              <p:par>
                                <p:cTn id="2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758 -0.05347 L -0.31758 -0.05347 C -0.2431 -0.07407 -0.28151 -0.06991 -0.20261 -0.06412 C -0.19193 -0.06111 -0.17826 -0.05764 -0.16849 -0.05347 C -0.16302 -0.05116 -0.15782 -0.04629 -0.15235 -0.04444 C -0.11615 -0.03171 -0.1125 -0.03264 -0.08073 -0.02917 C -0.07357 -0.02569 -0.06667 -0.02106 -0.05938 -0.01852 C -0.05521 -0.01713 -0.05078 -0.01852 -0.04662 -0.01713 C -0.04453 -0.01643 -0.04271 -0.01389 -0.04063 -0.0125 C -0.03607 -0.00926 -0.03164 -0.00625 -0.02696 -0.00347 C -0.01901 0.00162 -0.01368 0.00347 -0.00651 0.01019 C 0.00013 0.01644 0.00768 0.02037 0.01302 0.02986 C 0.01393 0.03148 0.01471 0.0331 0.01562 0.03449 C 0.01666 0.03611 0.01797 0.03727 0.01901 0.03889 C 0.02031 0.04121 0.02122 0.04421 0.02239 0.04653 C 0.02239 0.04653 0.02617 0.05324 0.0276 0.05579 " pathEditMode="relative" ptsTypes="AAAAAAAAAAAAAAAA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0.04815 L 0.03021 0.04815 C 0.02591 0.05255 0.02174 0.05741 0.01731 0.06158 C 0.0151 0.06389 0.01276 0.06551 0.01054 0.06783 C 0.00768 0.07083 0.00039 0.0794 -0.00222 0.08449 C -0.01289 0.10463 -0.00586 0.09468 -0.01498 0.11921 C -0.01927 0.13079 -0.02422 0.14144 -0.02865 0.15255 C -0.03099 0.15857 -0.03321 0.16482 -0.03542 0.17083 C -0.03737 0.17593 -0.03959 0.18079 -0.04141 0.18588 C -0.04623 0.2 -0.05104 0.21435 -0.05586 0.22847 C -0.05782 0.23403 -0.05925 0.24051 -0.06185 0.24514 C -0.06302 0.24699 -0.0642 0.24908 -0.06524 0.25116 C -0.0694 0.25926 -0.06901 0.26158 -0.07461 0.26921 C -0.0918 0.29329 -0.08047 0.2794 -0.09427 0.29352 C -0.09519 0.29445 -0.09584 0.29607 -0.09688 0.29653 C -0.1142 0.30764 -0.11914 0.29699 -0.14193 0.32246 C -0.14427 0.32477 -0.14649 0.32755 -0.14883 0.32986 C -0.15157 0.33264 -0.15495 0.3338 -0.15729 0.3375 C -0.16498 0.34861 -0.1711 0.36273 -0.17865 0.37384 C -0.18334 0.38079 -0.18633 0.38496 -0.19063 0.39352 C -0.19232 0.39722 -0.19388 0.4007 -0.19571 0.40417 C -0.19818 0.4088 -0.2017 0.41204 -0.20339 0.41783 C -0.20417 0.42083 -0.20482 0.42408 -0.20586 0.42685 C -0.20651 0.42871 -0.20756 0.42986 -0.20847 0.43148 L -0.20925 0.4331 " pathEditMode="relative" ptsTypes="AAAAAAAAAAAAAAAAAAAAAAAAA">
                                      <p:cBhvr>
                                        <p:cTn id="2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56 0.44375 L -0.20756 0.44375 C -0.20912 0.43125 -0.21081 0.41829 -0.21185 0.40579 L -0.21276 0.39514 C -0.21328 0.35579 -0.21094 0.35278 -0.21446 0.33009 C -0.21498 0.32639 -0.21537 0.32269 -0.21615 0.31945 C -0.2194 0.30602 -0.2194 0.31065 -0.22461 0.29977 C -0.22657 0.29583 -0.22813 0.29167 -0.22982 0.2875 C -0.23034 0.28611 -0.23073 0.28426 -0.23151 0.2831 C -0.23894 0.27153 -0.24219 0.27037 -0.24766 0.2588 C -0.25065 0.25232 -0.25378 0.24607 -0.25625 0.23912 C -0.25769 0.23472 -0.25938 0.22917 -0.26133 0.22546 C -0.26433 0.21968 -0.26784 0.21482 -0.27071 0.2088 C -0.27683 0.19607 -0.27396 0.20139 -0.27917 0.19213 C -0.27943 0.19051 -0.27982 0.18912 -0.28008 0.1875 C -0.28086 0.17986 -0.28138 0.16736 -0.28177 0.16019 C -0.27969 0.1007 -0.2793 0.11296 -0.28086 0.04815 C -0.28099 0.04514 -0.28112 0.0419 -0.28177 0.03912 C -0.28464 0.02639 -0.28894 0.01134 -0.29453 0.00116 C -0.30026 -0.00903 -0.29336 0.00371 -0.30131 -0.0125 C -0.30222 -0.01412 -0.30326 -0.01528 -0.30391 -0.01713 C -0.30469 -0.01898 -0.30495 -0.02129 -0.3056 -0.02315 C -0.30664 -0.02569 -0.30795 -0.02801 -0.30899 -0.03055 C -0.31172 -0.03704 -0.3099 -0.03403 -0.31328 -0.0412 C -0.31407 -0.04282 -0.31498 -0.04421 -0.31589 -0.04583 L -0.31927 -0.05787 C -0.31979 -0.05995 -0.31966 -0.06389 -0.32097 -0.06389 L -0.32175 -0.06389 " pathEditMode="relative" ptsTypes="AAAAAAAAAAAAAAAAAAAAAAAAAAAA">
                                      <p:cBhvr>
                                        <p:cTn id="2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0.00023 C 0.00156 -0.02616 0.00273 -0.03657 1.66667E-6 -0.0669 C -0.00182 -0.08727 -0.00677 -0.1125 -0.0125 -0.13125 C -0.0155 -0.1412 -0.0181 -0.15208 -0.0224 -0.16018 C -0.06107 -0.23171 -0.03008 -0.15972 -0.05365 -0.20463 C -0.0569 -0.21065 -0.05938 -0.21805 -0.06237 -0.22454 C -0.06563 -0.23148 -0.06914 -0.23796 -0.0724 -0.24467 C -0.0737 -0.25046 -0.07539 -0.25625 -0.07617 -0.26227 C -0.07852 -0.28009 -0.07722 -0.31319 -0.07617 -0.32685 C -0.07565 -0.33449 -0.0737 -0.34167 -0.0724 -0.34907 C -0.07331 -0.36319 -0.07253 -0.37778 -0.07487 -0.3912 C -0.078 -0.40787 -0.08399 -0.42245 -0.08867 -0.43796 C -0.10235 -0.48333 -0.0875 -0.43148 -0.10117 -0.48009 C -0.10156 -0.4838 -0.10156 -0.48773 -0.10248 -0.4912 C -0.10365 -0.49606 -0.10742 -0.50463 -0.10742 -0.5044 L -0.1086 -0.51782 " pathEditMode="relative" rAng="0" ptsTypes="AAAAAAAAAAAAAAAAA">
                                      <p:cBhvr>
                                        <p:cTn id="2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-25880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40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500"/>
                            </p:stCondLst>
                            <p:childTnLst>
                              <p:par>
                                <p:cTn id="2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FB630B-328B-431C-A936-8A397391E6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19F5CAC-B0DA-4081-A1CE-A3484E2FC156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E295ED5F-3062-4EEA-B860-86F141A9F52A}"/>
              </a:ext>
            </a:extLst>
          </p:cNvPr>
          <p:cNvSpPr txBox="1"/>
          <p:nvPr/>
        </p:nvSpPr>
        <p:spPr>
          <a:xfrm>
            <a:off x="830597" y="230570"/>
            <a:ext cx="76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Look and choose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7265ECBE-42FB-43E9-A693-B00136F2DD9A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F6993C66-B762-4CF1-9370-8DD64ADBDD15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3D8DB668-41EA-425F-8D8B-54F54E61F6FC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9EB18251-3E48-4984-AFF1-C751D90AD822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C2E66D6E-03F9-4A71-B71F-6889E1F6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74087E1-30B5-4730-8041-36046DA4F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591556D-4C5B-4D01-823B-8FD8FF12A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FD22DC5-734F-4250-867F-5B845DF2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2047F40C-BAA2-44D6-B5AB-EC64467B5A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0" name="Oval 19"/>
          <p:cNvSpPr/>
          <p:nvPr/>
        </p:nvSpPr>
        <p:spPr>
          <a:xfrm>
            <a:off x="5568840" y="152508"/>
            <a:ext cx="2077300" cy="2039147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ie 2"/>
          <p:cNvSpPr/>
          <p:nvPr/>
        </p:nvSpPr>
        <p:spPr>
          <a:xfrm>
            <a:off x="5538323" y="149158"/>
            <a:ext cx="2101755" cy="2068025"/>
          </a:xfrm>
          <a:prstGeom prst="pie">
            <a:avLst>
              <a:gd name="adj1" fmla="val 17465875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3CF0C5F7-B189-476F-862A-986D4F53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2091" y="1876473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5BAEBA-F625-46FC-AAE0-BA15F88115D6}"/>
              </a:ext>
            </a:extLst>
          </p:cNvPr>
          <p:cNvSpPr txBox="1"/>
          <p:nvPr/>
        </p:nvSpPr>
        <p:spPr>
          <a:xfrm>
            <a:off x="1467650" y="2571750"/>
            <a:ext cx="27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a. RUNNING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A108379-24BE-444E-857D-EB9A2F96B065}"/>
              </a:ext>
            </a:extLst>
          </p:cNvPr>
          <p:cNvSpPr txBox="1"/>
          <p:nvPr/>
        </p:nvSpPr>
        <p:spPr>
          <a:xfrm>
            <a:off x="5478139" y="2571750"/>
            <a:ext cx="2710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b. WALKING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CB4B086-BCEE-4D5F-B0C1-E30C9BBCD1B1}"/>
              </a:ext>
            </a:extLst>
          </p:cNvPr>
          <p:cNvSpPr txBox="1"/>
          <p:nvPr/>
        </p:nvSpPr>
        <p:spPr>
          <a:xfrm>
            <a:off x="5488663" y="3565632"/>
            <a:ext cx="2595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d. COOKING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79E218E-6484-4021-948D-B3049A163FDC}"/>
              </a:ext>
            </a:extLst>
          </p:cNvPr>
          <p:cNvSpPr txBox="1"/>
          <p:nvPr/>
        </p:nvSpPr>
        <p:spPr>
          <a:xfrm>
            <a:off x="1509085" y="3590901"/>
            <a:ext cx="2556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masis MT Pro Black" panose="02040A04050005020304" pitchFamily="18" charset="0"/>
              </a:rPr>
              <a:t>c. PAINTING</a:t>
            </a:r>
            <a:endParaRPr lang="en-US" sz="28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68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A2C3EF4-3D08-4E54-B305-7BCAA075F5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5358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9"/>
            <a:ext cx="7875638" cy="1283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xmlns="" id="{8E02DB34-91A7-404E-870D-88E2EA1F3DAD}"/>
              </a:ext>
            </a:extLst>
          </p:cNvPr>
          <p:cNvSpPr txBox="1"/>
          <p:nvPr/>
        </p:nvSpPr>
        <p:spPr>
          <a:xfrm>
            <a:off x="830597" y="230570"/>
            <a:ext cx="76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Liste</a:t>
            </a: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and choose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5185738" y="1947385"/>
            <a:ext cx="3651188" cy="12949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873245" y="3297829"/>
            <a:ext cx="3619824" cy="13492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5185738" y="3321137"/>
            <a:ext cx="3619824" cy="132592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873245" y="1931329"/>
            <a:ext cx="3619824" cy="12827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54" y="228917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16" y="3594426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16" y="218990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54" y="361510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9939" y="859370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E6739FA-A5CB-47DB-A8B8-D060C65075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0" name="Oval 19"/>
          <p:cNvSpPr/>
          <p:nvPr/>
        </p:nvSpPr>
        <p:spPr>
          <a:xfrm>
            <a:off x="1614977" y="1641854"/>
            <a:ext cx="1650807" cy="1467960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79959" y="1863462"/>
            <a:ext cx="1604648" cy="1462840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55068" y="3281232"/>
            <a:ext cx="1561337" cy="1467553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968122" y="3277358"/>
            <a:ext cx="1658237" cy="1575440"/>
          </a:xfrm>
          <a:prstGeom prst="ellipse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t's singing.">
            <a:hlinkClick r:id="" action="ppaction://media"/>
            <a:extLst>
              <a:ext uri="{FF2B5EF4-FFF2-40B4-BE49-F238E27FC236}">
                <a16:creationId xmlns:a16="http://schemas.microsoft.com/office/drawing/2014/main" xmlns="" id="{175FE99E-F13F-4A80-836F-3E8094619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18307" y="265131"/>
            <a:ext cx="1127371" cy="1127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0878" y="2750704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1032" y="2811404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3186" y="4055874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91033" y="4045258"/>
            <a:ext cx="47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69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Junive Daily Activities by Slidesgo">
  <a:themeElements>
    <a:clrScheme name="Simple Light">
      <a:dk1>
        <a:srgbClr val="FFFFFF"/>
      </a:dk1>
      <a:lt1>
        <a:srgbClr val="FF8895"/>
      </a:lt1>
      <a:dk2>
        <a:srgbClr val="F65B84"/>
      </a:dk2>
      <a:lt2>
        <a:srgbClr val="FCCF2C"/>
      </a:lt2>
      <a:accent1>
        <a:srgbClr val="FFF2D9"/>
      </a:accent1>
      <a:accent2>
        <a:srgbClr val="9DF0E6"/>
      </a:accent2>
      <a:accent3>
        <a:srgbClr val="FFD685"/>
      </a:accent3>
      <a:accent4>
        <a:srgbClr val="F6C269"/>
      </a:accent4>
      <a:accent5>
        <a:srgbClr val="00CDB4"/>
      </a:accent5>
      <a:accent6>
        <a:srgbClr val="F9788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711</TotalTime>
  <Words>262</Words>
  <Application>Microsoft Office PowerPoint</Application>
  <PresentationFormat>On-screen Show (16:9)</PresentationFormat>
  <Paragraphs>83</Paragraphs>
  <Slides>25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Times New Roman</vt:lpstr>
      <vt:lpstr>Nunito</vt:lpstr>
      <vt:lpstr>Do Hyeon</vt:lpstr>
      <vt:lpstr>Calibri</vt:lpstr>
      <vt:lpstr>Rubik</vt:lpstr>
      <vt:lpstr>Signika</vt:lpstr>
      <vt:lpstr>Arial Black</vt:lpstr>
      <vt:lpstr>Eras Demi ITC</vt:lpstr>
      <vt:lpstr>Goudy Old Style</vt:lpstr>
      <vt:lpstr>Calibri Light</vt:lpstr>
      <vt:lpstr>Amasis MT Pro Black</vt:lpstr>
      <vt:lpstr>Junive Daily Activities by Slidesgo</vt:lpstr>
      <vt:lpstr>1_Office Theme</vt:lpstr>
      <vt:lpstr>My hobbies</vt:lpstr>
      <vt:lpstr>TABLE OF CONTENTS</vt:lpstr>
      <vt:lpstr>PowerPoint Presentation</vt:lpstr>
      <vt:lpstr>Contents of this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hobbies Lesson 3</dc:title>
  <dc:subject>9Slide.vn</dc:subject>
  <dc:creator>HP</dc:creator>
  <dc:description>9Slide.vn</dc:description>
  <cp:lastModifiedBy>24H</cp:lastModifiedBy>
  <cp:revision>12</cp:revision>
  <dcterms:modified xsi:type="dcterms:W3CDTF">2022-11-02T08:57:42Z</dcterms:modified>
  <cp:category>9Slide.vn</cp:category>
</cp:coreProperties>
</file>