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31"/>
  </p:notesMasterIdLst>
  <p:sldIdLst>
    <p:sldId id="284" r:id="rId3"/>
    <p:sldId id="544" r:id="rId4"/>
    <p:sldId id="551" r:id="rId5"/>
    <p:sldId id="532" r:id="rId6"/>
    <p:sldId id="543" r:id="rId7"/>
    <p:sldId id="541" r:id="rId8"/>
    <p:sldId id="531" r:id="rId9"/>
    <p:sldId id="548" r:id="rId10"/>
    <p:sldId id="553" r:id="rId11"/>
    <p:sldId id="552" r:id="rId12"/>
    <p:sldId id="534" r:id="rId13"/>
    <p:sldId id="545" r:id="rId14"/>
    <p:sldId id="526" r:id="rId15"/>
    <p:sldId id="549" r:id="rId16"/>
    <p:sldId id="535" r:id="rId17"/>
    <p:sldId id="540" r:id="rId18"/>
    <p:sldId id="546" r:id="rId19"/>
    <p:sldId id="493" r:id="rId20"/>
    <p:sldId id="495" r:id="rId21"/>
    <p:sldId id="547" r:id="rId22"/>
    <p:sldId id="538" r:id="rId23"/>
    <p:sldId id="502" r:id="rId24"/>
    <p:sldId id="503" r:id="rId25"/>
    <p:sldId id="539" r:id="rId26"/>
    <p:sldId id="536" r:id="rId27"/>
    <p:sldId id="550" r:id="rId28"/>
    <p:sldId id="554" r:id="rId29"/>
    <p:sldId id="52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8C2FBF"/>
    <a:srgbClr val="FF3399"/>
    <a:srgbClr val="008000"/>
    <a:srgbClr val="B2EEB3"/>
    <a:srgbClr val="52E06A"/>
    <a:srgbClr val="24CA40"/>
    <a:srgbClr val="5CC727"/>
    <a:srgbClr val="CC00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18" autoAdjust="0"/>
    <p:restoredTop sz="82082" autoAdjust="0"/>
  </p:normalViewPr>
  <p:slideViewPr>
    <p:cSldViewPr>
      <p:cViewPr varScale="1">
        <p:scale>
          <a:sx n="79" d="100"/>
          <a:sy n="79" d="100"/>
        </p:scale>
        <p:origin x="-12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84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822552-6717-44A4-BCB7-5629C113819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5150C0-AEEA-4D74-A334-620E1329AA80}" type="slidenum">
              <a:rPr lang="vi-VN" altLang="vi-VN" smtClean="0"/>
              <a:pPr/>
              <a:t>8</a:t>
            </a:fld>
            <a:endParaRPr lang="vi-VN" alt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85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42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5954"/>
            <a:ext cx="9169401" cy="5155407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6828"/>
              <a:ext cx="4022902" cy="268170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1803401"/>
            <a:ext cx="5826719" cy="1234727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3038127"/>
            <a:ext cx="5826719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C2D226-A665-4088-BB22-D7141AEF8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583882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068AB0-B400-49E1-BD13-F3981341B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45997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025653"/>
            <a:ext cx="6347715" cy="1369936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95586"/>
            <a:ext cx="6347715" cy="645300"/>
          </a:xfrm>
        </p:spPr>
        <p:txBody>
          <a:bodyPr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D63306-4E06-4E3A-A12A-0C9F6811E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55509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20443"/>
            <a:ext cx="3088109" cy="2910579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C33043-18F0-432F-942F-CE3A3E0C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82417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8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8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EE77A5-AC3D-40FF-8C10-A3A3A3101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70737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C256B0-4FFA-408C-B072-121B8FEF2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73430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49A3CD-72DD-45F1-819C-C9721ED28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93840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3954"/>
            <a:ext cx="2790182" cy="958850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8" y="386196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82803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CC96A-02A0-4FCE-8193-40AF5C6F6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68999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457201"/>
            <a:ext cx="6347714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F83D34-6CA2-411C-9310-A03A60ECB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590942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FE355F-8527-4A6D-9900-F7B0E63F7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316223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59174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smtClean="0">
                <a:solidFill>
                  <a:srgbClr val="C0E474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163367"/>
            <a:ext cx="457200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smtClean="0">
                <a:solidFill>
                  <a:srgbClr val="C0E474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86EA86-67B7-4166-84D6-022BD6207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8084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8992"/>
            <a:ext cx="6347715" cy="1946595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95587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F2E1C4-697E-41D1-9CFC-423C07961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78765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59174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smtClean="0">
                <a:solidFill>
                  <a:srgbClr val="C0E474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163367"/>
            <a:ext cx="457200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smtClean="0">
                <a:solidFill>
                  <a:srgbClr val="C0E474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95587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5235F4-BE17-4C3C-9142-A6D558E5C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48841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1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95587"/>
            <a:ext cx="6347715" cy="1135436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EFAD2C-D9B4-41BA-9F8E-C4DC61272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08869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09FE3A-7F5C-4F14-85E8-4D53C9E2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42458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5195026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10E9C9-E4D8-4940-8EB3-20FB67CE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4327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24/2/2023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5954"/>
            <a:ext cx="9169401" cy="51554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6828"/>
              <a:ext cx="4022902" cy="268170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57200"/>
            <a:ext cx="6348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20441"/>
            <a:ext cx="6348413" cy="2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4532710"/>
            <a:ext cx="684212" cy="27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2710"/>
            <a:ext cx="4622800" cy="27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1" y="4532710"/>
            <a:ext cx="512763" cy="27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rgbClr val="90C22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E1F07D-7760-40EE-AF23-28C4CE91EFC1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5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ransition/>
  <p:txStyles>
    <p:titleStyle>
      <a:lvl1pPr algn="l" defTabSz="257175" rtl="0" eaLnBrk="0" fontAlgn="base" hangingPunct="0">
        <a:spcBef>
          <a:spcPct val="0"/>
        </a:spcBef>
        <a:spcAft>
          <a:spcPct val="0"/>
        </a:spcAft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2pPr>
      <a:lvl3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3pPr>
      <a:lvl4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4pPr>
      <a:lvl5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417910" indent="-160735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2pPr>
      <a:lvl3pPr marL="64293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750" kern="1200">
          <a:solidFill>
            <a:srgbClr val="404040"/>
          </a:solidFill>
          <a:latin typeface="+mn-lt"/>
          <a:ea typeface="+mn-ea"/>
          <a:cs typeface="+mn-cs"/>
        </a:defRPr>
      </a:lvl3pPr>
      <a:lvl4pPr marL="900113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4pPr>
      <a:lvl5pPr marL="115728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video" Target="file:///C:\Users\Admin\Desktop\TR&#7848;Y%20H&#7896;I%20CAO%20B&#7856;NG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100" y="142875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MÔN: TẬP ĐỌC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: 5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24CA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0" descr="BT0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98" y="181114"/>
            <a:ext cx="827088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BT0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3421"/>
            <a:ext cx="827088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2840570"/>
              </p:ext>
            </p:extLst>
          </p:nvPr>
        </p:nvGraphicFramePr>
        <p:xfrm>
          <a:off x="6876840" y="3136572"/>
          <a:ext cx="1998662" cy="1831975"/>
        </p:xfrm>
        <a:graphic>
          <a:graphicData uri="http://schemas.openxmlformats.org/presentationml/2006/ole">
            <p:oleObj spid="_x0000_s1081" name="Clip" r:id="rId6" imgW="1999793" imgH="1831543" progId="">
              <p:embed/>
            </p:oleObj>
          </a:graphicData>
        </a:graphic>
      </p:graphicFrame>
      <p:pic>
        <p:nvPicPr>
          <p:cNvPr id="15" name="Picture 20" descr="Buomb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1912" y="4476750"/>
            <a:ext cx="5346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RẨY HỘI CAO BẰ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"/>
            <a:ext cx="1981200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286000" y="195500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pic>
        <p:nvPicPr>
          <p:cNvPr id="19461" name="Picture 10" descr="Cung đường Hà Gi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429001" y="4514850"/>
            <a:ext cx="5591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000099"/>
                </a:solidFill>
              </a:rPr>
              <a:t>Đèo Cao Bắc: 1000 m</a:t>
            </a:r>
            <a:endParaRPr lang="en-GB" altLang="en-US" sz="4000" b="1">
              <a:solidFill>
                <a:srgbClr val="000099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0" y="10717"/>
            <a:ext cx="9296400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vi-VN" altLang="en-US" b="1" dirty="0">
                <a:solidFill>
                  <a:srgbClr val="FF0000"/>
                </a:solidFill>
              </a:rPr>
              <a:t>Đèo là chỗ dốc, cao thấp trên núi, thường là đường đi thuận tiện nhất qua một dãy núi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u-lich-viet-nam.com/wp-content/uploads/2016/06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2876550"/>
            <a:ext cx="4267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http://cms.didauchoigi.com/Images/Uploaded/Share/2015/05/17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583406"/>
            <a:ext cx="4806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571500"/>
            <a:ext cx="4267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-12700" y="-476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</a:rPr>
              <a:t>Biên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cương</a:t>
            </a:r>
            <a:r>
              <a:rPr lang="en-US" altLang="en-US" sz="2400" b="1" dirty="0">
                <a:solidFill>
                  <a:srgbClr val="00B050"/>
                </a:solidFill>
              </a:rPr>
              <a:t>: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đất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theo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ranh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.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895600" y="1056085"/>
            <a:ext cx="1358900" cy="27699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FF3300"/>
                </a:solidFill>
              </a:rPr>
              <a:t>TRUNG QUỐC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04800" y="2453879"/>
            <a:ext cx="114300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</a:rPr>
              <a:t>LÀO</a:t>
            </a:r>
          </a:p>
        </p:txBody>
      </p:sp>
      <p:pic>
        <p:nvPicPr>
          <p:cNvPr id="11272" name="Picture 11" descr="Kết quả hình ảnh cho cột mốc 6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7655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86000" y="195500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14350"/>
            <a:ext cx="9296400" cy="4629150"/>
            <a:chOff x="8728" y="511440"/>
            <a:chExt cx="9336080" cy="6278854"/>
          </a:xfrm>
        </p:grpSpPr>
        <p:pic>
          <p:nvPicPr>
            <p:cNvPr id="16392" name="Picture 4" descr="Tập tin:Mienbac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28" y="511440"/>
              <a:ext cx="9336080" cy="532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 descr="E:\THU VIEN\TRANH TV\Deo Gio (11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8" y="3607519"/>
              <a:ext cx="2822601" cy="318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E:\THU VIEN\TRANH TV\cao bac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4222" y="3607148"/>
              <a:ext cx="3290586" cy="3183146"/>
            </a:xfrm>
            <a:prstGeom prst="rect">
              <a:avLst/>
            </a:prstGeom>
            <a:ln w="3175" cap="sq">
              <a:solidFill>
                <a:srgbClr val="6666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395" name="Picture 3" descr="E:\THU VIEN\TRANH TV\deo gian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0531" y="3607519"/>
              <a:ext cx="3183691" cy="318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hape 14"/>
            <p:cNvCxnSpPr/>
            <p:nvPr/>
          </p:nvCxnSpPr>
          <p:spPr bwMode="auto">
            <a:xfrm rot="5400000" flipH="1" flipV="1">
              <a:off x="1372062" y="2235713"/>
              <a:ext cx="3309262" cy="297491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hape 25"/>
            <p:cNvCxnSpPr/>
            <p:nvPr/>
          </p:nvCxnSpPr>
          <p:spPr bwMode="auto">
            <a:xfrm rot="5400000" flipH="1" flipV="1">
              <a:off x="2896784" y="3596631"/>
              <a:ext cx="3470690" cy="41451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hape 25"/>
            <p:cNvCxnSpPr/>
            <p:nvPr/>
          </p:nvCxnSpPr>
          <p:spPr bwMode="auto">
            <a:xfrm rot="16200000" flipV="1">
              <a:off x="4627573" y="2371199"/>
              <a:ext cx="3309262" cy="1412528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2819400" y="46818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FF00"/>
                </a:solidFill>
              </a:rPr>
              <a:t>Đèo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</a:rPr>
              <a:t>Giàng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: 868m 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16389" name="Rectangle 27"/>
          <p:cNvSpPr>
            <a:spLocks noChangeArrowheads="1"/>
          </p:cNvSpPr>
          <p:nvPr/>
        </p:nvSpPr>
        <p:spPr bwMode="auto">
          <a:xfrm>
            <a:off x="5965221" y="4558725"/>
            <a:ext cx="3331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FF00"/>
                </a:solidFill>
              </a:rPr>
              <a:t>Đèo</a:t>
            </a:r>
            <a:r>
              <a:rPr lang="en-US" altLang="en-US" sz="2400" b="1" dirty="0">
                <a:solidFill>
                  <a:srgbClr val="FFFF00"/>
                </a:solidFill>
              </a:rPr>
              <a:t> Cao </a:t>
            </a:r>
            <a:r>
              <a:rPr lang="en-US" altLang="en-US" sz="2400" b="1" dirty="0" err="1" smtClean="0">
                <a:solidFill>
                  <a:srgbClr val="FFFF00"/>
                </a:solidFill>
              </a:rPr>
              <a:t>Bắc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: 1000m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0" y="4620280"/>
            <a:ext cx="2834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</a:rPr>
              <a:t>Đèo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Gió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: 804m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014051209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5" y="0"/>
            <a:ext cx="4471985" cy="512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CPH\Desktop\man-moc-ch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-114300"/>
            <a:ext cx="1981200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images[87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-238125"/>
            <a:ext cx="4432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images[70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3825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t7444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images[2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2571750"/>
            <a:ext cx="4432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44" y="21265"/>
            <a:ext cx="2667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3048000" y="87690"/>
            <a:ext cx="34046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Ta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3048001" y="173355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                                          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57"/>
          <p:cNvSpPr txBox="1">
            <a:spLocks noChangeArrowheads="1"/>
          </p:cNvSpPr>
          <p:nvPr/>
        </p:nvSpPr>
        <p:spPr bwMode="auto">
          <a:xfrm>
            <a:off x="3021419" y="3409950"/>
            <a:ext cx="35317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1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27" y="2504646"/>
            <a:ext cx="1584571" cy="2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-73778"/>
            <a:ext cx="1584571" cy="2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10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44" y="21265"/>
            <a:ext cx="2667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3048000" y="87690"/>
            <a:ext cx="34046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2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3048001" y="173355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                  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2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57"/>
          <p:cNvSpPr txBox="1">
            <a:spLocks noChangeArrowheads="1"/>
          </p:cNvSpPr>
          <p:nvPr/>
        </p:nvSpPr>
        <p:spPr bwMode="auto">
          <a:xfrm>
            <a:off x="3021419" y="3409950"/>
            <a:ext cx="37603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2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1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27" y="2504646"/>
            <a:ext cx="1584571" cy="2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-73778"/>
            <a:ext cx="1584571" cy="28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57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-114300"/>
            <a:ext cx="1981200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hang pac 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" y="2362200"/>
            <a:ext cx="4360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Bac Ho o Pac 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6" y="0"/>
            <a:ext cx="436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Kết quả hình ảnh cho hang pác b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026" y="2362200"/>
            <a:ext cx="238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Vẻ đẹp di tích Suối Lê Nin – Hang Pác Bó - Ảnh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938" y="0"/>
            <a:ext cx="4741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6" descr="Kết quả hình ảnh cho hang pác b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1825" y="2362200"/>
            <a:ext cx="4718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1" y="0"/>
            <a:ext cx="4724400" cy="3477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850" y="3645655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1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159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976" y="0"/>
            <a:ext cx="4705023" cy="352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38977" cy="348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638550"/>
            <a:ext cx="54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97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81600" cy="49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-19050"/>
            <a:ext cx="3962400" cy="3135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8364" y="3257550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11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6868" name="Picture 2" descr="C:\Users\CPH\Desktop\deo-ma-phuc-e1529038454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itle 1"/>
          <p:cNvSpPr txBox="1">
            <a:spLocks/>
          </p:cNvSpPr>
          <p:nvPr/>
        </p:nvSpPr>
        <p:spPr bwMode="auto">
          <a:xfrm>
            <a:off x="914400" y="4743450"/>
            <a:ext cx="3124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Đèo</a:t>
            </a:r>
            <a:r>
              <a:rPr lang="en-US" altLang="vi-VN" sz="27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Mã</a:t>
            </a:r>
            <a:r>
              <a:rPr lang="en-US" altLang="vi-VN" sz="27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Phục</a:t>
            </a:r>
            <a:endParaRPr lang="vi-VN" altLang="vi-VN" sz="2700" b="1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CPH\Deskto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257800" y="4743450"/>
            <a:ext cx="3124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Ruộng</a:t>
            </a:r>
            <a:r>
              <a:rPr lang="en-US" altLang="vi-VN" sz="27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bậc</a:t>
            </a:r>
            <a:r>
              <a:rPr lang="en-US" altLang="vi-VN" sz="27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2700" b="1" dirty="0" err="1">
                <a:latin typeface="HP001 4 hàng" pitchFamily="34" charset="0"/>
                <a:cs typeface="Times New Roman" pitchFamily="18" charset="0"/>
              </a:rPr>
              <a:t>thang</a:t>
            </a:r>
            <a:endParaRPr lang="vi-VN" altLang="vi-VN" sz="2700" b="1" dirty="0"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tse3.mm.bing.net/th?id=OIP.KhwIMeSop59Atd9dG0ARBAHaHa&amp;pid=Api&amp;P=0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648200" cy="2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tse3.mm.bing.net/th?id=OIP.HWERtkTa1-kmTNsS4uxaBwHaFj&amp;pid=Api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"/>
            <a:ext cx="4495800" cy="2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tse1.mm.bing.net/th?id=OIP.he3nCJqRtxKdFHfLn2Jt9gHaEU&amp;pid=Api&amp;P=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00350"/>
            <a:ext cx="4648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image.voso.vn/users/vosoimage/images/5fab8fd4de0129f10ad79a42b0f28850?t%5b0%5d=compress:level%3D100&amp;accessToken=5940cf75b70297ff1fb9dcfab383add4be5b600bb376904d0abba144dc0163a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2800350"/>
            <a:ext cx="4495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2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286000" y="195500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8100"/>
            <a:ext cx="6705600" cy="5105400"/>
            <a:chOff x="-1295400" y="6248400"/>
            <a:chExt cx="9387840" cy="11134725"/>
          </a:xfrm>
        </p:grpSpPr>
        <p:pic>
          <p:nvPicPr>
            <p:cNvPr id="59394" name="Picture 2" descr="E:\13422_1255260365_tridung44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95400" y="6248400"/>
              <a:ext cx="9387840" cy="11134725"/>
            </a:xfrm>
            <a:prstGeom prst="rect">
              <a:avLst/>
            </a:prstGeom>
            <a:ln w="12700" cap="sq">
              <a:solidFill>
                <a:srgbClr val="0000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155" name="Freeform 5"/>
            <p:cNvSpPr>
              <a:spLocks noChangeArrowheads="1"/>
            </p:cNvSpPr>
            <p:nvPr/>
          </p:nvSpPr>
          <p:spPr bwMode="auto">
            <a:xfrm>
              <a:off x="1568245" y="6622026"/>
              <a:ext cx="1226574" cy="516193"/>
            </a:xfrm>
            <a:custGeom>
              <a:avLst/>
              <a:gdLst>
                <a:gd name="T0" fmla="*/ 9832 w 1226574"/>
                <a:gd name="T1" fmla="*/ 147484 h 516193"/>
                <a:gd name="T2" fmla="*/ 54078 w 1226574"/>
                <a:gd name="T3" fmla="*/ 58993 h 516193"/>
                <a:gd name="T4" fmla="*/ 68826 w 1226574"/>
                <a:gd name="T5" fmla="*/ 44245 h 516193"/>
                <a:gd name="T6" fmla="*/ 98323 w 1226574"/>
                <a:gd name="T7" fmla="*/ 29497 h 516193"/>
                <a:gd name="T8" fmla="*/ 172065 w 1226574"/>
                <a:gd name="T9" fmla="*/ 14748 h 516193"/>
                <a:gd name="T10" fmla="*/ 216310 w 1226574"/>
                <a:gd name="T11" fmla="*/ 0 h 516193"/>
                <a:gd name="T12" fmla="*/ 290052 w 1226574"/>
                <a:gd name="T13" fmla="*/ 14748 h 516193"/>
                <a:gd name="T14" fmla="*/ 349045 w 1226574"/>
                <a:gd name="T15" fmla="*/ 73742 h 516193"/>
                <a:gd name="T16" fmla="*/ 408039 w 1226574"/>
                <a:gd name="T17" fmla="*/ 73742 h 516193"/>
                <a:gd name="T18" fmla="*/ 437536 w 1226574"/>
                <a:gd name="T19" fmla="*/ 88490 h 516193"/>
                <a:gd name="T20" fmla="*/ 467032 w 1226574"/>
                <a:gd name="T21" fmla="*/ 88490 h 516193"/>
                <a:gd name="T22" fmla="*/ 496529 w 1226574"/>
                <a:gd name="T23" fmla="*/ 88490 h 516193"/>
                <a:gd name="T24" fmla="*/ 540774 w 1226574"/>
                <a:gd name="T25" fmla="*/ 58993 h 516193"/>
                <a:gd name="T26" fmla="*/ 614516 w 1226574"/>
                <a:gd name="T27" fmla="*/ 58993 h 516193"/>
                <a:gd name="T28" fmla="*/ 658761 w 1226574"/>
                <a:gd name="T29" fmla="*/ 58993 h 516193"/>
                <a:gd name="T30" fmla="*/ 703007 w 1226574"/>
                <a:gd name="T31" fmla="*/ 88490 h 516193"/>
                <a:gd name="T32" fmla="*/ 762000 w 1226574"/>
                <a:gd name="T33" fmla="*/ 103239 h 516193"/>
                <a:gd name="T34" fmla="*/ 791497 w 1226574"/>
                <a:gd name="T35" fmla="*/ 117987 h 516193"/>
                <a:gd name="T36" fmla="*/ 806245 w 1226574"/>
                <a:gd name="T37" fmla="*/ 132735 h 516193"/>
                <a:gd name="T38" fmla="*/ 865239 w 1226574"/>
                <a:gd name="T39" fmla="*/ 132735 h 516193"/>
                <a:gd name="T40" fmla="*/ 865239 w 1226574"/>
                <a:gd name="T41" fmla="*/ 147484 h 516193"/>
                <a:gd name="T42" fmla="*/ 953729 w 1226574"/>
                <a:gd name="T43" fmla="*/ 117987 h 516193"/>
                <a:gd name="T44" fmla="*/ 1012723 w 1226574"/>
                <a:gd name="T45" fmla="*/ 132735 h 516193"/>
                <a:gd name="T46" fmla="*/ 1071716 w 1226574"/>
                <a:gd name="T47" fmla="*/ 147484 h 516193"/>
                <a:gd name="T48" fmla="*/ 1115961 w 1226574"/>
                <a:gd name="T49" fmla="*/ 176980 h 516193"/>
                <a:gd name="T50" fmla="*/ 1204452 w 1226574"/>
                <a:gd name="T51" fmla="*/ 206477 h 516193"/>
                <a:gd name="T52" fmla="*/ 1219200 w 1226574"/>
                <a:gd name="T53" fmla="*/ 221226 h 516193"/>
                <a:gd name="T54" fmla="*/ 1160207 w 1226574"/>
                <a:gd name="T55" fmla="*/ 280219 h 516193"/>
                <a:gd name="T56" fmla="*/ 1160207 w 1226574"/>
                <a:gd name="T57" fmla="*/ 309716 h 516193"/>
                <a:gd name="T58" fmla="*/ 1101213 w 1226574"/>
                <a:gd name="T59" fmla="*/ 368709 h 516193"/>
                <a:gd name="T60" fmla="*/ 1071716 w 1226574"/>
                <a:gd name="T61" fmla="*/ 368709 h 516193"/>
                <a:gd name="T62" fmla="*/ 1042220 w 1226574"/>
                <a:gd name="T63" fmla="*/ 412955 h 516193"/>
                <a:gd name="T64" fmla="*/ 1012723 w 1226574"/>
                <a:gd name="T65" fmla="*/ 442451 h 516193"/>
                <a:gd name="T66" fmla="*/ 983226 w 1226574"/>
                <a:gd name="T67" fmla="*/ 486697 h 516193"/>
                <a:gd name="T68" fmla="*/ 968478 w 1226574"/>
                <a:gd name="T69" fmla="*/ 501445 h 516193"/>
                <a:gd name="T70" fmla="*/ 879987 w 1226574"/>
                <a:gd name="T71" fmla="*/ 516193 h 516193"/>
                <a:gd name="T72" fmla="*/ 820994 w 1226574"/>
                <a:gd name="T73" fmla="*/ 501445 h 516193"/>
                <a:gd name="T74" fmla="*/ 762000 w 1226574"/>
                <a:gd name="T75" fmla="*/ 486697 h 516193"/>
                <a:gd name="T76" fmla="*/ 703007 w 1226574"/>
                <a:gd name="T77" fmla="*/ 471948 h 516193"/>
                <a:gd name="T78" fmla="*/ 629265 w 1226574"/>
                <a:gd name="T79" fmla="*/ 501445 h 516193"/>
                <a:gd name="T80" fmla="*/ 585020 w 1226574"/>
                <a:gd name="T81" fmla="*/ 486697 h 516193"/>
                <a:gd name="T82" fmla="*/ 585020 w 1226574"/>
                <a:gd name="T83" fmla="*/ 471948 h 516193"/>
                <a:gd name="T84" fmla="*/ 481781 w 1226574"/>
                <a:gd name="T85" fmla="*/ 442451 h 516193"/>
                <a:gd name="T86" fmla="*/ 437536 w 1226574"/>
                <a:gd name="T87" fmla="*/ 442451 h 516193"/>
                <a:gd name="T88" fmla="*/ 393290 w 1226574"/>
                <a:gd name="T89" fmla="*/ 442451 h 516193"/>
                <a:gd name="T90" fmla="*/ 378542 w 1226574"/>
                <a:gd name="T91" fmla="*/ 427703 h 516193"/>
                <a:gd name="T92" fmla="*/ 363794 w 1226574"/>
                <a:gd name="T93" fmla="*/ 353961 h 516193"/>
                <a:gd name="T94" fmla="*/ 334297 w 1226574"/>
                <a:gd name="T95" fmla="*/ 294968 h 516193"/>
                <a:gd name="T96" fmla="*/ 275303 w 1226574"/>
                <a:gd name="T97" fmla="*/ 280219 h 516193"/>
                <a:gd name="T98" fmla="*/ 216310 w 1226574"/>
                <a:gd name="T99" fmla="*/ 280219 h 516193"/>
                <a:gd name="T100" fmla="*/ 186813 w 1226574"/>
                <a:gd name="T101" fmla="*/ 294968 h 516193"/>
                <a:gd name="T102" fmla="*/ 127820 w 1226574"/>
                <a:gd name="T103" fmla="*/ 265471 h 516193"/>
                <a:gd name="T104" fmla="*/ 54078 w 1226574"/>
                <a:gd name="T105" fmla="*/ 235974 h 516193"/>
                <a:gd name="T106" fmla="*/ 9832 w 1226574"/>
                <a:gd name="T107" fmla="*/ 206477 h 516193"/>
                <a:gd name="T108" fmla="*/ 9832 w 1226574"/>
                <a:gd name="T109" fmla="*/ 147484 h 5161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6574"/>
                <a:gd name="T166" fmla="*/ 0 h 516193"/>
                <a:gd name="T167" fmla="*/ 1226574 w 1226574"/>
                <a:gd name="T168" fmla="*/ 516193 h 5161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6574" h="516193">
                  <a:moveTo>
                    <a:pt x="9832" y="147484"/>
                  </a:moveTo>
                  <a:cubicBezTo>
                    <a:pt x="17206" y="122903"/>
                    <a:pt x="44246" y="76200"/>
                    <a:pt x="54078" y="58993"/>
                  </a:cubicBezTo>
                  <a:cubicBezTo>
                    <a:pt x="63910" y="41787"/>
                    <a:pt x="61452" y="49161"/>
                    <a:pt x="68826" y="44245"/>
                  </a:cubicBezTo>
                  <a:cubicBezTo>
                    <a:pt x="76200" y="39329"/>
                    <a:pt x="81117" y="34413"/>
                    <a:pt x="98323" y="29497"/>
                  </a:cubicBezTo>
                  <a:cubicBezTo>
                    <a:pt x="115529" y="24581"/>
                    <a:pt x="152401" y="19664"/>
                    <a:pt x="172065" y="14748"/>
                  </a:cubicBezTo>
                  <a:cubicBezTo>
                    <a:pt x="191729" y="9832"/>
                    <a:pt x="196646" y="0"/>
                    <a:pt x="216310" y="0"/>
                  </a:cubicBezTo>
                  <a:cubicBezTo>
                    <a:pt x="235974" y="0"/>
                    <a:pt x="267930" y="2458"/>
                    <a:pt x="290052" y="14748"/>
                  </a:cubicBezTo>
                  <a:cubicBezTo>
                    <a:pt x="312174" y="27038"/>
                    <a:pt x="329381" y="63910"/>
                    <a:pt x="349045" y="73742"/>
                  </a:cubicBezTo>
                  <a:cubicBezTo>
                    <a:pt x="368710" y="83574"/>
                    <a:pt x="393291" y="71284"/>
                    <a:pt x="408039" y="73742"/>
                  </a:cubicBezTo>
                  <a:cubicBezTo>
                    <a:pt x="422787" y="76200"/>
                    <a:pt x="427704" y="86032"/>
                    <a:pt x="437536" y="88490"/>
                  </a:cubicBezTo>
                  <a:cubicBezTo>
                    <a:pt x="447368" y="90948"/>
                    <a:pt x="467032" y="88490"/>
                    <a:pt x="467032" y="88490"/>
                  </a:cubicBezTo>
                  <a:cubicBezTo>
                    <a:pt x="476864" y="88490"/>
                    <a:pt x="484239" y="93406"/>
                    <a:pt x="496529" y="88490"/>
                  </a:cubicBezTo>
                  <a:cubicBezTo>
                    <a:pt x="508819" y="83574"/>
                    <a:pt x="521110" y="63909"/>
                    <a:pt x="540774" y="58993"/>
                  </a:cubicBezTo>
                  <a:cubicBezTo>
                    <a:pt x="560438" y="54077"/>
                    <a:pt x="614516" y="58993"/>
                    <a:pt x="614516" y="58993"/>
                  </a:cubicBezTo>
                  <a:cubicBezTo>
                    <a:pt x="634180" y="58993"/>
                    <a:pt x="644013" y="54077"/>
                    <a:pt x="658761" y="58993"/>
                  </a:cubicBezTo>
                  <a:cubicBezTo>
                    <a:pt x="673509" y="63909"/>
                    <a:pt x="685801" y="81116"/>
                    <a:pt x="703007" y="88490"/>
                  </a:cubicBezTo>
                  <a:cubicBezTo>
                    <a:pt x="720213" y="95864"/>
                    <a:pt x="747252" y="98323"/>
                    <a:pt x="762000" y="103239"/>
                  </a:cubicBezTo>
                  <a:cubicBezTo>
                    <a:pt x="776748" y="108155"/>
                    <a:pt x="784123" y="113071"/>
                    <a:pt x="791497" y="117987"/>
                  </a:cubicBezTo>
                  <a:cubicBezTo>
                    <a:pt x="798871" y="122903"/>
                    <a:pt x="793955" y="130277"/>
                    <a:pt x="806245" y="132735"/>
                  </a:cubicBezTo>
                  <a:cubicBezTo>
                    <a:pt x="818535" y="135193"/>
                    <a:pt x="855407" y="130277"/>
                    <a:pt x="865239" y="132735"/>
                  </a:cubicBezTo>
                  <a:cubicBezTo>
                    <a:pt x="875071" y="135193"/>
                    <a:pt x="850491" y="149942"/>
                    <a:pt x="865239" y="147484"/>
                  </a:cubicBezTo>
                  <a:cubicBezTo>
                    <a:pt x="879987" y="145026"/>
                    <a:pt x="929148" y="120445"/>
                    <a:pt x="953729" y="117987"/>
                  </a:cubicBezTo>
                  <a:cubicBezTo>
                    <a:pt x="978310" y="115529"/>
                    <a:pt x="1012723" y="132735"/>
                    <a:pt x="1012723" y="132735"/>
                  </a:cubicBezTo>
                  <a:cubicBezTo>
                    <a:pt x="1032387" y="137651"/>
                    <a:pt x="1054510" y="140110"/>
                    <a:pt x="1071716" y="147484"/>
                  </a:cubicBezTo>
                  <a:cubicBezTo>
                    <a:pt x="1088922" y="154858"/>
                    <a:pt x="1093838" y="167148"/>
                    <a:pt x="1115961" y="176980"/>
                  </a:cubicBezTo>
                  <a:cubicBezTo>
                    <a:pt x="1138084" y="186812"/>
                    <a:pt x="1187246" y="199103"/>
                    <a:pt x="1204452" y="206477"/>
                  </a:cubicBezTo>
                  <a:cubicBezTo>
                    <a:pt x="1221658" y="213851"/>
                    <a:pt x="1226574" y="208936"/>
                    <a:pt x="1219200" y="221226"/>
                  </a:cubicBezTo>
                  <a:cubicBezTo>
                    <a:pt x="1211826" y="233516"/>
                    <a:pt x="1170039" y="265471"/>
                    <a:pt x="1160207" y="280219"/>
                  </a:cubicBezTo>
                  <a:cubicBezTo>
                    <a:pt x="1150375" y="294967"/>
                    <a:pt x="1170039" y="294968"/>
                    <a:pt x="1160207" y="309716"/>
                  </a:cubicBezTo>
                  <a:cubicBezTo>
                    <a:pt x="1150375" y="324464"/>
                    <a:pt x="1115962" y="358877"/>
                    <a:pt x="1101213" y="368709"/>
                  </a:cubicBezTo>
                  <a:cubicBezTo>
                    <a:pt x="1086465" y="378541"/>
                    <a:pt x="1081548" y="361335"/>
                    <a:pt x="1071716" y="368709"/>
                  </a:cubicBezTo>
                  <a:cubicBezTo>
                    <a:pt x="1061884" y="376083"/>
                    <a:pt x="1052052" y="400665"/>
                    <a:pt x="1042220" y="412955"/>
                  </a:cubicBezTo>
                  <a:cubicBezTo>
                    <a:pt x="1032388" y="425245"/>
                    <a:pt x="1022555" y="430161"/>
                    <a:pt x="1012723" y="442451"/>
                  </a:cubicBezTo>
                  <a:cubicBezTo>
                    <a:pt x="1002891" y="454741"/>
                    <a:pt x="990600" y="476865"/>
                    <a:pt x="983226" y="486697"/>
                  </a:cubicBezTo>
                  <a:cubicBezTo>
                    <a:pt x="975852" y="496529"/>
                    <a:pt x="985685" y="496529"/>
                    <a:pt x="968478" y="501445"/>
                  </a:cubicBezTo>
                  <a:cubicBezTo>
                    <a:pt x="951272" y="506361"/>
                    <a:pt x="904568" y="516193"/>
                    <a:pt x="879987" y="516193"/>
                  </a:cubicBezTo>
                  <a:cubicBezTo>
                    <a:pt x="855406" y="516193"/>
                    <a:pt x="820994" y="501445"/>
                    <a:pt x="820994" y="501445"/>
                  </a:cubicBezTo>
                  <a:lnTo>
                    <a:pt x="762000" y="486697"/>
                  </a:lnTo>
                  <a:cubicBezTo>
                    <a:pt x="742336" y="481781"/>
                    <a:pt x="725129" y="469490"/>
                    <a:pt x="703007" y="471948"/>
                  </a:cubicBezTo>
                  <a:cubicBezTo>
                    <a:pt x="680885" y="474406"/>
                    <a:pt x="648929" y="498987"/>
                    <a:pt x="629265" y="501445"/>
                  </a:cubicBezTo>
                  <a:cubicBezTo>
                    <a:pt x="609601" y="503903"/>
                    <a:pt x="592394" y="491613"/>
                    <a:pt x="585020" y="486697"/>
                  </a:cubicBezTo>
                  <a:cubicBezTo>
                    <a:pt x="577646" y="481781"/>
                    <a:pt x="602226" y="479322"/>
                    <a:pt x="585020" y="471948"/>
                  </a:cubicBezTo>
                  <a:cubicBezTo>
                    <a:pt x="567814" y="464574"/>
                    <a:pt x="506362" y="447367"/>
                    <a:pt x="481781" y="442451"/>
                  </a:cubicBezTo>
                  <a:cubicBezTo>
                    <a:pt x="457200" y="437535"/>
                    <a:pt x="437536" y="442451"/>
                    <a:pt x="437536" y="442451"/>
                  </a:cubicBezTo>
                  <a:cubicBezTo>
                    <a:pt x="422788" y="442451"/>
                    <a:pt x="403122" y="444909"/>
                    <a:pt x="393290" y="442451"/>
                  </a:cubicBezTo>
                  <a:cubicBezTo>
                    <a:pt x="383458" y="439993"/>
                    <a:pt x="383458" y="442451"/>
                    <a:pt x="378542" y="427703"/>
                  </a:cubicBezTo>
                  <a:cubicBezTo>
                    <a:pt x="373626" y="412955"/>
                    <a:pt x="371168" y="376084"/>
                    <a:pt x="363794" y="353961"/>
                  </a:cubicBezTo>
                  <a:cubicBezTo>
                    <a:pt x="356420" y="331839"/>
                    <a:pt x="349045" y="307258"/>
                    <a:pt x="334297" y="294968"/>
                  </a:cubicBezTo>
                  <a:cubicBezTo>
                    <a:pt x="319549" y="282678"/>
                    <a:pt x="294967" y="282677"/>
                    <a:pt x="275303" y="280219"/>
                  </a:cubicBezTo>
                  <a:cubicBezTo>
                    <a:pt x="255639" y="277761"/>
                    <a:pt x="231058" y="277761"/>
                    <a:pt x="216310" y="280219"/>
                  </a:cubicBezTo>
                  <a:cubicBezTo>
                    <a:pt x="201562" y="282677"/>
                    <a:pt x="201561" y="297426"/>
                    <a:pt x="186813" y="294968"/>
                  </a:cubicBezTo>
                  <a:cubicBezTo>
                    <a:pt x="172065" y="292510"/>
                    <a:pt x="149942" y="275303"/>
                    <a:pt x="127820" y="265471"/>
                  </a:cubicBezTo>
                  <a:cubicBezTo>
                    <a:pt x="105698" y="255639"/>
                    <a:pt x="73743" y="245806"/>
                    <a:pt x="54078" y="235974"/>
                  </a:cubicBezTo>
                  <a:cubicBezTo>
                    <a:pt x="34413" y="226142"/>
                    <a:pt x="19664" y="221225"/>
                    <a:pt x="9832" y="206477"/>
                  </a:cubicBezTo>
                  <a:cubicBezTo>
                    <a:pt x="0" y="191729"/>
                    <a:pt x="2458" y="172065"/>
                    <a:pt x="9832" y="147484"/>
                  </a:cubicBezTo>
                  <a:close/>
                </a:path>
              </a:pathLst>
            </a:cu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4327526" y="1974056"/>
            <a:ext cx="161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/>
          </a:p>
        </p:txBody>
      </p:sp>
      <p:sp>
        <p:nvSpPr>
          <p:cNvPr id="6149" name="Freeform 13"/>
          <p:cNvSpPr>
            <a:spLocks/>
          </p:cNvSpPr>
          <p:nvPr/>
        </p:nvSpPr>
        <p:spPr bwMode="auto">
          <a:xfrm>
            <a:off x="2044701" y="153591"/>
            <a:ext cx="822325" cy="357188"/>
          </a:xfrm>
          <a:custGeom>
            <a:avLst/>
            <a:gdLst>
              <a:gd name="T0" fmla="*/ 2147483647 w 518"/>
              <a:gd name="T1" fmla="*/ 2147483647 h 254"/>
              <a:gd name="T2" fmla="*/ 2147483647 w 518"/>
              <a:gd name="T3" fmla="*/ 2147483647 h 254"/>
              <a:gd name="T4" fmla="*/ 2147483647 w 518"/>
              <a:gd name="T5" fmla="*/ 2147483647 h 254"/>
              <a:gd name="T6" fmla="*/ 2147483647 w 518"/>
              <a:gd name="T7" fmla="*/ 2147483647 h 254"/>
              <a:gd name="T8" fmla="*/ 2147483647 w 518"/>
              <a:gd name="T9" fmla="*/ 2147483647 h 254"/>
              <a:gd name="T10" fmla="*/ 2147483647 w 518"/>
              <a:gd name="T11" fmla="*/ 2147483647 h 254"/>
              <a:gd name="T12" fmla="*/ 2147483647 w 518"/>
              <a:gd name="T13" fmla="*/ 2147483647 h 254"/>
              <a:gd name="T14" fmla="*/ 2147483647 w 518"/>
              <a:gd name="T15" fmla="*/ 2147483647 h 254"/>
              <a:gd name="T16" fmla="*/ 2147483647 w 518"/>
              <a:gd name="T17" fmla="*/ 2147483647 h 254"/>
              <a:gd name="T18" fmla="*/ 2147483647 w 518"/>
              <a:gd name="T19" fmla="*/ 2147483647 h 254"/>
              <a:gd name="T20" fmla="*/ 2147483647 w 518"/>
              <a:gd name="T21" fmla="*/ 2147483647 h 254"/>
              <a:gd name="T22" fmla="*/ 2147483647 w 518"/>
              <a:gd name="T23" fmla="*/ 2147483647 h 254"/>
              <a:gd name="T24" fmla="*/ 2147483647 w 518"/>
              <a:gd name="T25" fmla="*/ 2147483647 h 254"/>
              <a:gd name="T26" fmla="*/ 2147483647 w 518"/>
              <a:gd name="T27" fmla="*/ 2147483647 h 254"/>
              <a:gd name="T28" fmla="*/ 2147483647 w 518"/>
              <a:gd name="T29" fmla="*/ 2147483647 h 254"/>
              <a:gd name="T30" fmla="*/ 2147483647 w 518"/>
              <a:gd name="T31" fmla="*/ 2147483647 h 254"/>
              <a:gd name="T32" fmla="*/ 2147483647 w 518"/>
              <a:gd name="T33" fmla="*/ 2147483647 h 254"/>
              <a:gd name="T34" fmla="*/ 2147483647 w 518"/>
              <a:gd name="T35" fmla="*/ 2147483647 h 254"/>
              <a:gd name="T36" fmla="*/ 2147483647 w 518"/>
              <a:gd name="T37" fmla="*/ 2147483647 h 254"/>
              <a:gd name="T38" fmla="*/ 2147483647 w 518"/>
              <a:gd name="T39" fmla="*/ 2147483647 h 254"/>
              <a:gd name="T40" fmla="*/ 2147483647 w 518"/>
              <a:gd name="T41" fmla="*/ 2147483647 h 254"/>
              <a:gd name="T42" fmla="*/ 2147483647 w 518"/>
              <a:gd name="T43" fmla="*/ 2147483647 h 2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18" h="254">
                <a:moveTo>
                  <a:pt x="405" y="234"/>
                </a:moveTo>
                <a:cubicBezTo>
                  <a:pt x="344" y="214"/>
                  <a:pt x="374" y="215"/>
                  <a:pt x="317" y="226"/>
                </a:cubicBezTo>
                <a:cubicBezTo>
                  <a:pt x="309" y="231"/>
                  <a:pt x="302" y="244"/>
                  <a:pt x="293" y="242"/>
                </a:cubicBezTo>
                <a:cubicBezTo>
                  <a:pt x="272" y="239"/>
                  <a:pt x="265" y="209"/>
                  <a:pt x="245" y="202"/>
                </a:cubicBezTo>
                <a:cubicBezTo>
                  <a:pt x="230" y="197"/>
                  <a:pt x="213" y="197"/>
                  <a:pt x="197" y="194"/>
                </a:cubicBezTo>
                <a:cubicBezTo>
                  <a:pt x="121" y="144"/>
                  <a:pt x="224" y="220"/>
                  <a:pt x="165" y="146"/>
                </a:cubicBezTo>
                <a:cubicBezTo>
                  <a:pt x="160" y="139"/>
                  <a:pt x="149" y="139"/>
                  <a:pt x="141" y="138"/>
                </a:cubicBezTo>
                <a:cubicBezTo>
                  <a:pt x="112" y="134"/>
                  <a:pt x="82" y="133"/>
                  <a:pt x="53" y="130"/>
                </a:cubicBezTo>
                <a:cubicBezTo>
                  <a:pt x="0" y="117"/>
                  <a:pt x="19" y="112"/>
                  <a:pt x="45" y="74"/>
                </a:cubicBezTo>
                <a:cubicBezTo>
                  <a:pt x="6" y="15"/>
                  <a:pt x="60" y="24"/>
                  <a:pt x="109" y="18"/>
                </a:cubicBezTo>
                <a:cubicBezTo>
                  <a:pt x="162" y="0"/>
                  <a:pt x="295" y="24"/>
                  <a:pt x="333" y="26"/>
                </a:cubicBezTo>
                <a:cubicBezTo>
                  <a:pt x="356" y="34"/>
                  <a:pt x="382" y="34"/>
                  <a:pt x="405" y="42"/>
                </a:cubicBezTo>
                <a:cubicBezTo>
                  <a:pt x="414" y="45"/>
                  <a:pt x="420" y="54"/>
                  <a:pt x="429" y="58"/>
                </a:cubicBezTo>
                <a:cubicBezTo>
                  <a:pt x="462" y="73"/>
                  <a:pt x="483" y="75"/>
                  <a:pt x="517" y="82"/>
                </a:cubicBezTo>
                <a:cubicBezTo>
                  <a:pt x="514" y="101"/>
                  <a:pt x="518" y="121"/>
                  <a:pt x="509" y="138"/>
                </a:cubicBezTo>
                <a:cubicBezTo>
                  <a:pt x="498" y="158"/>
                  <a:pt x="474" y="167"/>
                  <a:pt x="461" y="186"/>
                </a:cubicBezTo>
                <a:cubicBezTo>
                  <a:pt x="456" y="194"/>
                  <a:pt x="453" y="204"/>
                  <a:pt x="445" y="210"/>
                </a:cubicBezTo>
                <a:cubicBezTo>
                  <a:pt x="431" y="221"/>
                  <a:pt x="412" y="224"/>
                  <a:pt x="397" y="234"/>
                </a:cubicBezTo>
                <a:cubicBezTo>
                  <a:pt x="389" y="229"/>
                  <a:pt x="382" y="220"/>
                  <a:pt x="373" y="218"/>
                </a:cubicBezTo>
                <a:cubicBezTo>
                  <a:pt x="327" y="210"/>
                  <a:pt x="368" y="254"/>
                  <a:pt x="333" y="202"/>
                </a:cubicBezTo>
                <a:cubicBezTo>
                  <a:pt x="325" y="205"/>
                  <a:pt x="316" y="205"/>
                  <a:pt x="309" y="210"/>
                </a:cubicBezTo>
                <a:cubicBezTo>
                  <a:pt x="300" y="216"/>
                  <a:pt x="285" y="234"/>
                  <a:pt x="285" y="234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1995488" y="153592"/>
            <a:ext cx="1128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Cao </a:t>
            </a:r>
            <a:r>
              <a:rPr lang="en-US" altLang="en-US" sz="1200" b="1" dirty="0" err="1"/>
              <a:t>Bằng</a:t>
            </a:r>
            <a:endParaRPr lang="en-GB" altLang="en-US" sz="1200" b="1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2921000" y="335757"/>
            <a:ext cx="4197350" cy="3500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18351" y="463154"/>
            <a:ext cx="1916113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CAO BẰNG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705600" y="894160"/>
            <a:ext cx="251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cs typeface="Times New Roman" pitchFamily="18" charset="0"/>
              </a:rPr>
              <a:t>Cao Bằng là tỉnh miền núi nằm ở phía Đông Bắc nước ta. Hai mặt Bắc và Đông Bắc giáp Trung Quốc,  với đường biên giới dài 333 km, phía nam giáp Lạng Sơn và     Bắc Kạn , phía tây giáp Hà Giang.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0"/>
          </a:xfrm>
          <a:gradFill rotWithShape="1">
            <a:gsLst>
              <a:gs pos="0">
                <a:srgbClr val="66FF33"/>
              </a:gs>
              <a:gs pos="100000">
                <a:srgbClr val="FFFF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7173" name="Picture 9" descr="cao bang 13x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36195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1940</a:t>
            </a: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26-12-2021</a:t>
            </a: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91200" y="4324350"/>
            <a:ext cx="293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Trúc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Thông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371476" y="1628775"/>
            <a:ext cx="496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>
                <a:latin typeface="HP001 4 hàng" pitchFamily="34" charset="0"/>
                <a:cs typeface="Times New Roman" pitchFamily="18" charset="0"/>
              </a:rPr>
              <a:t> Cao Bằng, rõ thật cao!</a:t>
            </a:r>
          </a:p>
          <a:p>
            <a:pPr>
              <a:spcBef>
                <a:spcPct val="50000"/>
              </a:spcBef>
            </a:pPr>
            <a:r>
              <a:rPr lang="en-US" altLang="vi-VN" sz="2800" b="1">
                <a:latin typeface="HP001 4 hàng" pitchFamily="34" charset="0"/>
                <a:cs typeface="Times New Roman" pitchFamily="18" charset="0"/>
              </a:rPr>
              <a:t>  Rồi dần  bằng bằng xuống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371476" y="2897981"/>
            <a:ext cx="481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vi-VN" sz="2800" b="1">
                <a:latin typeface="HP001 4 hàng" pitchFamily="34" charset="0"/>
                <a:cs typeface="Times New Roman" pitchFamily="18" charset="0"/>
              </a:rPr>
              <a:t>- Ông lành  như hạt gạo</a:t>
            </a:r>
          </a:p>
          <a:p>
            <a:pPr>
              <a:lnSpc>
                <a:spcPct val="150000"/>
              </a:lnSpc>
            </a:pPr>
            <a:r>
              <a:rPr lang="en-US" altLang="vi-VN" sz="2800" b="1">
                <a:latin typeface="HP001 4 hàng" pitchFamily="34" charset="0"/>
                <a:cs typeface="Times New Roman" pitchFamily="18" charset="0"/>
              </a:rPr>
              <a:t>  Bà hiền  như suối trong.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2209800" y="2914650"/>
            <a:ext cx="152400" cy="303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>
            <a:off x="1981200" y="3486150"/>
            <a:ext cx="152400" cy="303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1981200" y="2266950"/>
            <a:ext cx="152400" cy="378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D067016-20D1-4025-A478-5D3EEDBDEE2E}" vid="{56A6AE34-147F-4F9A-B16F-B83BAB5B7A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4555</TotalTime>
  <Words>366</Words>
  <Application>Microsoft Office PowerPoint</Application>
  <PresentationFormat>On-screen Show (16:9)</PresentationFormat>
  <Paragraphs>49</Paragraphs>
  <Slides>28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Oriel</vt:lpstr>
      <vt:lpstr>17_Facet</vt:lpstr>
      <vt:lpstr>Clip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406</cp:revision>
  <dcterms:created xsi:type="dcterms:W3CDTF">2014-09-16T11:54:17Z</dcterms:created>
  <dcterms:modified xsi:type="dcterms:W3CDTF">2023-02-24T07:51:54Z</dcterms:modified>
</cp:coreProperties>
</file>