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9" r:id="rId2"/>
    <p:sldId id="350" r:id="rId3"/>
    <p:sldId id="349" r:id="rId4"/>
    <p:sldId id="351" r:id="rId5"/>
    <p:sldId id="352" r:id="rId6"/>
    <p:sldId id="353" r:id="rId7"/>
    <p:sldId id="355" r:id="rId8"/>
    <p:sldId id="356" r:id="rId9"/>
    <p:sldId id="383" r:id="rId10"/>
    <p:sldId id="358" r:id="rId11"/>
    <p:sldId id="357" r:id="rId12"/>
    <p:sldId id="257" r:id="rId13"/>
    <p:sldId id="365" r:id="rId14"/>
    <p:sldId id="259" r:id="rId15"/>
    <p:sldId id="262" r:id="rId16"/>
    <p:sldId id="264" r:id="rId17"/>
    <p:sldId id="359" r:id="rId18"/>
    <p:sldId id="360" r:id="rId19"/>
    <p:sldId id="385" r:id="rId20"/>
    <p:sldId id="367" r:id="rId21"/>
    <p:sldId id="368" r:id="rId22"/>
    <p:sldId id="369" r:id="rId23"/>
    <p:sldId id="381" r:id="rId24"/>
    <p:sldId id="377" r:id="rId25"/>
    <p:sldId id="379" r:id="rId26"/>
    <p:sldId id="384" r:id="rId27"/>
    <p:sldId id="382" r:id="rId28"/>
    <p:sldId id="378" r:id="rId29"/>
    <p:sldId id="376" r:id="rId30"/>
    <p:sldId id="371" r:id="rId31"/>
  </p:sldIdLst>
  <p:sldSz cx="11887200" cy="6858000"/>
  <p:notesSz cx="6858000" cy="9144000"/>
  <p:defaultTex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userDrawn="1">
          <p15:clr>
            <a:srgbClr val="A4A3A4"/>
          </p15:clr>
        </p15:guide>
        <p15:guide id="2" pos="3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FF66"/>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780" y="72"/>
      </p:cViewPr>
      <p:guideLst>
        <p:guide orient="horz" pos="2160"/>
        <p:guide pos="374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ơi giữ chỗ cho Đầu trang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Nơi giữ chỗ cho Ngày tháng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66A02589-9E3A-42BC-B316-F6CACA569C6C}" type="datetimeFigureOut">
              <a:rPr lang="en-US"/>
              <a:pPr>
                <a:defRPr/>
              </a:pPr>
              <a:t>10/26/2022</a:t>
            </a:fld>
            <a:endParaRPr lang="en-US"/>
          </a:p>
        </p:txBody>
      </p:sp>
      <p:sp>
        <p:nvSpPr>
          <p:cNvPr id="4" name="Nơi giữ chỗ cho Hình ảnh của Bản chiếu 3"/>
          <p:cNvSpPr>
            <a:spLocks noGrp="1" noRot="1" noChangeAspect="1"/>
          </p:cNvSpPr>
          <p:nvPr>
            <p:ph type="sldImg" idx="2"/>
          </p:nvPr>
        </p:nvSpPr>
        <p:spPr>
          <a:xfrm>
            <a:off x="457200" y="685800"/>
            <a:ext cx="59436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ơi giữ chỗ cho Ghi chú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vi-VN" noProof="0"/>
              <a:t>Bấm &amp; sửa kiểu tiêu đề</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Nơi giữ chỗ cho Chân trang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Nơi giữ chỗ cho Số hiệu Bản chiếu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EC622B3-FF85-41D0-9D60-819A94E48C5D}" type="slidenum">
              <a:rPr lang="en-US"/>
              <a:pPr/>
              <a:t>‹#›</a:t>
            </a:fld>
            <a:endParaRPr lang="en-US"/>
          </a:p>
        </p:txBody>
      </p:sp>
    </p:spTree>
    <p:extLst>
      <p:ext uri="{BB962C8B-B14F-4D97-AF65-F5344CB8AC3E}">
        <p14:creationId xmlns:p14="http://schemas.microsoft.com/office/powerpoint/2010/main" val="319585210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ơi giữ chỗ cho Hình ảnh của Bản chiếu 1"/>
          <p:cNvSpPr>
            <a:spLocks noGrp="1" noRot="1" noChangeAspect="1" noTextEdit="1"/>
          </p:cNvSpPr>
          <p:nvPr>
            <p:ph type="sldImg"/>
          </p:nvPr>
        </p:nvSpPr>
        <p:spPr bwMode="auto">
          <a:xfrm>
            <a:off x="457200" y="685800"/>
            <a:ext cx="59436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atin typeface="Calibri" panose="020F0502020204030204" pitchFamily="34" charset="0"/>
            </a:endParaRPr>
          </a:p>
        </p:txBody>
      </p:sp>
      <p:sp>
        <p:nvSpPr>
          <p:cNvPr id="26628" name="Nơi giữ chỗ cho Số hiệu Bản chiế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fld id="{817D630A-6A97-437C-82BC-F05835AE5DA7}" type="slidenum">
              <a:rPr lang="en-US"/>
              <a:pPr eaLnBrk="1" hangingPunct="1"/>
              <a:t>18</a:t>
            </a:fld>
            <a:endParaRPr lang="en-US"/>
          </a:p>
        </p:txBody>
      </p:sp>
    </p:spTree>
    <p:extLst>
      <p:ext uri="{BB962C8B-B14F-4D97-AF65-F5344CB8AC3E}">
        <p14:creationId xmlns:p14="http://schemas.microsoft.com/office/powerpoint/2010/main" val="1248040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2130426"/>
            <a:ext cx="10104120" cy="1470025"/>
          </a:xfrm>
        </p:spPr>
        <p:txBody>
          <a:bodyPr/>
          <a:lstStyle/>
          <a:p>
            <a:r>
              <a:rPr lang="en-US"/>
              <a:t>Click to edit Master title style</a:t>
            </a:r>
          </a:p>
        </p:txBody>
      </p:sp>
      <p:sp>
        <p:nvSpPr>
          <p:cNvPr id="3" name="Subtitle 2"/>
          <p:cNvSpPr>
            <a:spLocks noGrp="1"/>
          </p:cNvSpPr>
          <p:nvPr>
            <p:ph type="subTitle" idx="1"/>
          </p:nvPr>
        </p:nvSpPr>
        <p:spPr>
          <a:xfrm>
            <a:off x="1783080" y="3886200"/>
            <a:ext cx="832104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725BFE9-8B0C-407B-8369-62F57712247A}" type="slidenum">
              <a:rPr lang="en-US"/>
              <a:pPr/>
              <a:t>‹#›</a:t>
            </a:fld>
            <a:endParaRPr lang="en-US"/>
          </a:p>
        </p:txBody>
      </p:sp>
    </p:spTree>
    <p:extLst>
      <p:ext uri="{BB962C8B-B14F-4D97-AF65-F5344CB8AC3E}">
        <p14:creationId xmlns:p14="http://schemas.microsoft.com/office/powerpoint/2010/main" val="216999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1563FA-2FCB-4CDE-A337-14074DDB4228}" type="slidenum">
              <a:rPr lang="en-US"/>
              <a:pPr/>
              <a:t>‹#›</a:t>
            </a:fld>
            <a:endParaRPr lang="en-US"/>
          </a:p>
        </p:txBody>
      </p:sp>
    </p:spTree>
    <p:extLst>
      <p:ext uri="{BB962C8B-B14F-4D97-AF65-F5344CB8AC3E}">
        <p14:creationId xmlns:p14="http://schemas.microsoft.com/office/powerpoint/2010/main" val="77913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220" y="274639"/>
            <a:ext cx="267462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4360" y="274639"/>
            <a:ext cx="782574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F2D535F-4342-437E-8DD5-ADF3CD9313AB}" type="slidenum">
              <a:rPr lang="en-US"/>
              <a:pPr/>
              <a:t>‹#›</a:t>
            </a:fld>
            <a:endParaRPr lang="en-US"/>
          </a:p>
        </p:txBody>
      </p:sp>
    </p:spTree>
    <p:extLst>
      <p:ext uri="{BB962C8B-B14F-4D97-AF65-F5344CB8AC3E}">
        <p14:creationId xmlns:p14="http://schemas.microsoft.com/office/powerpoint/2010/main" val="1472983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94360" y="274639"/>
            <a:ext cx="1069848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6281880-2513-4BF9-89BF-C8E55F496A74}" type="slidenum">
              <a:rPr lang="en-US"/>
              <a:pPr/>
              <a:t>‹#›</a:t>
            </a:fld>
            <a:endParaRPr lang="en-US"/>
          </a:p>
        </p:txBody>
      </p:sp>
    </p:spTree>
    <p:extLst>
      <p:ext uri="{BB962C8B-B14F-4D97-AF65-F5344CB8AC3E}">
        <p14:creationId xmlns:p14="http://schemas.microsoft.com/office/powerpoint/2010/main" val="1695695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94360" y="274638"/>
            <a:ext cx="10698480" cy="1143000"/>
          </a:xfrm>
        </p:spPr>
        <p:txBody>
          <a:bodyPr/>
          <a:lstStyle/>
          <a:p>
            <a:r>
              <a:rPr lang="en-US"/>
              <a:t>Click to edit Master title style</a:t>
            </a:r>
          </a:p>
        </p:txBody>
      </p:sp>
      <p:sp>
        <p:nvSpPr>
          <p:cNvPr id="3" name="Content Placeholder 2"/>
          <p:cNvSpPr>
            <a:spLocks noGrp="1"/>
          </p:cNvSpPr>
          <p:nvPr>
            <p:ph sz="quarter" idx="1"/>
          </p:nvPr>
        </p:nvSpPr>
        <p:spPr>
          <a:xfrm>
            <a:off x="594360" y="1600200"/>
            <a:ext cx="525018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42660" y="1600200"/>
            <a:ext cx="525018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94360" y="3938589"/>
            <a:ext cx="525018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042660" y="3938589"/>
            <a:ext cx="525018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2CADE46-D8CD-4F1B-B4B8-6DF3CBA0E29C}" type="slidenum">
              <a:rPr lang="en-US"/>
              <a:pPr/>
              <a:t>‹#›</a:t>
            </a:fld>
            <a:endParaRPr lang="en-US"/>
          </a:p>
        </p:txBody>
      </p:sp>
    </p:spTree>
    <p:extLst>
      <p:ext uri="{BB962C8B-B14F-4D97-AF65-F5344CB8AC3E}">
        <p14:creationId xmlns:p14="http://schemas.microsoft.com/office/powerpoint/2010/main" val="1464694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94360" y="274638"/>
            <a:ext cx="10698480" cy="1143000"/>
          </a:xfrm>
        </p:spPr>
        <p:txBody>
          <a:bodyPr/>
          <a:lstStyle/>
          <a:p>
            <a:r>
              <a:rPr lang="en-US"/>
              <a:t>Click to edit Master title style</a:t>
            </a:r>
          </a:p>
        </p:txBody>
      </p:sp>
      <p:sp>
        <p:nvSpPr>
          <p:cNvPr id="3" name="Table Placeholder 2"/>
          <p:cNvSpPr>
            <a:spLocks noGrp="1"/>
          </p:cNvSpPr>
          <p:nvPr>
            <p:ph type="tbl" idx="1"/>
          </p:nvPr>
        </p:nvSpPr>
        <p:spPr>
          <a:xfrm>
            <a:off x="594360" y="1600201"/>
            <a:ext cx="1069848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FE61591-35C7-4BEB-BDF0-33F36BB79FC2}" type="slidenum">
              <a:rPr lang="en-US"/>
              <a:pPr/>
              <a:t>‹#›</a:t>
            </a:fld>
            <a:endParaRPr lang="en-US"/>
          </a:p>
        </p:txBody>
      </p:sp>
    </p:spTree>
    <p:extLst>
      <p:ext uri="{BB962C8B-B14F-4D97-AF65-F5344CB8AC3E}">
        <p14:creationId xmlns:p14="http://schemas.microsoft.com/office/powerpoint/2010/main" val="3721496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A95EE8-F8B1-4DC5-91D8-DDB5AE1FB996}" type="slidenum">
              <a:rPr lang="en-US"/>
              <a:pPr/>
              <a:t>‹#›</a:t>
            </a:fld>
            <a:endParaRPr lang="en-US"/>
          </a:p>
        </p:txBody>
      </p:sp>
    </p:spTree>
    <p:extLst>
      <p:ext uri="{BB962C8B-B14F-4D97-AF65-F5344CB8AC3E}">
        <p14:creationId xmlns:p14="http://schemas.microsoft.com/office/powerpoint/2010/main" val="1854496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07" y="4406901"/>
            <a:ext cx="1010412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39007" y="2906713"/>
            <a:ext cx="1010412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077FDB-9836-42A0-B633-FD464802FF0A}" type="slidenum">
              <a:rPr lang="en-US"/>
              <a:pPr/>
              <a:t>‹#›</a:t>
            </a:fld>
            <a:endParaRPr lang="en-US"/>
          </a:p>
        </p:txBody>
      </p:sp>
    </p:spTree>
    <p:extLst>
      <p:ext uri="{BB962C8B-B14F-4D97-AF65-F5344CB8AC3E}">
        <p14:creationId xmlns:p14="http://schemas.microsoft.com/office/powerpoint/2010/main" val="155698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4360" y="1600201"/>
            <a:ext cx="525018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2660" y="1600201"/>
            <a:ext cx="525018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2E55640-4D66-45BF-849B-82114E20B2AC}" type="slidenum">
              <a:rPr lang="en-US"/>
              <a:pPr/>
              <a:t>‹#›</a:t>
            </a:fld>
            <a:endParaRPr lang="en-US"/>
          </a:p>
        </p:txBody>
      </p:sp>
    </p:spTree>
    <p:extLst>
      <p:ext uri="{BB962C8B-B14F-4D97-AF65-F5344CB8AC3E}">
        <p14:creationId xmlns:p14="http://schemas.microsoft.com/office/powerpoint/2010/main" val="207425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94360" y="1535113"/>
            <a:ext cx="52522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60" y="2174875"/>
            <a:ext cx="52522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8533" y="1535113"/>
            <a:ext cx="52543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38533" y="2174875"/>
            <a:ext cx="52543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3C85746-A681-4CF8-B69D-E96810CEDF9E}" type="slidenum">
              <a:rPr lang="en-US"/>
              <a:pPr/>
              <a:t>‹#›</a:t>
            </a:fld>
            <a:endParaRPr lang="en-US"/>
          </a:p>
        </p:txBody>
      </p:sp>
    </p:spTree>
    <p:extLst>
      <p:ext uri="{BB962C8B-B14F-4D97-AF65-F5344CB8AC3E}">
        <p14:creationId xmlns:p14="http://schemas.microsoft.com/office/powerpoint/2010/main" val="2678221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2EE9B8D-F2A4-4ED3-B4EB-D58D283DB7BB}" type="slidenum">
              <a:rPr lang="en-US"/>
              <a:pPr/>
              <a:t>‹#›</a:t>
            </a:fld>
            <a:endParaRPr lang="en-US"/>
          </a:p>
        </p:txBody>
      </p:sp>
    </p:spTree>
    <p:extLst>
      <p:ext uri="{BB962C8B-B14F-4D97-AF65-F5344CB8AC3E}">
        <p14:creationId xmlns:p14="http://schemas.microsoft.com/office/powerpoint/2010/main" val="52792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A28798-EE91-45B7-9796-440C49759E1A}" type="slidenum">
              <a:rPr lang="en-US"/>
              <a:pPr/>
              <a:t>‹#›</a:t>
            </a:fld>
            <a:endParaRPr lang="en-US"/>
          </a:p>
        </p:txBody>
      </p:sp>
    </p:spTree>
    <p:extLst>
      <p:ext uri="{BB962C8B-B14F-4D97-AF65-F5344CB8AC3E}">
        <p14:creationId xmlns:p14="http://schemas.microsoft.com/office/powerpoint/2010/main" val="1636866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1" y="273050"/>
            <a:ext cx="391080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647565" y="273051"/>
            <a:ext cx="66452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1" y="1435101"/>
            <a:ext cx="391080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C892F82-E57B-4E52-AC9D-43DACFC54297}" type="slidenum">
              <a:rPr lang="en-US"/>
              <a:pPr/>
              <a:t>‹#›</a:t>
            </a:fld>
            <a:endParaRPr lang="en-US"/>
          </a:p>
        </p:txBody>
      </p:sp>
    </p:spTree>
    <p:extLst>
      <p:ext uri="{BB962C8B-B14F-4D97-AF65-F5344CB8AC3E}">
        <p14:creationId xmlns:p14="http://schemas.microsoft.com/office/powerpoint/2010/main" val="1189547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0"/>
            <a:ext cx="713232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29974" y="612775"/>
            <a:ext cx="71323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29974" y="5367338"/>
            <a:ext cx="71323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9DEBA6-15C8-45BA-BB93-D23C88161A5F}" type="slidenum">
              <a:rPr lang="en-US"/>
              <a:pPr/>
              <a:t>‹#›</a:t>
            </a:fld>
            <a:endParaRPr lang="en-US"/>
          </a:p>
        </p:txBody>
      </p:sp>
    </p:spTree>
    <p:extLst>
      <p:ext uri="{BB962C8B-B14F-4D97-AF65-F5344CB8AC3E}">
        <p14:creationId xmlns:p14="http://schemas.microsoft.com/office/powerpoint/2010/main" val="798701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30000" b="-30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94360" y="274638"/>
            <a:ext cx="1069848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94360" y="1600201"/>
            <a:ext cx="1069848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94360" y="6245225"/>
            <a:ext cx="277368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061460" y="6245225"/>
            <a:ext cx="376428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519160" y="6245225"/>
            <a:ext cx="277368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FE326D5-DA6A-4815-A49F-FE58CE69A20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5.wm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com.vn/imgres?imgurl=http://chanlyislam.net/home/uploads/News/pic/small_1245786249.nv.jpg&amp;imgrefurl=http://chanlyislam.net/home/modules.php?name=News&amp;op=viewcat&amp;catid=8&amp;usg=__ZqjGNzI6d_7wHfYkLfM-dAdI_1k=&amp;h=330&amp;w=400&amp;sz=31&amp;hl=vi&amp;start=2&amp;zoom=1&amp;tbnid=n5VvXXmnzfBFnM:&amp;tbnh=102&amp;tbnw=124&amp;prev=/images?q=ke+hoach+hoa+gia+dinh&amp;um=1&amp;hl=vi&amp;sa=G&amp;tbs=isch:1&amp;um=1&amp;itbs=1" TargetMode="Externa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Hộp_Văn_Bản 2"/>
          <p:cNvSpPr txBox="1">
            <a:spLocks noChangeArrowheads="1"/>
          </p:cNvSpPr>
          <p:nvPr/>
        </p:nvSpPr>
        <p:spPr bwMode="auto">
          <a:xfrm>
            <a:off x="1371600" y="3429000"/>
            <a:ext cx="9144000" cy="1184940"/>
          </a:xfrm>
          <a:prstGeom prst="rect">
            <a:avLst/>
          </a:prstGeom>
          <a:noFill/>
          <a:ln w="9525">
            <a:noFill/>
            <a:miter lim="800000"/>
            <a:headEnd/>
            <a:tailEnd/>
          </a:ln>
        </p:spPr>
        <p:txBody>
          <a:bodyPr>
            <a:spAutoFit/>
          </a:bodyPr>
          <a:lstStyle/>
          <a:p>
            <a:pPr algn="ctr">
              <a:spcBef>
                <a:spcPts val="600"/>
              </a:spcBef>
              <a:spcAft>
                <a:spcPts val="600"/>
              </a:spcAft>
            </a:pPr>
            <a:r>
              <a:rPr lang="en-US" sz="4800" b="1">
                <a:solidFill>
                  <a:srgbClr val="0033CC"/>
                </a:solidFill>
                <a:latin typeface="Arial" pitchFamily="34" charset="0"/>
                <a:cs typeface="Arial" pitchFamily="34" charset="0"/>
              </a:rPr>
              <a:t>NĂM HỌC 2022 - 2023</a:t>
            </a:r>
          </a:p>
          <a:p>
            <a:pPr algn="ctr"/>
            <a:endParaRPr lang="en-US">
              <a:latin typeface="Arial" pitchFamily="34" charset="0"/>
              <a:cs typeface="Arial" pitchFamily="34" charset="0"/>
            </a:endParaRPr>
          </a:p>
        </p:txBody>
      </p:sp>
      <p:sp>
        <p:nvSpPr>
          <p:cNvPr id="4" name="Hộp_Văn_Bản 3"/>
          <p:cNvSpPr txBox="1"/>
          <p:nvPr/>
        </p:nvSpPr>
        <p:spPr>
          <a:xfrm>
            <a:off x="1494195" y="891374"/>
            <a:ext cx="8896308" cy="7863840"/>
          </a:xfrm>
          <a:prstGeom prst="rect">
            <a:avLst/>
          </a:prstGeom>
          <a:noFill/>
        </p:spPr>
        <p:txBody>
          <a:bodyPr spcFirstLastPara="1">
            <a:prstTxWarp prst="textArchUp">
              <a:avLst>
                <a:gd name="adj" fmla="val 11329067"/>
              </a:avLst>
            </a:prstTxWarp>
            <a:spAutoFit/>
          </a:bodyPr>
          <a:lstStyle/>
          <a:p>
            <a:pPr algn="ctr" fontAlgn="auto">
              <a:spcBef>
                <a:spcPts val="0"/>
              </a:spcBef>
              <a:spcAft>
                <a:spcPts val="0"/>
              </a:spcAft>
              <a:defRPr/>
            </a:pPr>
            <a:r>
              <a:rPr lang="en-US" sz="4600" b="1" dirty="0">
                <a:solidFill>
                  <a:srgbClr val="FF0000"/>
                </a:solidFill>
                <a:latin typeface="Arial" pitchFamily="34" charset="0"/>
                <a:cs typeface="Arial" pitchFamily="34" charset="0"/>
              </a:rPr>
              <a:t>TR</a:t>
            </a:r>
            <a:r>
              <a:rPr lang="vi-VN" sz="4600" b="1" dirty="0">
                <a:solidFill>
                  <a:srgbClr val="FF0000"/>
                </a:solidFill>
                <a:latin typeface="Arial" pitchFamily="34" charset="0"/>
                <a:cs typeface="Arial" pitchFamily="34" charset="0"/>
              </a:rPr>
              <a:t>ƯỜNG</a:t>
            </a:r>
            <a:r>
              <a:rPr lang="en-US" sz="4600" b="1" dirty="0">
                <a:solidFill>
                  <a:srgbClr val="FF0000"/>
                </a:solidFill>
                <a:latin typeface="Arial" pitchFamily="34" charset="0"/>
                <a:cs typeface="Arial" pitchFamily="34" charset="0"/>
              </a:rPr>
              <a:t> TIỂU </a:t>
            </a:r>
            <a:r>
              <a:rPr lang="en-US" sz="4600" b="1" dirty="0" smtClean="0">
                <a:solidFill>
                  <a:srgbClr val="FF0000"/>
                </a:solidFill>
                <a:latin typeface="Arial" pitchFamily="34" charset="0"/>
                <a:cs typeface="Arial" pitchFamily="34" charset="0"/>
              </a:rPr>
              <a:t>YÊN ĐỨC </a:t>
            </a:r>
            <a:r>
              <a:rPr lang="en-US" sz="4600" b="1" dirty="0">
                <a:solidFill>
                  <a:srgbClr val="FF0000"/>
                </a:solidFill>
                <a:latin typeface="Arial" pitchFamily="34" charset="0"/>
                <a:cs typeface="Arial" pitchFamily="34" charset="0"/>
              </a:rPr>
              <a:t>– LỚP </a:t>
            </a:r>
            <a:r>
              <a:rPr lang="en-US" sz="4600" b="1" dirty="0">
                <a:solidFill>
                  <a:srgbClr val="FF0000"/>
                </a:solidFill>
                <a:cs typeface="Arial" pitchFamily="34" charset="0"/>
              </a:rPr>
              <a:t>5C</a:t>
            </a:r>
            <a:endParaRPr lang="en-US" sz="4600" b="1" dirty="0">
              <a:solidFill>
                <a:srgbClr val="FF0000"/>
              </a:solidFill>
              <a:latin typeface="Arial" pitchFamily="34" charset="0"/>
              <a:cs typeface="Arial" pitchFamily="34" charset="0"/>
            </a:endParaRPr>
          </a:p>
        </p:txBody>
      </p:sp>
      <p:grpSp>
        <p:nvGrpSpPr>
          <p:cNvPr id="2" name="Nhóm 1"/>
          <p:cNvGrpSpPr/>
          <p:nvPr/>
        </p:nvGrpSpPr>
        <p:grpSpPr>
          <a:xfrm>
            <a:off x="0" y="19051"/>
            <a:ext cx="12115800" cy="6858000"/>
            <a:chOff x="1249363" y="0"/>
            <a:chExt cx="9571037" cy="7086600"/>
          </a:xfrm>
        </p:grpSpPr>
        <p:pic>
          <p:nvPicPr>
            <p:cNvPr id="7" name="Picture 4" descr="Buombay"/>
            <p:cNvPicPr>
              <a:picLocks noChangeAspect="1" noChangeArrowheads="1" noCrop="1"/>
            </p:cNvPicPr>
            <p:nvPr/>
          </p:nvPicPr>
          <p:blipFill>
            <a:blip r:embed="rId2"/>
            <a:srcRect/>
            <a:stretch>
              <a:fillRect/>
            </a:stretch>
          </p:blipFill>
          <p:spPr bwMode="auto">
            <a:xfrm flipV="1">
              <a:off x="1676400" y="0"/>
              <a:ext cx="9144000" cy="838200"/>
            </a:xfrm>
            <a:prstGeom prst="rect">
              <a:avLst/>
            </a:prstGeom>
            <a:noFill/>
            <a:ln w="9525">
              <a:noFill/>
              <a:miter lim="800000"/>
              <a:headEnd/>
              <a:tailEnd/>
            </a:ln>
          </p:spPr>
        </p:pic>
        <p:pic>
          <p:nvPicPr>
            <p:cNvPr id="8" name="Picture 4" descr="Buombay"/>
            <p:cNvPicPr>
              <a:picLocks noChangeAspect="1" noChangeArrowheads="1" noCrop="1"/>
            </p:cNvPicPr>
            <p:nvPr/>
          </p:nvPicPr>
          <p:blipFill>
            <a:blip r:embed="rId2"/>
            <a:srcRect/>
            <a:stretch>
              <a:fillRect/>
            </a:stretch>
          </p:blipFill>
          <p:spPr bwMode="auto">
            <a:xfrm rot="10800000" flipV="1">
              <a:off x="1371600" y="6019800"/>
              <a:ext cx="9144000" cy="838200"/>
            </a:xfrm>
            <a:prstGeom prst="rect">
              <a:avLst/>
            </a:prstGeom>
            <a:noFill/>
            <a:ln w="9525">
              <a:noFill/>
              <a:miter lim="800000"/>
              <a:headEnd/>
              <a:tailEnd/>
            </a:ln>
          </p:spPr>
        </p:pic>
        <p:pic>
          <p:nvPicPr>
            <p:cNvPr id="9" name="Picture 4" descr="Buombay"/>
            <p:cNvPicPr>
              <a:picLocks noChangeAspect="1" noChangeArrowheads="1" noCrop="1"/>
            </p:cNvPicPr>
            <p:nvPr/>
          </p:nvPicPr>
          <p:blipFill>
            <a:blip r:embed="rId2"/>
            <a:srcRect/>
            <a:stretch>
              <a:fillRect/>
            </a:stretch>
          </p:blipFill>
          <p:spPr bwMode="auto">
            <a:xfrm rot="16200000" flipV="1">
              <a:off x="-1828800" y="3200400"/>
              <a:ext cx="6858000" cy="457200"/>
            </a:xfrm>
            <a:prstGeom prst="rect">
              <a:avLst/>
            </a:prstGeom>
            <a:noFill/>
            <a:ln w="9525">
              <a:noFill/>
              <a:miter lim="800000"/>
              <a:headEnd/>
              <a:tailEnd/>
            </a:ln>
          </p:spPr>
        </p:pic>
        <p:pic>
          <p:nvPicPr>
            <p:cNvPr id="10" name="Picture 4" descr="Buombay"/>
            <p:cNvPicPr>
              <a:picLocks noChangeAspect="1" noChangeArrowheads="1" noCrop="1"/>
            </p:cNvPicPr>
            <p:nvPr/>
          </p:nvPicPr>
          <p:blipFill>
            <a:blip r:embed="rId2"/>
            <a:srcRect/>
            <a:stretch>
              <a:fillRect/>
            </a:stretch>
          </p:blipFill>
          <p:spPr bwMode="auto">
            <a:xfrm rot="5400000" flipV="1">
              <a:off x="6858000" y="3429000"/>
              <a:ext cx="6858000" cy="457200"/>
            </a:xfrm>
            <a:prstGeom prst="rect">
              <a:avLst/>
            </a:prstGeom>
            <a:noFill/>
            <a:ln w="9525">
              <a:noFill/>
              <a:miter lim="800000"/>
              <a:headEnd/>
              <a:tailEnd/>
            </a:ln>
          </p:spPr>
        </p:pic>
        <p:pic>
          <p:nvPicPr>
            <p:cNvPr id="2056" name="Picture 4" descr="XMASCA~1"/>
            <p:cNvPicPr>
              <a:picLocks noChangeAspect="1" noChangeArrowheads="1" noCrop="1"/>
            </p:cNvPicPr>
            <p:nvPr/>
          </p:nvPicPr>
          <p:blipFill>
            <a:blip r:embed="rId3"/>
            <a:srcRect/>
            <a:stretch>
              <a:fillRect/>
            </a:stretch>
          </p:blipFill>
          <p:spPr bwMode="auto">
            <a:xfrm>
              <a:off x="5038726" y="5867400"/>
              <a:ext cx="1971675" cy="1143000"/>
            </a:xfrm>
            <a:prstGeom prst="rect">
              <a:avLst/>
            </a:prstGeom>
            <a:noFill/>
            <a:ln w="9525">
              <a:noFill/>
              <a:miter lim="800000"/>
              <a:headEnd/>
              <a:tailEnd/>
            </a:ln>
          </p:spPr>
        </p:pic>
        <p:pic>
          <p:nvPicPr>
            <p:cNvPr id="2057" name="Picture 6" descr="F:\HINH ANH\HinhDong\Hoa\h14.gif"/>
            <p:cNvPicPr>
              <a:picLocks noChangeAspect="1" noChangeArrowheads="1" noCrop="1"/>
            </p:cNvPicPr>
            <p:nvPr/>
          </p:nvPicPr>
          <p:blipFill>
            <a:blip r:embed="rId4"/>
            <a:srcRect/>
            <a:stretch>
              <a:fillRect/>
            </a:stretch>
          </p:blipFill>
          <p:spPr bwMode="auto">
            <a:xfrm rot="-1069637">
              <a:off x="1249363" y="5661025"/>
              <a:ext cx="1135063" cy="1371600"/>
            </a:xfrm>
            <a:prstGeom prst="rect">
              <a:avLst/>
            </a:prstGeom>
            <a:noFill/>
            <a:ln w="9525">
              <a:noFill/>
              <a:miter lim="800000"/>
              <a:headEnd/>
              <a:tailEnd/>
            </a:ln>
          </p:spPr>
        </p:pic>
        <p:pic>
          <p:nvPicPr>
            <p:cNvPr id="2058" name="Picture 6" descr="F:\HINH ANH\HinhDong\Hoa\h14.gif"/>
            <p:cNvPicPr>
              <a:picLocks noChangeAspect="1" noChangeArrowheads="1" noCrop="1"/>
            </p:cNvPicPr>
            <p:nvPr/>
          </p:nvPicPr>
          <p:blipFill>
            <a:blip r:embed="rId4"/>
            <a:srcRect/>
            <a:stretch>
              <a:fillRect/>
            </a:stretch>
          </p:blipFill>
          <p:spPr bwMode="auto">
            <a:xfrm rot="10020752">
              <a:off x="9512301" y="20638"/>
              <a:ext cx="1135063" cy="1371600"/>
            </a:xfrm>
            <a:prstGeom prst="rect">
              <a:avLst/>
            </a:prstGeom>
            <a:noFill/>
            <a:ln w="9525">
              <a:noFill/>
              <a:miter lim="800000"/>
              <a:headEnd/>
              <a:tailEnd/>
            </a:ln>
          </p:spPr>
        </p:pic>
        <p:pic>
          <p:nvPicPr>
            <p:cNvPr id="2059" name="Picture 6" descr="F:\HINH ANH\HinhDong\Hoa\h14.gif"/>
            <p:cNvPicPr>
              <a:picLocks noChangeAspect="1" noChangeArrowheads="1" noCrop="1"/>
            </p:cNvPicPr>
            <p:nvPr/>
          </p:nvPicPr>
          <p:blipFill>
            <a:blip r:embed="rId4"/>
            <a:srcRect/>
            <a:stretch>
              <a:fillRect/>
            </a:stretch>
          </p:blipFill>
          <p:spPr bwMode="auto">
            <a:xfrm rot="-6619011">
              <a:off x="9321800" y="5692775"/>
              <a:ext cx="1136650" cy="1371600"/>
            </a:xfrm>
            <a:prstGeom prst="rect">
              <a:avLst/>
            </a:prstGeom>
            <a:noFill/>
            <a:ln w="9525">
              <a:noFill/>
              <a:miter lim="800000"/>
              <a:headEnd/>
              <a:tailEnd/>
            </a:ln>
          </p:spPr>
        </p:pic>
        <p:pic>
          <p:nvPicPr>
            <p:cNvPr id="2060" name="Picture 6" descr="F:\HINH ANH\HinhDong\Hoa\h14.gif"/>
            <p:cNvPicPr>
              <a:picLocks noChangeAspect="1" noChangeArrowheads="1" noCrop="1"/>
            </p:cNvPicPr>
            <p:nvPr/>
          </p:nvPicPr>
          <p:blipFill>
            <a:blip r:embed="rId4"/>
            <a:srcRect/>
            <a:stretch>
              <a:fillRect/>
            </a:stretch>
          </p:blipFill>
          <p:spPr bwMode="auto">
            <a:xfrm rot="5164617">
              <a:off x="1459707" y="-26194"/>
              <a:ext cx="1135063" cy="1371601"/>
            </a:xfrm>
            <a:prstGeom prst="rect">
              <a:avLst/>
            </a:prstGeom>
            <a:noFill/>
            <a:ln w="9525">
              <a:noFill/>
              <a:miter lim="800000"/>
              <a:headEnd/>
              <a:tailEnd/>
            </a:ln>
          </p:spPr>
        </p:pic>
      </p:grpSp>
      <p:pic>
        <p:nvPicPr>
          <p:cNvPr id="15" name="Picture 21" descr="Firewrk8"/>
          <p:cNvPicPr>
            <a:picLocks noChangeAspect="1" noChangeArrowheads="1"/>
          </p:cNvPicPr>
          <p:nvPr/>
        </p:nvPicPr>
        <p:blipFill>
          <a:blip r:embed="rId5">
            <a:lum bright="6000" contrast="30000"/>
          </a:blip>
          <a:srcRect/>
          <a:stretch>
            <a:fillRect/>
          </a:stretch>
        </p:blipFill>
        <p:spPr bwMode="auto">
          <a:xfrm>
            <a:off x="2362200" y="2057401"/>
            <a:ext cx="2683312" cy="3008313"/>
          </a:xfrm>
          <a:prstGeom prst="rect">
            <a:avLst/>
          </a:prstGeom>
          <a:noFill/>
          <a:ln w="9525">
            <a:noFill/>
            <a:miter lim="800000"/>
            <a:headEnd/>
            <a:tailEnd/>
          </a:ln>
        </p:spPr>
      </p:pic>
      <p:pic>
        <p:nvPicPr>
          <p:cNvPr id="16" name="Picture 22" descr="Firewrk8"/>
          <p:cNvPicPr>
            <a:picLocks noChangeAspect="1" noChangeArrowheads="1"/>
          </p:cNvPicPr>
          <p:nvPr/>
        </p:nvPicPr>
        <p:blipFill>
          <a:blip r:embed="rId5">
            <a:lum bright="6000" contrast="30000"/>
          </a:blip>
          <a:srcRect/>
          <a:stretch>
            <a:fillRect/>
          </a:stretch>
        </p:blipFill>
        <p:spPr bwMode="auto">
          <a:xfrm>
            <a:off x="7086600" y="1828801"/>
            <a:ext cx="3124200" cy="3160713"/>
          </a:xfrm>
          <a:prstGeom prst="rect">
            <a:avLst/>
          </a:prstGeom>
          <a:noFill/>
          <a:ln w="9525">
            <a:noFill/>
            <a:miter lim="800000"/>
            <a:headEnd/>
            <a:tailEnd/>
          </a:ln>
        </p:spPr>
      </p:pic>
      <p:pic>
        <p:nvPicPr>
          <p:cNvPr id="18" name="Picture 22" descr="Firewrk8"/>
          <p:cNvPicPr>
            <a:picLocks noChangeAspect="1" noChangeArrowheads="1"/>
          </p:cNvPicPr>
          <p:nvPr/>
        </p:nvPicPr>
        <p:blipFill>
          <a:blip r:embed="rId5">
            <a:lum bright="6000" contrast="30000"/>
          </a:blip>
          <a:srcRect/>
          <a:stretch>
            <a:fillRect/>
          </a:stretch>
        </p:blipFill>
        <p:spPr bwMode="auto">
          <a:xfrm>
            <a:off x="4495800" y="1"/>
            <a:ext cx="3124200" cy="3160713"/>
          </a:xfrm>
          <a:prstGeom prst="rect">
            <a:avLst/>
          </a:prstGeom>
          <a:noFill/>
          <a:ln w="9525">
            <a:noFill/>
            <a:miter lim="800000"/>
            <a:headEnd/>
            <a:tailEnd/>
          </a:ln>
        </p:spPr>
      </p:pic>
      <p:pic>
        <p:nvPicPr>
          <p:cNvPr id="19" name="Picture 22" descr="Firewrk8"/>
          <p:cNvPicPr>
            <a:picLocks noChangeAspect="1" noChangeArrowheads="1"/>
          </p:cNvPicPr>
          <p:nvPr/>
        </p:nvPicPr>
        <p:blipFill>
          <a:blip r:embed="rId5">
            <a:lum bright="6000" contrast="30000"/>
          </a:blip>
          <a:srcRect/>
          <a:stretch>
            <a:fillRect/>
          </a:stretch>
        </p:blipFill>
        <p:spPr bwMode="auto">
          <a:xfrm>
            <a:off x="4572000" y="3810000"/>
            <a:ext cx="2895600" cy="2667000"/>
          </a:xfrm>
          <a:prstGeom prst="rect">
            <a:avLst/>
          </a:prstGeom>
          <a:noFill/>
          <a:ln w="9525">
            <a:noFill/>
            <a:miter lim="800000"/>
            <a:headEnd/>
            <a:tailEnd/>
          </a:ln>
        </p:spPr>
      </p:pic>
      <p:sp>
        <p:nvSpPr>
          <p:cNvPr id="2065" name="Hộp_Văn_Bản 2"/>
          <p:cNvSpPr txBox="1">
            <a:spLocks noChangeArrowheads="1"/>
          </p:cNvSpPr>
          <p:nvPr/>
        </p:nvSpPr>
        <p:spPr bwMode="auto">
          <a:xfrm>
            <a:off x="1371600" y="4495801"/>
            <a:ext cx="9144000" cy="369332"/>
          </a:xfrm>
          <a:prstGeom prst="rect">
            <a:avLst/>
          </a:prstGeom>
          <a:noFill/>
          <a:ln w="9525">
            <a:noFill/>
            <a:miter lim="800000"/>
            <a:headEnd/>
            <a:tailEnd/>
          </a:ln>
        </p:spPr>
        <p:txBody>
          <a:bodyPr>
            <a:spAutoFit/>
          </a:bodyPr>
          <a:lstStyle/>
          <a:p>
            <a:pPr algn="ctr"/>
            <a:endParaRPr lang="en-US" dirty="0">
              <a:latin typeface="Arial" pitchFamily="34" charset="0"/>
              <a:cs typeface="Arial" pitchFamily="34" charset="0"/>
            </a:endParaRPr>
          </a:p>
        </p:txBody>
      </p:sp>
    </p:spTree>
    <p:extLst>
      <p:ext uri="{BB962C8B-B14F-4D97-AF65-F5344CB8AC3E}">
        <p14:creationId xmlns:p14="http://schemas.microsoft.com/office/powerpoint/2010/main" val="3740986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repeatCount="indefinite" fill="hold" nodeType="withEffect">
                                  <p:stCondLst>
                                    <p:cond delay="500"/>
                                  </p:stCondLst>
                                  <p:iterate type="lt">
                                    <p:tmPct val="5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0" fill="hold"/>
                                        <p:tgtEl>
                                          <p:spTgt spid="15"/>
                                        </p:tgtEl>
                                        <p:attrNameLst>
                                          <p:attrName>ppt_w</p:attrName>
                                        </p:attrNameLst>
                                      </p:cBhvr>
                                      <p:tavLst>
                                        <p:tav tm="0">
                                          <p:val>
                                            <p:fltVal val="0"/>
                                          </p:val>
                                        </p:tav>
                                        <p:tav tm="100000">
                                          <p:val>
                                            <p:strVal val="#ppt_w"/>
                                          </p:val>
                                        </p:tav>
                                      </p:tavLst>
                                    </p:anim>
                                    <p:anim calcmode="lin" valueType="num">
                                      <p:cBhvr>
                                        <p:cTn id="8" dur="5000" fill="hold"/>
                                        <p:tgtEl>
                                          <p:spTgt spid="15"/>
                                        </p:tgtEl>
                                        <p:attrNameLst>
                                          <p:attrName>ppt_h</p:attrName>
                                        </p:attrNameLst>
                                      </p:cBhvr>
                                      <p:tavLst>
                                        <p:tav tm="0">
                                          <p:val>
                                            <p:fltVal val="0"/>
                                          </p:val>
                                        </p:tav>
                                        <p:tav tm="100000">
                                          <p:val>
                                            <p:strVal val="#ppt_h"/>
                                          </p:val>
                                        </p:tav>
                                      </p:tavLst>
                                    </p:anim>
                                    <p:anim calcmode="lin" valueType="num">
                                      <p:cBhvr>
                                        <p:cTn id="9" dur="5000" fill="hold"/>
                                        <p:tgtEl>
                                          <p:spTgt spid="15"/>
                                        </p:tgtEl>
                                        <p:attrNameLst>
                                          <p:attrName>style.rotation</p:attrName>
                                        </p:attrNameLst>
                                      </p:cBhvr>
                                      <p:tavLst>
                                        <p:tav tm="0">
                                          <p:val>
                                            <p:fltVal val="90"/>
                                          </p:val>
                                        </p:tav>
                                        <p:tav tm="100000">
                                          <p:val>
                                            <p:fltVal val="0"/>
                                          </p:val>
                                        </p:tav>
                                      </p:tavLst>
                                    </p:anim>
                                    <p:animEffect transition="in" filter="fade">
                                      <p:cBhvr>
                                        <p:cTn id="10" dur="5000"/>
                                        <p:tgtEl>
                                          <p:spTgt spid="15"/>
                                        </p:tgtEl>
                                      </p:cBhvr>
                                    </p:animEffect>
                                  </p:childTnLst>
                                </p:cTn>
                              </p:par>
                              <p:par>
                                <p:cTn id="11" presetID="31" presetClass="entr" presetSubtype="0" repeatCount="indefinite" fill="hold" nodeType="withEffect">
                                  <p:stCondLst>
                                    <p:cond delay="500"/>
                                  </p:stCondLst>
                                  <p:iterate type="lt">
                                    <p:tmPct val="5000"/>
                                  </p:iterate>
                                  <p:childTnLst>
                                    <p:set>
                                      <p:cBhvr>
                                        <p:cTn id="12" dur="1" fill="hold">
                                          <p:stCondLst>
                                            <p:cond delay="0"/>
                                          </p:stCondLst>
                                        </p:cTn>
                                        <p:tgtEl>
                                          <p:spTgt spid="16"/>
                                        </p:tgtEl>
                                        <p:attrNameLst>
                                          <p:attrName>style.visibility</p:attrName>
                                        </p:attrNameLst>
                                      </p:cBhvr>
                                      <p:to>
                                        <p:strVal val="visible"/>
                                      </p:to>
                                    </p:set>
                                    <p:anim calcmode="lin" valueType="num">
                                      <p:cBhvr>
                                        <p:cTn id="13" dur="5000" fill="hold"/>
                                        <p:tgtEl>
                                          <p:spTgt spid="16"/>
                                        </p:tgtEl>
                                        <p:attrNameLst>
                                          <p:attrName>ppt_w</p:attrName>
                                        </p:attrNameLst>
                                      </p:cBhvr>
                                      <p:tavLst>
                                        <p:tav tm="0">
                                          <p:val>
                                            <p:fltVal val="0"/>
                                          </p:val>
                                        </p:tav>
                                        <p:tav tm="100000">
                                          <p:val>
                                            <p:strVal val="#ppt_w"/>
                                          </p:val>
                                        </p:tav>
                                      </p:tavLst>
                                    </p:anim>
                                    <p:anim calcmode="lin" valueType="num">
                                      <p:cBhvr>
                                        <p:cTn id="14" dur="5000" fill="hold"/>
                                        <p:tgtEl>
                                          <p:spTgt spid="16"/>
                                        </p:tgtEl>
                                        <p:attrNameLst>
                                          <p:attrName>ppt_h</p:attrName>
                                        </p:attrNameLst>
                                      </p:cBhvr>
                                      <p:tavLst>
                                        <p:tav tm="0">
                                          <p:val>
                                            <p:fltVal val="0"/>
                                          </p:val>
                                        </p:tav>
                                        <p:tav tm="100000">
                                          <p:val>
                                            <p:strVal val="#ppt_h"/>
                                          </p:val>
                                        </p:tav>
                                      </p:tavLst>
                                    </p:anim>
                                    <p:anim calcmode="lin" valueType="num">
                                      <p:cBhvr>
                                        <p:cTn id="15" dur="5000" fill="hold"/>
                                        <p:tgtEl>
                                          <p:spTgt spid="16"/>
                                        </p:tgtEl>
                                        <p:attrNameLst>
                                          <p:attrName>style.rotation</p:attrName>
                                        </p:attrNameLst>
                                      </p:cBhvr>
                                      <p:tavLst>
                                        <p:tav tm="0">
                                          <p:val>
                                            <p:fltVal val="90"/>
                                          </p:val>
                                        </p:tav>
                                        <p:tav tm="100000">
                                          <p:val>
                                            <p:fltVal val="0"/>
                                          </p:val>
                                        </p:tav>
                                      </p:tavLst>
                                    </p:anim>
                                    <p:animEffect transition="in" filter="fade">
                                      <p:cBhvr>
                                        <p:cTn id="16" dur="5000"/>
                                        <p:tgtEl>
                                          <p:spTgt spid="16"/>
                                        </p:tgtEl>
                                      </p:cBhvr>
                                    </p:animEffect>
                                  </p:childTnLst>
                                </p:cTn>
                              </p:par>
                              <p:par>
                                <p:cTn id="17" presetID="31" presetClass="entr" presetSubtype="0" repeatCount="indefinite" fill="hold" nodeType="withEffect">
                                  <p:stCondLst>
                                    <p:cond delay="500"/>
                                  </p:stCondLst>
                                  <p:iterate type="lt">
                                    <p:tmPct val="5000"/>
                                  </p:iterate>
                                  <p:childTnLst>
                                    <p:set>
                                      <p:cBhvr>
                                        <p:cTn id="18" dur="1" fill="hold">
                                          <p:stCondLst>
                                            <p:cond delay="0"/>
                                          </p:stCondLst>
                                        </p:cTn>
                                        <p:tgtEl>
                                          <p:spTgt spid="18"/>
                                        </p:tgtEl>
                                        <p:attrNameLst>
                                          <p:attrName>style.visibility</p:attrName>
                                        </p:attrNameLst>
                                      </p:cBhvr>
                                      <p:to>
                                        <p:strVal val="visible"/>
                                      </p:to>
                                    </p:set>
                                    <p:anim calcmode="lin" valueType="num">
                                      <p:cBhvr>
                                        <p:cTn id="19" dur="5000" fill="hold"/>
                                        <p:tgtEl>
                                          <p:spTgt spid="18"/>
                                        </p:tgtEl>
                                        <p:attrNameLst>
                                          <p:attrName>ppt_w</p:attrName>
                                        </p:attrNameLst>
                                      </p:cBhvr>
                                      <p:tavLst>
                                        <p:tav tm="0">
                                          <p:val>
                                            <p:fltVal val="0"/>
                                          </p:val>
                                        </p:tav>
                                        <p:tav tm="100000">
                                          <p:val>
                                            <p:strVal val="#ppt_w"/>
                                          </p:val>
                                        </p:tav>
                                      </p:tavLst>
                                    </p:anim>
                                    <p:anim calcmode="lin" valueType="num">
                                      <p:cBhvr>
                                        <p:cTn id="20" dur="5000" fill="hold"/>
                                        <p:tgtEl>
                                          <p:spTgt spid="18"/>
                                        </p:tgtEl>
                                        <p:attrNameLst>
                                          <p:attrName>ppt_h</p:attrName>
                                        </p:attrNameLst>
                                      </p:cBhvr>
                                      <p:tavLst>
                                        <p:tav tm="0">
                                          <p:val>
                                            <p:fltVal val="0"/>
                                          </p:val>
                                        </p:tav>
                                        <p:tav tm="100000">
                                          <p:val>
                                            <p:strVal val="#ppt_h"/>
                                          </p:val>
                                        </p:tav>
                                      </p:tavLst>
                                    </p:anim>
                                    <p:anim calcmode="lin" valueType="num">
                                      <p:cBhvr>
                                        <p:cTn id="21" dur="5000" fill="hold"/>
                                        <p:tgtEl>
                                          <p:spTgt spid="18"/>
                                        </p:tgtEl>
                                        <p:attrNameLst>
                                          <p:attrName>style.rotation</p:attrName>
                                        </p:attrNameLst>
                                      </p:cBhvr>
                                      <p:tavLst>
                                        <p:tav tm="0">
                                          <p:val>
                                            <p:fltVal val="90"/>
                                          </p:val>
                                        </p:tav>
                                        <p:tav tm="100000">
                                          <p:val>
                                            <p:fltVal val="0"/>
                                          </p:val>
                                        </p:tav>
                                      </p:tavLst>
                                    </p:anim>
                                    <p:animEffect transition="in" filter="fade">
                                      <p:cBhvr>
                                        <p:cTn id="22" dur="5000"/>
                                        <p:tgtEl>
                                          <p:spTgt spid="18"/>
                                        </p:tgtEl>
                                      </p:cBhvr>
                                    </p:animEffect>
                                  </p:childTnLst>
                                </p:cTn>
                              </p:par>
                              <p:par>
                                <p:cTn id="23" presetID="31" presetClass="entr" presetSubtype="0" repeatCount="indefinite" fill="hold" nodeType="withEffect">
                                  <p:stCondLst>
                                    <p:cond delay="500"/>
                                  </p:stCondLst>
                                  <p:iterate type="lt">
                                    <p:tmPct val="5000"/>
                                  </p:iterate>
                                  <p:childTnLst>
                                    <p:set>
                                      <p:cBhvr>
                                        <p:cTn id="24" dur="1" fill="hold">
                                          <p:stCondLst>
                                            <p:cond delay="0"/>
                                          </p:stCondLst>
                                        </p:cTn>
                                        <p:tgtEl>
                                          <p:spTgt spid="19"/>
                                        </p:tgtEl>
                                        <p:attrNameLst>
                                          <p:attrName>style.visibility</p:attrName>
                                        </p:attrNameLst>
                                      </p:cBhvr>
                                      <p:to>
                                        <p:strVal val="visible"/>
                                      </p:to>
                                    </p:set>
                                    <p:anim calcmode="lin" valueType="num">
                                      <p:cBhvr>
                                        <p:cTn id="25" dur="5000" fill="hold"/>
                                        <p:tgtEl>
                                          <p:spTgt spid="19"/>
                                        </p:tgtEl>
                                        <p:attrNameLst>
                                          <p:attrName>ppt_w</p:attrName>
                                        </p:attrNameLst>
                                      </p:cBhvr>
                                      <p:tavLst>
                                        <p:tav tm="0">
                                          <p:val>
                                            <p:fltVal val="0"/>
                                          </p:val>
                                        </p:tav>
                                        <p:tav tm="100000">
                                          <p:val>
                                            <p:strVal val="#ppt_w"/>
                                          </p:val>
                                        </p:tav>
                                      </p:tavLst>
                                    </p:anim>
                                    <p:anim calcmode="lin" valueType="num">
                                      <p:cBhvr>
                                        <p:cTn id="26" dur="5000" fill="hold"/>
                                        <p:tgtEl>
                                          <p:spTgt spid="19"/>
                                        </p:tgtEl>
                                        <p:attrNameLst>
                                          <p:attrName>ppt_h</p:attrName>
                                        </p:attrNameLst>
                                      </p:cBhvr>
                                      <p:tavLst>
                                        <p:tav tm="0">
                                          <p:val>
                                            <p:fltVal val="0"/>
                                          </p:val>
                                        </p:tav>
                                        <p:tav tm="100000">
                                          <p:val>
                                            <p:strVal val="#ppt_h"/>
                                          </p:val>
                                        </p:tav>
                                      </p:tavLst>
                                    </p:anim>
                                    <p:anim calcmode="lin" valueType="num">
                                      <p:cBhvr>
                                        <p:cTn id="27" dur="5000" fill="hold"/>
                                        <p:tgtEl>
                                          <p:spTgt spid="19"/>
                                        </p:tgtEl>
                                        <p:attrNameLst>
                                          <p:attrName>style.rotation</p:attrName>
                                        </p:attrNameLst>
                                      </p:cBhvr>
                                      <p:tavLst>
                                        <p:tav tm="0">
                                          <p:val>
                                            <p:fltVal val="90"/>
                                          </p:val>
                                        </p:tav>
                                        <p:tav tm="100000">
                                          <p:val>
                                            <p:fltVal val="0"/>
                                          </p:val>
                                        </p:tav>
                                      </p:tavLst>
                                    </p:anim>
                                    <p:animEffect transition="in" filter="fade">
                                      <p:cBhvr>
                                        <p:cTn id="28"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10" y="0"/>
            <a:ext cx="5702490" cy="6858000"/>
          </a:xfrm>
          <a:prstGeom prst="rect">
            <a:avLst/>
          </a:prstGeom>
        </p:spPr>
      </p:pic>
      <p:pic>
        <p:nvPicPr>
          <p:cNvPr id="5" name="Picture 4"/>
          <p:cNvPicPr>
            <a:picLocks noChangeAspect="1"/>
          </p:cNvPicPr>
          <p:nvPr/>
        </p:nvPicPr>
        <p:blipFill>
          <a:blip r:embed="rId3"/>
          <a:stretch>
            <a:fillRect/>
          </a:stretch>
        </p:blipFill>
        <p:spPr>
          <a:xfrm>
            <a:off x="5715000" y="0"/>
            <a:ext cx="6248400" cy="6858000"/>
          </a:xfrm>
          <a:prstGeom prst="rect">
            <a:avLst/>
          </a:prstGeom>
        </p:spPr>
      </p:pic>
    </p:spTree>
    <p:extLst>
      <p:ext uri="{BB962C8B-B14F-4D97-AF65-F5344CB8AC3E}">
        <p14:creationId xmlns:p14="http://schemas.microsoft.com/office/powerpoint/2010/main" val="230711061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724043" y="1235214"/>
            <a:ext cx="26677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000" dirty="0" err="1" smtClean="0">
                <a:solidFill>
                  <a:srgbClr val="0000CC"/>
                </a:solidFill>
                <a:latin typeface="Times New Roman" panose="02020603050405020304" pitchFamily="18" charset="0"/>
              </a:rPr>
              <a:t>Kết</a:t>
            </a:r>
            <a:r>
              <a:rPr lang="en-US" altLang="en-US" sz="4000" dirty="0" smtClean="0">
                <a:solidFill>
                  <a:srgbClr val="0000CC"/>
                </a:solidFill>
                <a:latin typeface="Times New Roman" panose="02020603050405020304" pitchFamily="18" charset="0"/>
              </a:rPr>
              <a:t> </a:t>
            </a:r>
            <a:r>
              <a:rPr lang="en-US" altLang="en-US" sz="4000" dirty="0" err="1" smtClean="0">
                <a:solidFill>
                  <a:srgbClr val="0000CC"/>
                </a:solidFill>
                <a:latin typeface="Times New Roman" panose="02020603050405020304" pitchFamily="18" charset="0"/>
              </a:rPr>
              <a:t>luận</a:t>
            </a:r>
            <a:endParaRPr lang="en-US" altLang="en-US" sz="4000" dirty="0">
              <a:solidFill>
                <a:srgbClr val="0000CC"/>
              </a:solidFill>
              <a:latin typeface="Times New Roman" panose="02020603050405020304" pitchFamily="18" charset="0"/>
            </a:endParaRPr>
          </a:p>
        </p:txBody>
      </p:sp>
      <p:sp>
        <p:nvSpPr>
          <p:cNvPr id="11" name="Rectangle 10"/>
          <p:cNvSpPr>
            <a:spLocks noChangeArrowheads="1"/>
          </p:cNvSpPr>
          <p:nvPr/>
        </p:nvSpPr>
        <p:spPr bwMode="auto">
          <a:xfrm>
            <a:off x="685800" y="1943100"/>
            <a:ext cx="10744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2730" dirty="0">
                <a:solidFill>
                  <a:srgbClr val="008000"/>
                </a:solidFill>
                <a:latin typeface="Times New Roman" panose="02020603050405020304" pitchFamily="18" charset="0"/>
              </a:rPr>
              <a:t>- </a:t>
            </a:r>
            <a:r>
              <a:rPr lang="en-US" altLang="en-US" sz="3600" dirty="0">
                <a:solidFill>
                  <a:srgbClr val="008000"/>
                </a:solidFill>
                <a:latin typeface="Times New Roman" panose="02020603050405020304" pitchFamily="18" charset="0"/>
              </a:rPr>
              <a:t>Nước ta </a:t>
            </a:r>
            <a:r>
              <a:rPr lang="en-US" altLang="en-US" sz="3600" dirty="0" err="1">
                <a:solidFill>
                  <a:srgbClr val="008000"/>
                </a:solidFill>
                <a:latin typeface="Times New Roman" panose="02020603050405020304" pitchFamily="18" charset="0"/>
              </a:rPr>
              <a:t>có</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diện</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tích</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vào</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loại</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trung</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bình</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nhưng</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dân</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số</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lại</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thuộc</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hàng</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các</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nước</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đông</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dân</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trên</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thế</a:t>
            </a:r>
            <a:r>
              <a:rPr lang="en-US" altLang="en-US" sz="3600" dirty="0">
                <a:solidFill>
                  <a:srgbClr val="008000"/>
                </a:solidFill>
                <a:latin typeface="Times New Roman" panose="02020603050405020304" pitchFamily="18" charset="0"/>
              </a:rPr>
              <a:t> </a:t>
            </a:r>
            <a:r>
              <a:rPr lang="en-US" altLang="en-US" sz="3600" dirty="0" err="1">
                <a:solidFill>
                  <a:srgbClr val="008000"/>
                </a:solidFill>
                <a:latin typeface="Times New Roman" panose="02020603050405020304" pitchFamily="18" charset="0"/>
              </a:rPr>
              <a:t>giới</a:t>
            </a:r>
            <a:r>
              <a:rPr lang="en-US" altLang="en-US" sz="3600" dirty="0">
                <a:solidFill>
                  <a:srgbClr val="008000"/>
                </a:solidFill>
                <a:latin typeface="Times New Roman" panose="02020603050405020304" pitchFamily="18" charset="0"/>
              </a:rPr>
              <a:t>.</a:t>
            </a:r>
          </a:p>
        </p:txBody>
      </p:sp>
    </p:spTree>
    <p:extLst>
      <p:ext uri="{BB962C8B-B14F-4D97-AF65-F5344CB8AC3E}">
        <p14:creationId xmlns:p14="http://schemas.microsoft.com/office/powerpoint/2010/main" val="2219153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303" name="Group 207"/>
          <p:cNvGraphicFramePr>
            <a:graphicFrameLocks noGrp="1"/>
          </p:cNvGraphicFramePr>
          <p:nvPr>
            <p:ph/>
            <p:extLst>
              <p:ext uri="{D42A27DB-BD31-4B8C-83A1-F6EECF244321}">
                <p14:modId xmlns:p14="http://schemas.microsoft.com/office/powerpoint/2010/main" val="3300517245"/>
              </p:ext>
            </p:extLst>
          </p:nvPr>
        </p:nvGraphicFramePr>
        <p:xfrm>
          <a:off x="457200" y="0"/>
          <a:ext cx="10972800" cy="6218244"/>
        </p:xfrm>
        <a:graphic>
          <a:graphicData uri="http://schemas.openxmlformats.org/drawingml/2006/table">
            <a:tbl>
              <a:tblPr/>
              <a:tblGrid>
                <a:gridCol w="1051153">
                  <a:extLst>
                    <a:ext uri="{9D8B030D-6E8A-4147-A177-3AD203B41FA5}">
                      <a16:colId xmlns="" xmlns:a16="http://schemas.microsoft.com/office/drawing/2014/main" val="20000"/>
                    </a:ext>
                  </a:extLst>
                </a:gridCol>
                <a:gridCol w="5121047">
                  <a:extLst>
                    <a:ext uri="{9D8B030D-6E8A-4147-A177-3AD203B41FA5}">
                      <a16:colId xmlns="" xmlns:a16="http://schemas.microsoft.com/office/drawing/2014/main" val="20001"/>
                    </a:ext>
                  </a:extLst>
                </a:gridCol>
                <a:gridCol w="4800600">
                  <a:extLst>
                    <a:ext uri="{9D8B030D-6E8A-4147-A177-3AD203B41FA5}">
                      <a16:colId xmlns="" xmlns:a16="http://schemas.microsoft.com/office/drawing/2014/main" val="20002"/>
                    </a:ext>
                  </a:extLst>
                </a:gridCol>
              </a:tblGrid>
              <a:tr h="518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STT</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Tên</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nước</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0000"/>
                          </a:solidFill>
                          <a:effectLst/>
                          <a:latin typeface="Times New Roman" pitchFamily="18" charset="0"/>
                          <a:cs typeface="Times New Roman" pitchFamily="18" charset="0"/>
                        </a:rPr>
                        <a:t>Số dân (triệu người)</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18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1</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In-đô-nê-xi-a</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275,9</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18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2</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Phi-lip-pin</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109,9</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18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3</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Việt Nam</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98,5</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518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4</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6600CC"/>
                          </a:solidFill>
                          <a:effectLst/>
                          <a:latin typeface="Times New Roman" pitchFamily="18" charset="0"/>
                          <a:cs typeface="Times New Roman" pitchFamily="18" charset="0"/>
                        </a:rPr>
                        <a:t>Thái</a:t>
                      </a:r>
                      <a:r>
                        <a:rPr kumimoji="0" lang="en-US" sz="2800" b="0" i="0" u="none" strike="noStrike" cap="none" normalizeH="0" baseline="0" dirty="0">
                          <a:ln>
                            <a:noFill/>
                          </a:ln>
                          <a:solidFill>
                            <a:srgbClr val="6600CC"/>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6600CC"/>
                          </a:solidFill>
                          <a:effectLst/>
                          <a:latin typeface="Times New Roman" pitchFamily="18" charset="0"/>
                          <a:cs typeface="Times New Roman" pitchFamily="18" charset="0"/>
                        </a:rPr>
                        <a:t>Lan</a:t>
                      </a:r>
                      <a:endParaRPr kumimoji="0" lang="en-US" sz="2800" b="0" i="0" u="none" strike="noStrike" cap="none" normalizeH="0" baseline="0" dirty="0">
                        <a:ln>
                          <a:noFill/>
                        </a:ln>
                        <a:solidFill>
                          <a:srgbClr val="6600CC"/>
                        </a:solidFill>
                        <a:effectLst/>
                        <a:latin typeface="Times New Roman" pitchFamily="18" charset="0"/>
                        <a:cs typeface="Times New Roman" pitchFamily="18" charset="0"/>
                      </a:endParaRP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70</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518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5</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Mi-an-ma</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55</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518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6</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Ma-lai-xi-a</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32,9</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518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7</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Cam-pu-chia</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17</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518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8</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Lào</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7,4</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518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9</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Xin-ga-po</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5,9</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518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10</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Đông Ti-mo</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1,3</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518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11</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Bru-nây</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6600CC"/>
                          </a:solidFill>
                          <a:effectLst/>
                          <a:latin typeface="Times New Roman" pitchFamily="18" charset="0"/>
                          <a:cs typeface="Times New Roman" pitchFamily="18" charset="0"/>
                        </a:rPr>
                        <a:t>0,44</a:t>
                      </a:r>
                    </a:p>
                  </a:txBody>
                  <a:tcPr marT="45722" marB="45722" horzOverflow="overflow">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bl>
          </a:graphicData>
        </a:graphic>
      </p:graphicFrame>
      <p:sp>
        <p:nvSpPr>
          <p:cNvPr id="4232" name="Rectangle 136"/>
          <p:cNvSpPr>
            <a:spLocks noChangeArrowheads="1"/>
          </p:cNvSpPr>
          <p:nvPr/>
        </p:nvSpPr>
        <p:spPr bwMode="auto">
          <a:xfrm>
            <a:off x="838200" y="6172200"/>
            <a:ext cx="1175657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sz="3200" dirty="0" err="1">
                <a:solidFill>
                  <a:srgbClr val="FF0000"/>
                </a:solidFill>
              </a:rPr>
              <a:t>Bảng</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liệu</a:t>
            </a:r>
            <a:r>
              <a:rPr lang="en-US" sz="3200" dirty="0">
                <a:solidFill>
                  <a:srgbClr val="FF0000"/>
                </a:solidFill>
              </a:rPr>
              <a:t> </a:t>
            </a:r>
            <a:r>
              <a:rPr lang="en-US" sz="3200" dirty="0" err="1">
                <a:solidFill>
                  <a:srgbClr val="FF0000"/>
                </a:solidFill>
              </a:rPr>
              <a:t>dân</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các</a:t>
            </a:r>
            <a:r>
              <a:rPr lang="en-US" sz="3200" dirty="0">
                <a:solidFill>
                  <a:srgbClr val="FF0000"/>
                </a:solidFill>
              </a:rPr>
              <a:t> </a:t>
            </a:r>
            <a:r>
              <a:rPr lang="en-US" sz="3200" dirty="0" err="1">
                <a:solidFill>
                  <a:srgbClr val="FF0000"/>
                </a:solidFill>
              </a:rPr>
              <a:t>nước</a:t>
            </a:r>
            <a:r>
              <a:rPr lang="en-US" sz="3200" dirty="0">
                <a:solidFill>
                  <a:srgbClr val="FF0000"/>
                </a:solidFill>
              </a:rPr>
              <a:t> </a:t>
            </a:r>
            <a:r>
              <a:rPr lang="en-US" sz="3200" dirty="0" err="1">
                <a:solidFill>
                  <a:srgbClr val="FF0000"/>
                </a:solidFill>
              </a:rPr>
              <a:t>Đông</a:t>
            </a:r>
            <a:r>
              <a:rPr lang="en-US" sz="3200" dirty="0">
                <a:solidFill>
                  <a:srgbClr val="FF0000"/>
                </a:solidFill>
              </a:rPr>
              <a:t> Nam Á </a:t>
            </a:r>
            <a:r>
              <a:rPr lang="en-US" sz="3200" dirty="0" err="1">
                <a:solidFill>
                  <a:srgbClr val="FF0000"/>
                </a:solidFill>
              </a:rPr>
              <a:t>năm</a:t>
            </a:r>
            <a:r>
              <a:rPr lang="en-US" sz="3200" dirty="0">
                <a:solidFill>
                  <a:srgbClr val="FF0000"/>
                </a:solidFill>
              </a:rPr>
              <a:t> 2021</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232"/>
                                        </p:tgtEl>
                                        <p:attrNameLst>
                                          <p:attrName>style.visibility</p:attrName>
                                        </p:attrNameLst>
                                      </p:cBhvr>
                                      <p:to>
                                        <p:strVal val="visible"/>
                                      </p:to>
                                    </p:set>
                                  </p:childTnLst>
                                </p:cTn>
                              </p:par>
                            </p:childTnLst>
                          </p:cTn>
                        </p:par>
                        <p:par>
                          <p:cTn id="7" fill="hold" nodeType="afterGroup">
                            <p:stCondLst>
                              <p:cond delay="500"/>
                            </p:stCondLst>
                            <p:childTnLst>
                              <p:par>
                                <p:cTn id="8" presetID="18" presetClass="entr" presetSubtype="12" fill="hold" nodeType="afterEffect">
                                  <p:stCondLst>
                                    <p:cond delay="0"/>
                                  </p:stCondLst>
                                  <p:childTnLst>
                                    <p:set>
                                      <p:cBhvr>
                                        <p:cTn id="9" dur="1" fill="hold">
                                          <p:stCondLst>
                                            <p:cond delay="0"/>
                                          </p:stCondLst>
                                        </p:cTn>
                                        <p:tgtEl>
                                          <p:spTgt spid="4303"/>
                                        </p:tgtEl>
                                        <p:attrNameLst>
                                          <p:attrName>style.visibility</p:attrName>
                                        </p:attrNameLst>
                                      </p:cBhvr>
                                      <p:to>
                                        <p:strVal val="visible"/>
                                      </p:to>
                                    </p:set>
                                    <p:animEffect transition="in" filter="strips(downLeft)">
                                      <p:cBhvr>
                                        <p:cTn id="10" dur="500"/>
                                        <p:tgtEl>
                                          <p:spTgt spid="4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0600" y="228600"/>
            <a:ext cx="10210800" cy="857370"/>
          </a:xfrm>
          <a:prstGeom prst="rect">
            <a:avLst/>
          </a:prstGeom>
        </p:spPr>
      </p:pic>
      <p:pic>
        <p:nvPicPr>
          <p:cNvPr id="6" name="Picture 5"/>
          <p:cNvPicPr>
            <a:picLocks noChangeAspect="1"/>
          </p:cNvPicPr>
          <p:nvPr/>
        </p:nvPicPr>
        <p:blipFill>
          <a:blip r:embed="rId3"/>
          <a:stretch>
            <a:fillRect/>
          </a:stretch>
        </p:blipFill>
        <p:spPr>
          <a:xfrm>
            <a:off x="990600" y="1085970"/>
            <a:ext cx="10210800" cy="5534797"/>
          </a:xfrm>
          <a:prstGeom prst="rect">
            <a:avLst/>
          </a:prstGeom>
        </p:spPr>
      </p:pic>
    </p:spTree>
    <p:extLst>
      <p:ext uri="{BB962C8B-B14F-4D97-AF65-F5344CB8AC3E}">
        <p14:creationId xmlns:p14="http://schemas.microsoft.com/office/powerpoint/2010/main" val="252909874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219200"/>
            <a:ext cx="11125200" cy="1569660"/>
          </a:xfrm>
          <a:prstGeom prst="rect">
            <a:avLst/>
          </a:prstGeom>
        </p:spPr>
        <p:txBody>
          <a:bodyPr wrap="square">
            <a:spAutoFit/>
          </a:bodyPr>
          <a:lstStyle/>
          <a:p>
            <a:pPr algn="just"/>
            <a:r>
              <a:rPr lang="en-US" sz="3200" dirty="0" smtClean="0"/>
              <a:t>        </a:t>
            </a:r>
            <a:r>
              <a:rPr lang="vi-VN" sz="3200" dirty="0" smtClean="0"/>
              <a:t>Nước </a:t>
            </a:r>
            <a:r>
              <a:rPr lang="vi-VN" sz="3200" dirty="0"/>
              <a:t>ta có diện tích vào loại trung bình (đứng hàng thứ 66 trên thế giới) nhưng dân số lại thuộc hàng các nước đông dân trên thế giới (đứng hàng thứ 15 trên thế giới).</a:t>
            </a:r>
          </a:p>
        </p:txBody>
      </p:sp>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Line 2"/>
          <p:cNvSpPr>
            <a:spLocks noChangeShapeType="1"/>
          </p:cNvSpPr>
          <p:nvPr/>
        </p:nvSpPr>
        <p:spPr bwMode="auto">
          <a:xfrm flipV="1">
            <a:off x="3048000" y="533400"/>
            <a:ext cx="0" cy="5029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vi-VN">
              <a:latin typeface="Arial" panose="020B0604020202020204" pitchFamily="34" charset="0"/>
              <a:cs typeface="Arial" panose="020B0604020202020204" pitchFamily="34" charset="0"/>
            </a:endParaRPr>
          </a:p>
        </p:txBody>
      </p:sp>
      <p:sp>
        <p:nvSpPr>
          <p:cNvPr id="12291" name="Rectangle 3"/>
          <p:cNvSpPr>
            <a:spLocks noChangeArrowheads="1"/>
          </p:cNvSpPr>
          <p:nvPr/>
        </p:nvSpPr>
        <p:spPr bwMode="auto">
          <a:xfrm>
            <a:off x="4876800" y="2286000"/>
            <a:ext cx="685800" cy="3276600"/>
          </a:xfrm>
          <a:prstGeom prst="rect">
            <a:avLst/>
          </a:prstGeom>
          <a:solidFill>
            <a:srgbClr val="0099FF"/>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atin typeface="Arial" panose="020B0604020202020204" pitchFamily="34" charset="0"/>
              <a:cs typeface="Arial" panose="020B0604020202020204" pitchFamily="34" charset="0"/>
            </a:endParaRPr>
          </a:p>
        </p:txBody>
      </p:sp>
      <p:sp>
        <p:nvSpPr>
          <p:cNvPr id="12292" name="Line 4"/>
          <p:cNvSpPr>
            <a:spLocks noChangeShapeType="1"/>
          </p:cNvSpPr>
          <p:nvPr/>
        </p:nvSpPr>
        <p:spPr bwMode="auto">
          <a:xfrm>
            <a:off x="3048000" y="5562600"/>
            <a:ext cx="5791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vi-VN">
              <a:latin typeface="Arial" panose="020B0604020202020204" pitchFamily="34" charset="0"/>
              <a:cs typeface="Arial" panose="020B0604020202020204" pitchFamily="34" charset="0"/>
            </a:endParaRPr>
          </a:p>
        </p:txBody>
      </p:sp>
      <p:sp>
        <p:nvSpPr>
          <p:cNvPr id="12293" name="Rectangle 5"/>
          <p:cNvSpPr>
            <a:spLocks noChangeArrowheads="1"/>
          </p:cNvSpPr>
          <p:nvPr/>
        </p:nvSpPr>
        <p:spPr bwMode="auto">
          <a:xfrm>
            <a:off x="3581400" y="2971800"/>
            <a:ext cx="685800" cy="2590800"/>
          </a:xfrm>
          <a:prstGeom prst="rect">
            <a:avLst/>
          </a:prstGeom>
          <a:solidFill>
            <a:srgbClr val="0099FF"/>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atin typeface="Arial" panose="020B0604020202020204" pitchFamily="34" charset="0"/>
              <a:cs typeface="Arial" panose="020B0604020202020204" pitchFamily="34" charset="0"/>
            </a:endParaRPr>
          </a:p>
        </p:txBody>
      </p:sp>
      <p:sp>
        <p:nvSpPr>
          <p:cNvPr id="12294" name="Rectangle 6"/>
          <p:cNvSpPr>
            <a:spLocks noChangeArrowheads="1"/>
          </p:cNvSpPr>
          <p:nvPr/>
        </p:nvSpPr>
        <p:spPr bwMode="auto">
          <a:xfrm>
            <a:off x="6172200" y="1828800"/>
            <a:ext cx="685800" cy="3733800"/>
          </a:xfrm>
          <a:prstGeom prst="rect">
            <a:avLst/>
          </a:prstGeom>
          <a:solidFill>
            <a:srgbClr val="0099FF"/>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atin typeface="Arial" panose="020B0604020202020204" pitchFamily="34" charset="0"/>
              <a:cs typeface="Arial" panose="020B0604020202020204" pitchFamily="34" charset="0"/>
            </a:endParaRPr>
          </a:p>
        </p:txBody>
      </p:sp>
      <p:sp>
        <p:nvSpPr>
          <p:cNvPr id="12295" name="Text Box 7"/>
          <p:cNvSpPr txBox="1">
            <a:spLocks noChangeArrowheads="1"/>
          </p:cNvSpPr>
          <p:nvPr/>
        </p:nvSpPr>
        <p:spPr bwMode="auto">
          <a:xfrm>
            <a:off x="3124200" y="75264"/>
            <a:ext cx="129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Triệu người</a:t>
            </a:r>
          </a:p>
        </p:txBody>
      </p:sp>
      <p:sp>
        <p:nvSpPr>
          <p:cNvPr id="12296" name="Text Box 8"/>
          <p:cNvSpPr txBox="1">
            <a:spLocks noChangeArrowheads="1"/>
          </p:cNvSpPr>
          <p:nvPr/>
        </p:nvSpPr>
        <p:spPr bwMode="auto">
          <a:xfrm>
            <a:off x="8305800" y="5562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Năm</a:t>
            </a:r>
          </a:p>
        </p:txBody>
      </p:sp>
      <p:sp>
        <p:nvSpPr>
          <p:cNvPr id="12297" name="Text Box 9"/>
          <p:cNvSpPr txBox="1">
            <a:spLocks noChangeArrowheads="1"/>
          </p:cNvSpPr>
          <p:nvPr/>
        </p:nvSpPr>
        <p:spPr bwMode="auto">
          <a:xfrm>
            <a:off x="3505200" y="5562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1979</a:t>
            </a:r>
          </a:p>
        </p:txBody>
      </p:sp>
      <p:sp>
        <p:nvSpPr>
          <p:cNvPr id="12298" name="Text Box 10"/>
          <p:cNvSpPr txBox="1">
            <a:spLocks noChangeArrowheads="1"/>
          </p:cNvSpPr>
          <p:nvPr/>
        </p:nvSpPr>
        <p:spPr bwMode="auto">
          <a:xfrm>
            <a:off x="4800600" y="5562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1989</a:t>
            </a:r>
          </a:p>
        </p:txBody>
      </p:sp>
      <p:sp>
        <p:nvSpPr>
          <p:cNvPr id="12299" name="Text Box 11"/>
          <p:cNvSpPr txBox="1">
            <a:spLocks noChangeArrowheads="1"/>
          </p:cNvSpPr>
          <p:nvPr/>
        </p:nvSpPr>
        <p:spPr bwMode="auto">
          <a:xfrm>
            <a:off x="6096000" y="5562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1999</a:t>
            </a:r>
          </a:p>
        </p:txBody>
      </p:sp>
      <p:sp>
        <p:nvSpPr>
          <p:cNvPr id="12300" name="Text Box 12"/>
          <p:cNvSpPr txBox="1">
            <a:spLocks noChangeArrowheads="1"/>
          </p:cNvSpPr>
          <p:nvPr/>
        </p:nvSpPr>
        <p:spPr bwMode="auto">
          <a:xfrm>
            <a:off x="2514600" y="43307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19</a:t>
            </a:r>
          </a:p>
        </p:txBody>
      </p:sp>
      <p:sp>
        <p:nvSpPr>
          <p:cNvPr id="12301" name="Line 13"/>
          <p:cNvSpPr>
            <a:spLocks noChangeShapeType="1"/>
          </p:cNvSpPr>
          <p:nvPr/>
        </p:nvSpPr>
        <p:spPr bwMode="auto">
          <a:xfrm>
            <a:off x="2971800" y="4572000"/>
            <a:ext cx="152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latin typeface="Arial" panose="020B0604020202020204" pitchFamily="34" charset="0"/>
              <a:cs typeface="Arial" panose="020B0604020202020204" pitchFamily="34" charset="0"/>
            </a:endParaRPr>
          </a:p>
        </p:txBody>
      </p:sp>
      <p:sp>
        <p:nvSpPr>
          <p:cNvPr id="12302" name="Line 14"/>
          <p:cNvSpPr>
            <a:spLocks noChangeShapeType="1"/>
          </p:cNvSpPr>
          <p:nvPr/>
        </p:nvSpPr>
        <p:spPr bwMode="auto">
          <a:xfrm>
            <a:off x="2971800" y="3581400"/>
            <a:ext cx="152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latin typeface="Arial" panose="020B0604020202020204" pitchFamily="34" charset="0"/>
              <a:cs typeface="Arial" panose="020B0604020202020204" pitchFamily="34" charset="0"/>
            </a:endParaRPr>
          </a:p>
        </p:txBody>
      </p:sp>
      <p:sp>
        <p:nvSpPr>
          <p:cNvPr id="12303" name="Line 15"/>
          <p:cNvSpPr>
            <a:spLocks noChangeShapeType="1"/>
          </p:cNvSpPr>
          <p:nvPr/>
        </p:nvSpPr>
        <p:spPr bwMode="auto">
          <a:xfrm>
            <a:off x="2971800" y="2590800"/>
            <a:ext cx="152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latin typeface="Arial" panose="020B0604020202020204" pitchFamily="34" charset="0"/>
              <a:cs typeface="Arial" panose="020B0604020202020204" pitchFamily="34" charset="0"/>
            </a:endParaRPr>
          </a:p>
        </p:txBody>
      </p:sp>
      <p:sp>
        <p:nvSpPr>
          <p:cNvPr id="12304" name="Line 16"/>
          <p:cNvSpPr>
            <a:spLocks noChangeShapeType="1"/>
          </p:cNvSpPr>
          <p:nvPr/>
        </p:nvSpPr>
        <p:spPr bwMode="auto">
          <a:xfrm>
            <a:off x="2971800" y="1600200"/>
            <a:ext cx="152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latin typeface="Arial" panose="020B0604020202020204" pitchFamily="34" charset="0"/>
              <a:cs typeface="Arial" panose="020B0604020202020204" pitchFamily="34" charset="0"/>
            </a:endParaRPr>
          </a:p>
        </p:txBody>
      </p:sp>
      <p:sp>
        <p:nvSpPr>
          <p:cNvPr id="12305" name="Text Box 17"/>
          <p:cNvSpPr txBox="1">
            <a:spLocks noChangeArrowheads="1"/>
          </p:cNvSpPr>
          <p:nvPr/>
        </p:nvSpPr>
        <p:spPr bwMode="auto">
          <a:xfrm>
            <a:off x="2514600" y="33401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40</a:t>
            </a:r>
          </a:p>
        </p:txBody>
      </p:sp>
      <p:sp>
        <p:nvSpPr>
          <p:cNvPr id="12306" name="Text Box 18"/>
          <p:cNvSpPr txBox="1">
            <a:spLocks noChangeArrowheads="1"/>
          </p:cNvSpPr>
          <p:nvPr/>
        </p:nvSpPr>
        <p:spPr bwMode="auto">
          <a:xfrm>
            <a:off x="2514600" y="23495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60</a:t>
            </a:r>
          </a:p>
        </p:txBody>
      </p:sp>
      <p:sp>
        <p:nvSpPr>
          <p:cNvPr id="12307" name="Text Box 19"/>
          <p:cNvSpPr txBox="1">
            <a:spLocks noChangeArrowheads="1"/>
          </p:cNvSpPr>
          <p:nvPr/>
        </p:nvSpPr>
        <p:spPr bwMode="auto">
          <a:xfrm>
            <a:off x="2291443" y="1473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80</a:t>
            </a:r>
          </a:p>
        </p:txBody>
      </p:sp>
      <p:sp>
        <p:nvSpPr>
          <p:cNvPr id="12308" name="Text Box 20"/>
          <p:cNvSpPr txBox="1">
            <a:spLocks noChangeArrowheads="1"/>
          </p:cNvSpPr>
          <p:nvPr/>
        </p:nvSpPr>
        <p:spPr bwMode="auto">
          <a:xfrm>
            <a:off x="3505200" y="25146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52,7</a:t>
            </a:r>
          </a:p>
        </p:txBody>
      </p:sp>
      <p:sp>
        <p:nvSpPr>
          <p:cNvPr id="12309" name="Text Box 21"/>
          <p:cNvSpPr txBox="1">
            <a:spLocks noChangeArrowheads="1"/>
          </p:cNvSpPr>
          <p:nvPr/>
        </p:nvSpPr>
        <p:spPr bwMode="auto">
          <a:xfrm>
            <a:off x="4876800" y="182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64,4</a:t>
            </a:r>
          </a:p>
        </p:txBody>
      </p:sp>
      <p:sp>
        <p:nvSpPr>
          <p:cNvPr id="12310" name="Text Box 22"/>
          <p:cNvSpPr txBox="1">
            <a:spLocks noChangeArrowheads="1"/>
          </p:cNvSpPr>
          <p:nvPr/>
        </p:nvSpPr>
        <p:spPr bwMode="auto">
          <a:xfrm>
            <a:off x="6172200" y="13716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76,3</a:t>
            </a:r>
          </a:p>
        </p:txBody>
      </p:sp>
      <p:sp>
        <p:nvSpPr>
          <p:cNvPr id="12311" name="Text Box 23"/>
          <p:cNvSpPr txBox="1">
            <a:spLocks noChangeArrowheads="1"/>
          </p:cNvSpPr>
          <p:nvPr/>
        </p:nvSpPr>
        <p:spPr bwMode="auto">
          <a:xfrm>
            <a:off x="2438400" y="6096001"/>
            <a:ext cx="693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sz="2800" b="1">
                <a:solidFill>
                  <a:srgbClr val="0000CC"/>
                </a:solidFill>
                <a:latin typeface="Arial" panose="020B0604020202020204" pitchFamily="34" charset="0"/>
                <a:cs typeface="Arial" panose="020B0604020202020204" pitchFamily="34" charset="0"/>
              </a:rPr>
              <a:t>Biểu đồ dân số Việt Nam qua các năm</a:t>
            </a:r>
          </a:p>
        </p:txBody>
      </p:sp>
      <p:sp>
        <p:nvSpPr>
          <p:cNvPr id="2" name="Rectangle 6">
            <a:extLst>
              <a:ext uri="{FF2B5EF4-FFF2-40B4-BE49-F238E27FC236}">
                <a16:creationId xmlns="" xmlns:a16="http://schemas.microsoft.com/office/drawing/2014/main" id="{AD11B8DB-51C3-0996-6239-D3D5FA67C72A}"/>
              </a:ext>
            </a:extLst>
          </p:cNvPr>
          <p:cNvSpPr>
            <a:spLocks noChangeArrowheads="1"/>
          </p:cNvSpPr>
          <p:nvPr/>
        </p:nvSpPr>
        <p:spPr bwMode="auto">
          <a:xfrm>
            <a:off x="7505700" y="1054101"/>
            <a:ext cx="685800" cy="4495800"/>
          </a:xfrm>
          <a:prstGeom prst="rect">
            <a:avLst/>
          </a:prstGeom>
          <a:solidFill>
            <a:srgbClr val="0099FF"/>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vi-VN">
              <a:latin typeface="Arial" panose="020B0604020202020204" pitchFamily="34" charset="0"/>
              <a:cs typeface="Arial" panose="020B0604020202020204" pitchFamily="34" charset="0"/>
            </a:endParaRPr>
          </a:p>
        </p:txBody>
      </p:sp>
      <p:sp>
        <p:nvSpPr>
          <p:cNvPr id="3" name="Text Box 11">
            <a:extLst>
              <a:ext uri="{FF2B5EF4-FFF2-40B4-BE49-F238E27FC236}">
                <a16:creationId xmlns="" xmlns:a16="http://schemas.microsoft.com/office/drawing/2014/main" id="{505BAA12-0D2E-6A7F-0F0E-4339804D18E5}"/>
              </a:ext>
            </a:extLst>
          </p:cNvPr>
          <p:cNvSpPr txBox="1">
            <a:spLocks noChangeArrowheads="1"/>
          </p:cNvSpPr>
          <p:nvPr/>
        </p:nvSpPr>
        <p:spPr bwMode="auto">
          <a:xfrm>
            <a:off x="7353300" y="55753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2021</a:t>
            </a:r>
          </a:p>
        </p:txBody>
      </p:sp>
      <p:sp>
        <p:nvSpPr>
          <p:cNvPr id="4" name="Text Box 22">
            <a:extLst>
              <a:ext uri="{FF2B5EF4-FFF2-40B4-BE49-F238E27FC236}">
                <a16:creationId xmlns="" xmlns:a16="http://schemas.microsoft.com/office/drawing/2014/main" id="{10A251E2-D10C-FDA9-426D-B8C7A4BBD8C9}"/>
              </a:ext>
            </a:extLst>
          </p:cNvPr>
          <p:cNvSpPr txBox="1">
            <a:spLocks noChangeArrowheads="1"/>
          </p:cNvSpPr>
          <p:nvPr/>
        </p:nvSpPr>
        <p:spPr bwMode="auto">
          <a:xfrm>
            <a:off x="7505700" y="6096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98,5</a:t>
            </a:r>
          </a:p>
        </p:txBody>
      </p:sp>
      <p:sp>
        <p:nvSpPr>
          <p:cNvPr id="5" name="Line 16">
            <a:extLst>
              <a:ext uri="{FF2B5EF4-FFF2-40B4-BE49-F238E27FC236}">
                <a16:creationId xmlns="" xmlns:a16="http://schemas.microsoft.com/office/drawing/2014/main" id="{C97B20E4-ABC0-4D91-3042-C1A90A5B124E}"/>
              </a:ext>
            </a:extLst>
          </p:cNvPr>
          <p:cNvSpPr>
            <a:spLocks noChangeShapeType="1"/>
          </p:cNvSpPr>
          <p:nvPr/>
        </p:nvSpPr>
        <p:spPr bwMode="auto">
          <a:xfrm>
            <a:off x="2971800" y="762000"/>
            <a:ext cx="152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a:latin typeface="Arial" panose="020B0604020202020204" pitchFamily="34" charset="0"/>
              <a:cs typeface="Arial" panose="020B0604020202020204" pitchFamily="34" charset="0"/>
            </a:endParaRPr>
          </a:p>
        </p:txBody>
      </p:sp>
      <p:sp>
        <p:nvSpPr>
          <p:cNvPr id="8" name="Text Box 19">
            <a:extLst>
              <a:ext uri="{FF2B5EF4-FFF2-40B4-BE49-F238E27FC236}">
                <a16:creationId xmlns="" xmlns:a16="http://schemas.microsoft.com/office/drawing/2014/main" id="{D82A0297-B5A6-AAB8-7140-7FD1909A927F}"/>
              </a:ext>
            </a:extLst>
          </p:cNvPr>
          <p:cNvSpPr txBox="1">
            <a:spLocks noChangeArrowheads="1"/>
          </p:cNvSpPr>
          <p:nvPr/>
        </p:nvSpPr>
        <p:spPr bwMode="auto">
          <a:xfrm>
            <a:off x="2286000" y="5969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sz="2400" b="1">
                <a:solidFill>
                  <a:srgbClr val="0000CC"/>
                </a:solidFill>
                <a:latin typeface="Arial" panose="020B0604020202020204" pitchFamily="34" charset="0"/>
                <a:cs typeface="Arial" panose="020B0604020202020204" pitchFamily="34" charset="0"/>
              </a:rPr>
              <a:t>100</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ox(in)">
                                      <p:cBhvr>
                                        <p:cTn id="7" dur="500"/>
                                        <p:tgtEl>
                                          <p:spTgt spid="1229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box(in)">
                                      <p:cBhvr>
                                        <p:cTn id="10" dur="500"/>
                                        <p:tgtEl>
                                          <p:spTgt spid="1229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2292"/>
                                        </p:tgtEl>
                                        <p:attrNameLst>
                                          <p:attrName>style.visibility</p:attrName>
                                        </p:attrNameLst>
                                      </p:cBhvr>
                                      <p:to>
                                        <p:strVal val="visible"/>
                                      </p:to>
                                    </p:set>
                                    <p:animEffect transition="in" filter="box(in)">
                                      <p:cBhvr>
                                        <p:cTn id="13" dur="500"/>
                                        <p:tgtEl>
                                          <p:spTgt spid="1229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2293"/>
                                        </p:tgtEl>
                                        <p:attrNameLst>
                                          <p:attrName>style.visibility</p:attrName>
                                        </p:attrNameLst>
                                      </p:cBhvr>
                                      <p:to>
                                        <p:strVal val="visible"/>
                                      </p:to>
                                    </p:set>
                                    <p:animEffect transition="in" filter="box(in)">
                                      <p:cBhvr>
                                        <p:cTn id="16" dur="500"/>
                                        <p:tgtEl>
                                          <p:spTgt spid="1229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2294"/>
                                        </p:tgtEl>
                                        <p:attrNameLst>
                                          <p:attrName>style.visibility</p:attrName>
                                        </p:attrNameLst>
                                      </p:cBhvr>
                                      <p:to>
                                        <p:strVal val="visible"/>
                                      </p:to>
                                    </p:set>
                                    <p:animEffect transition="in" filter="box(in)">
                                      <p:cBhvr>
                                        <p:cTn id="19" dur="500"/>
                                        <p:tgtEl>
                                          <p:spTgt spid="12294"/>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2295"/>
                                        </p:tgtEl>
                                        <p:attrNameLst>
                                          <p:attrName>style.visibility</p:attrName>
                                        </p:attrNameLst>
                                      </p:cBhvr>
                                      <p:to>
                                        <p:strVal val="visible"/>
                                      </p:to>
                                    </p:set>
                                    <p:animEffect transition="in" filter="box(in)">
                                      <p:cBhvr>
                                        <p:cTn id="22" dur="500"/>
                                        <p:tgtEl>
                                          <p:spTgt spid="12295"/>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2300"/>
                                        </p:tgtEl>
                                        <p:attrNameLst>
                                          <p:attrName>style.visibility</p:attrName>
                                        </p:attrNameLst>
                                      </p:cBhvr>
                                      <p:to>
                                        <p:strVal val="visible"/>
                                      </p:to>
                                    </p:set>
                                    <p:animEffect transition="in" filter="box(in)">
                                      <p:cBhvr>
                                        <p:cTn id="25" dur="500"/>
                                        <p:tgtEl>
                                          <p:spTgt spid="1230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2301"/>
                                        </p:tgtEl>
                                        <p:attrNameLst>
                                          <p:attrName>style.visibility</p:attrName>
                                        </p:attrNameLst>
                                      </p:cBhvr>
                                      <p:to>
                                        <p:strVal val="visible"/>
                                      </p:to>
                                    </p:set>
                                    <p:animEffect transition="in" filter="box(in)">
                                      <p:cBhvr>
                                        <p:cTn id="28" dur="500"/>
                                        <p:tgtEl>
                                          <p:spTgt spid="12301"/>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2302"/>
                                        </p:tgtEl>
                                        <p:attrNameLst>
                                          <p:attrName>style.visibility</p:attrName>
                                        </p:attrNameLst>
                                      </p:cBhvr>
                                      <p:to>
                                        <p:strVal val="visible"/>
                                      </p:to>
                                    </p:set>
                                    <p:animEffect transition="in" filter="box(in)">
                                      <p:cBhvr>
                                        <p:cTn id="31" dur="500"/>
                                        <p:tgtEl>
                                          <p:spTgt spid="12302"/>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2303"/>
                                        </p:tgtEl>
                                        <p:attrNameLst>
                                          <p:attrName>style.visibility</p:attrName>
                                        </p:attrNameLst>
                                      </p:cBhvr>
                                      <p:to>
                                        <p:strVal val="visible"/>
                                      </p:to>
                                    </p:set>
                                    <p:animEffect transition="in" filter="box(in)">
                                      <p:cBhvr>
                                        <p:cTn id="34" dur="500"/>
                                        <p:tgtEl>
                                          <p:spTgt spid="12303"/>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2304"/>
                                        </p:tgtEl>
                                        <p:attrNameLst>
                                          <p:attrName>style.visibility</p:attrName>
                                        </p:attrNameLst>
                                      </p:cBhvr>
                                      <p:to>
                                        <p:strVal val="visible"/>
                                      </p:to>
                                    </p:set>
                                    <p:animEffect transition="in" filter="box(in)">
                                      <p:cBhvr>
                                        <p:cTn id="37" dur="500"/>
                                        <p:tgtEl>
                                          <p:spTgt spid="12304"/>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2305"/>
                                        </p:tgtEl>
                                        <p:attrNameLst>
                                          <p:attrName>style.visibility</p:attrName>
                                        </p:attrNameLst>
                                      </p:cBhvr>
                                      <p:to>
                                        <p:strVal val="visible"/>
                                      </p:to>
                                    </p:set>
                                    <p:animEffect transition="in" filter="box(in)">
                                      <p:cBhvr>
                                        <p:cTn id="40" dur="500"/>
                                        <p:tgtEl>
                                          <p:spTgt spid="12305"/>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2306"/>
                                        </p:tgtEl>
                                        <p:attrNameLst>
                                          <p:attrName>style.visibility</p:attrName>
                                        </p:attrNameLst>
                                      </p:cBhvr>
                                      <p:to>
                                        <p:strVal val="visible"/>
                                      </p:to>
                                    </p:set>
                                    <p:animEffect transition="in" filter="box(in)">
                                      <p:cBhvr>
                                        <p:cTn id="43" dur="500"/>
                                        <p:tgtEl>
                                          <p:spTgt spid="12306"/>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2307"/>
                                        </p:tgtEl>
                                        <p:attrNameLst>
                                          <p:attrName>style.visibility</p:attrName>
                                        </p:attrNameLst>
                                      </p:cBhvr>
                                      <p:to>
                                        <p:strVal val="visible"/>
                                      </p:to>
                                    </p:set>
                                    <p:animEffect transition="in" filter="box(in)">
                                      <p:cBhvr>
                                        <p:cTn id="46" dur="500"/>
                                        <p:tgtEl>
                                          <p:spTgt spid="12307"/>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2308"/>
                                        </p:tgtEl>
                                        <p:attrNameLst>
                                          <p:attrName>style.visibility</p:attrName>
                                        </p:attrNameLst>
                                      </p:cBhvr>
                                      <p:to>
                                        <p:strVal val="visible"/>
                                      </p:to>
                                    </p:set>
                                    <p:animEffect transition="in" filter="box(in)">
                                      <p:cBhvr>
                                        <p:cTn id="49" dur="500"/>
                                        <p:tgtEl>
                                          <p:spTgt spid="12308"/>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2309"/>
                                        </p:tgtEl>
                                        <p:attrNameLst>
                                          <p:attrName>style.visibility</p:attrName>
                                        </p:attrNameLst>
                                      </p:cBhvr>
                                      <p:to>
                                        <p:strVal val="visible"/>
                                      </p:to>
                                    </p:set>
                                    <p:animEffect transition="in" filter="box(in)">
                                      <p:cBhvr>
                                        <p:cTn id="52" dur="500"/>
                                        <p:tgtEl>
                                          <p:spTgt spid="12309"/>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12310"/>
                                        </p:tgtEl>
                                        <p:attrNameLst>
                                          <p:attrName>style.visibility</p:attrName>
                                        </p:attrNameLst>
                                      </p:cBhvr>
                                      <p:to>
                                        <p:strVal val="visible"/>
                                      </p:to>
                                    </p:set>
                                    <p:animEffect transition="in" filter="box(in)">
                                      <p:cBhvr>
                                        <p:cTn id="55" dur="500"/>
                                        <p:tgtEl>
                                          <p:spTgt spid="12310"/>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2297"/>
                                        </p:tgtEl>
                                        <p:attrNameLst>
                                          <p:attrName>style.visibility</p:attrName>
                                        </p:attrNameLst>
                                      </p:cBhvr>
                                      <p:to>
                                        <p:strVal val="visible"/>
                                      </p:to>
                                    </p:set>
                                    <p:animEffect transition="in" filter="box(in)">
                                      <p:cBhvr>
                                        <p:cTn id="58" dur="500"/>
                                        <p:tgtEl>
                                          <p:spTgt spid="12297"/>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12298"/>
                                        </p:tgtEl>
                                        <p:attrNameLst>
                                          <p:attrName>style.visibility</p:attrName>
                                        </p:attrNameLst>
                                      </p:cBhvr>
                                      <p:to>
                                        <p:strVal val="visible"/>
                                      </p:to>
                                    </p:set>
                                    <p:animEffect transition="in" filter="box(in)">
                                      <p:cBhvr>
                                        <p:cTn id="61" dur="500"/>
                                        <p:tgtEl>
                                          <p:spTgt spid="12298"/>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12299"/>
                                        </p:tgtEl>
                                        <p:attrNameLst>
                                          <p:attrName>style.visibility</p:attrName>
                                        </p:attrNameLst>
                                      </p:cBhvr>
                                      <p:to>
                                        <p:strVal val="visible"/>
                                      </p:to>
                                    </p:set>
                                    <p:animEffect transition="in" filter="box(in)">
                                      <p:cBhvr>
                                        <p:cTn id="64" dur="500"/>
                                        <p:tgtEl>
                                          <p:spTgt spid="12299"/>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12296"/>
                                        </p:tgtEl>
                                        <p:attrNameLst>
                                          <p:attrName>style.visibility</p:attrName>
                                        </p:attrNameLst>
                                      </p:cBhvr>
                                      <p:to>
                                        <p:strVal val="visible"/>
                                      </p:to>
                                    </p:set>
                                    <p:animEffect transition="in" filter="box(in)">
                                      <p:cBhvr>
                                        <p:cTn id="67" dur="500"/>
                                        <p:tgtEl>
                                          <p:spTgt spid="12296"/>
                                        </p:tgtEl>
                                      </p:cBhvr>
                                    </p:animEffect>
                                  </p:childTnLst>
                                </p:cTn>
                              </p:par>
                            </p:childTnLst>
                          </p:cTn>
                        </p:par>
                        <p:par>
                          <p:cTn id="68" fill="hold" nodeType="afterGroup">
                            <p:stCondLst>
                              <p:cond delay="500"/>
                            </p:stCondLst>
                            <p:childTnLst>
                              <p:par>
                                <p:cTn id="69" presetID="27" presetClass="entr" presetSubtype="0" fill="hold" grpId="0" nodeType="afterEffect">
                                  <p:stCondLst>
                                    <p:cond delay="0"/>
                                  </p:stCondLst>
                                  <p:iterate type="lt">
                                    <p:tmPct val="50000"/>
                                  </p:iterate>
                                  <p:childTnLst>
                                    <p:set>
                                      <p:cBhvr>
                                        <p:cTn id="70" dur="1" fill="hold">
                                          <p:stCondLst>
                                            <p:cond delay="0"/>
                                          </p:stCondLst>
                                        </p:cTn>
                                        <p:tgtEl>
                                          <p:spTgt spid="12311"/>
                                        </p:tgtEl>
                                        <p:attrNameLst>
                                          <p:attrName>style.visibility</p:attrName>
                                        </p:attrNameLst>
                                      </p:cBhvr>
                                      <p:to>
                                        <p:strVal val="visible"/>
                                      </p:to>
                                    </p:set>
                                    <p:anim calcmode="discrete" valueType="clr">
                                      <p:cBhvr override="childStyle">
                                        <p:cTn id="71" dur="80"/>
                                        <p:tgtEl>
                                          <p:spTgt spid="12311"/>
                                        </p:tgtEl>
                                        <p:attrNameLst>
                                          <p:attrName>style.color</p:attrName>
                                        </p:attrNameLst>
                                      </p:cBhvr>
                                      <p:tavLst>
                                        <p:tav tm="0">
                                          <p:val>
                                            <p:clrVal>
                                              <a:schemeClr val="accent2"/>
                                            </p:clrVal>
                                          </p:val>
                                        </p:tav>
                                        <p:tav tm="50000">
                                          <p:val>
                                            <p:clrVal>
                                              <a:schemeClr val="hlink"/>
                                            </p:clrVal>
                                          </p:val>
                                        </p:tav>
                                      </p:tavLst>
                                    </p:anim>
                                    <p:anim calcmode="discrete" valueType="clr">
                                      <p:cBhvr>
                                        <p:cTn id="72" dur="80"/>
                                        <p:tgtEl>
                                          <p:spTgt spid="12311"/>
                                        </p:tgtEl>
                                        <p:attrNameLst>
                                          <p:attrName>fillcolor</p:attrName>
                                        </p:attrNameLst>
                                      </p:cBhvr>
                                      <p:tavLst>
                                        <p:tav tm="0">
                                          <p:val>
                                            <p:clrVal>
                                              <a:schemeClr val="accent2"/>
                                            </p:clrVal>
                                          </p:val>
                                        </p:tav>
                                        <p:tav tm="50000">
                                          <p:val>
                                            <p:clrVal>
                                              <a:schemeClr val="hlink"/>
                                            </p:clrVal>
                                          </p:val>
                                        </p:tav>
                                      </p:tavLst>
                                    </p:anim>
                                    <p:set>
                                      <p:cBhvr>
                                        <p:cTn id="73" dur="80"/>
                                        <p:tgtEl>
                                          <p:spTgt spid="12311"/>
                                        </p:tgtEl>
                                        <p:attrNameLst>
                                          <p:attrName>fill.type</p:attrName>
                                        </p:attrNameLst>
                                      </p:cBhvr>
                                      <p:to>
                                        <p:strVal val="solid"/>
                                      </p:to>
                                    </p:set>
                                  </p:childTnLst>
                                </p:cTn>
                              </p:par>
                              <p:par>
                                <p:cTn id="74" presetID="4" presetClass="entr" presetSubtype="16" fill="hold" grpId="0" nodeType="with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box(in)">
                                      <p:cBhvr>
                                        <p:cTn id="76" dur="500"/>
                                        <p:tgtEl>
                                          <p:spTgt spid="2"/>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box(in)">
                                      <p:cBhvr>
                                        <p:cTn id="79" dur="500"/>
                                        <p:tgtEl>
                                          <p:spTgt spid="3"/>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box(in)">
                                      <p:cBhvr>
                                        <p:cTn id="82" dur="500"/>
                                        <p:tgtEl>
                                          <p:spTgt spid="4"/>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box(in)">
                                      <p:cBhvr>
                                        <p:cTn id="85" dur="500"/>
                                        <p:tgtEl>
                                          <p:spTgt spid="5"/>
                                        </p:tgtEl>
                                      </p:cBhvr>
                                    </p:animEffect>
                                  </p:childTnLst>
                                </p:cTn>
                              </p:par>
                              <p:par>
                                <p:cTn id="86" presetID="4" presetClass="entr" presetSubtype="16" fill="hold" grpId="0" nodeType="with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box(in)">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1" grpId="0" animBg="1"/>
      <p:bldP spid="12292" grpId="0" animBg="1"/>
      <p:bldP spid="12293" grpId="0" animBg="1"/>
      <p:bldP spid="12294" grpId="0" animBg="1"/>
      <p:bldP spid="12295" grpId="0"/>
      <p:bldP spid="12296" grpId="0"/>
      <p:bldP spid="12297" grpId="0"/>
      <p:bldP spid="12298" grpId="0"/>
      <p:bldP spid="12299" grpId="0"/>
      <p:bldP spid="12300" grpId="0"/>
      <p:bldP spid="12301" grpId="0" animBg="1"/>
      <p:bldP spid="12302" grpId="0" animBg="1"/>
      <p:bldP spid="12303" grpId="0" animBg="1"/>
      <p:bldP spid="12304" grpId="0" animBg="1"/>
      <p:bldP spid="12305" grpId="0"/>
      <p:bldP spid="12306" grpId="0"/>
      <p:bldP spid="12307" grpId="0"/>
      <p:bldP spid="12308" grpId="0"/>
      <p:bldP spid="12309" grpId="0"/>
      <p:bldP spid="12310" grpId="0"/>
      <p:bldP spid="12311" grpId="0"/>
      <p:bldP spid="2" grpId="0" animBg="1"/>
      <p:bldP spid="3" grpId="0"/>
      <p:bldP spid="4" grpId="0"/>
      <p:bldP spid="5"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0" y="-10180"/>
            <a:ext cx="11430000" cy="6858000"/>
          </a:xfrm>
        </p:spPr>
        <p:txBody>
          <a:bodyPr/>
          <a:lstStyle/>
          <a:p>
            <a:pPr eaLnBrk="1" hangingPunct="1">
              <a:lnSpc>
                <a:spcPct val="90000"/>
              </a:lnSpc>
              <a:spcBef>
                <a:spcPts val="1800"/>
              </a:spcBef>
              <a:buNone/>
            </a:pPr>
            <a:endParaRPr lang="en-US" sz="4800" dirty="0">
              <a:solidFill>
                <a:srgbClr val="FF0000"/>
              </a:solidFill>
              <a:latin typeface="Arial" panose="020B0604020202020204" pitchFamily="34" charset="0"/>
              <a:cs typeface="Arial" panose="020B0604020202020204" pitchFamily="34" charset="0"/>
            </a:endParaRPr>
          </a:p>
          <a:p>
            <a:pPr eaLnBrk="1" hangingPunct="1">
              <a:lnSpc>
                <a:spcPct val="90000"/>
              </a:lnSpc>
              <a:spcBef>
                <a:spcPts val="1800"/>
              </a:spcBef>
              <a:buNone/>
            </a:pPr>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Cho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p>
          <a:p>
            <a:pPr eaLnBrk="1" hangingPunct="1">
              <a:lnSpc>
                <a:spcPct val="90000"/>
              </a:lnSpc>
              <a:spcBef>
                <a:spcPts val="1800"/>
              </a:spcBef>
              <a:buNone/>
            </a:pPr>
            <a:r>
              <a:rPr lang="en-US" sz="2800" dirty="0" smtClean="0">
                <a:latin typeface="+mj-lt"/>
                <a:cs typeface="Arial" panose="020B0604020202020204" pitchFamily="34" charset="0"/>
              </a:rPr>
              <a:t>2. T</a:t>
            </a:r>
            <a:r>
              <a:rPr lang="vi-VN" sz="2800" dirty="0" smtClean="0">
                <a:latin typeface="+mj-lt"/>
                <a:cs typeface="Arial" panose="020B0604020202020204" pitchFamily="34" charset="0"/>
              </a:rPr>
              <a:t>ừ </a:t>
            </a:r>
            <a:r>
              <a:rPr lang="vi-VN" sz="2800" dirty="0">
                <a:latin typeface="+mj-lt"/>
                <a:cs typeface="Arial" panose="020B0604020202020204" pitchFamily="34" charset="0"/>
              </a:rPr>
              <a:t>năm 1979 đến năm 1989 dân số nước ta tăng bao nhiêu người? </a:t>
            </a:r>
            <a:endParaRPr lang="en-US" sz="2800" dirty="0">
              <a:latin typeface="+mj-lt"/>
              <a:cs typeface="Arial" panose="020B0604020202020204" pitchFamily="34" charset="0"/>
            </a:endParaRPr>
          </a:p>
        </p:txBody>
      </p:sp>
      <p:sp>
        <p:nvSpPr>
          <p:cNvPr id="2" name="Rectangle 1"/>
          <p:cNvSpPr/>
          <p:nvPr/>
        </p:nvSpPr>
        <p:spPr>
          <a:xfrm>
            <a:off x="0" y="2895600"/>
            <a:ext cx="11582400" cy="523220"/>
          </a:xfrm>
          <a:prstGeom prst="rect">
            <a:avLst/>
          </a:prstGeom>
        </p:spPr>
        <p:txBody>
          <a:bodyPr wrap="square">
            <a:spAutoFit/>
          </a:bodyPr>
          <a:lstStyle/>
          <a:p>
            <a:r>
              <a:rPr lang="en-US" sz="2800" dirty="0" smtClean="0"/>
              <a:t>3. </a:t>
            </a:r>
            <a:r>
              <a:rPr lang="vi-VN" sz="2800" dirty="0" smtClean="0"/>
              <a:t>Từ </a:t>
            </a:r>
            <a:r>
              <a:rPr lang="vi-VN" sz="2800" dirty="0"/>
              <a:t>năm 1989 đến năm 1999 dân số nước ta tăng bao nhiêu người? </a:t>
            </a:r>
          </a:p>
        </p:txBody>
      </p:sp>
      <p:sp>
        <p:nvSpPr>
          <p:cNvPr id="3" name="Rectangle 2"/>
          <p:cNvSpPr/>
          <p:nvPr/>
        </p:nvSpPr>
        <p:spPr>
          <a:xfrm>
            <a:off x="0" y="4038600"/>
            <a:ext cx="11582400" cy="954107"/>
          </a:xfrm>
          <a:prstGeom prst="rect">
            <a:avLst/>
          </a:prstGeom>
        </p:spPr>
        <p:txBody>
          <a:bodyPr wrap="square">
            <a:spAutoFit/>
          </a:bodyPr>
          <a:lstStyle/>
          <a:p>
            <a:r>
              <a:rPr lang="en-US" sz="2800" dirty="0" smtClean="0"/>
              <a:t>4.</a:t>
            </a:r>
            <a:r>
              <a:rPr lang="vi-VN" sz="2800" dirty="0" smtClean="0"/>
              <a:t> </a:t>
            </a:r>
            <a:r>
              <a:rPr lang="vi-VN" sz="2800" dirty="0"/>
              <a:t>Ước tính trong vòng </a:t>
            </a:r>
            <a:r>
              <a:rPr lang="en-US" sz="2800" dirty="0" smtClean="0"/>
              <a:t>20</a:t>
            </a:r>
            <a:r>
              <a:rPr lang="vi-VN" sz="2800" dirty="0" smtClean="0"/>
              <a:t> </a:t>
            </a:r>
            <a:r>
              <a:rPr lang="vi-VN" sz="2800" dirty="0"/>
              <a:t>năm (từ năm 1979 đến năm 1999), mỗi năm dân số nước ta tăng thêm bao nhiêu người?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6">
                                            <p:txEl>
                                              <p:pRg st="1" end="1"/>
                                            </p:txEl>
                                          </p:spTgt>
                                        </p:tgtEl>
                                        <p:attrNameLst>
                                          <p:attrName>style.visibility</p:attrName>
                                        </p:attrNameLst>
                                      </p:cBhvr>
                                      <p:to>
                                        <p:strVal val="visible"/>
                                      </p:to>
                                    </p:set>
                                    <p:animEffect transition="in" filter="dissolve">
                                      <p:cBhvr>
                                        <p:cTn id="7" dur="500"/>
                                        <p:tgtEl>
                                          <p:spTgt spid="163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6">
                                            <p:txEl>
                                              <p:pRg st="2" end="2"/>
                                            </p:txEl>
                                          </p:spTgt>
                                        </p:tgtEl>
                                        <p:attrNameLst>
                                          <p:attrName>style.visibility</p:attrName>
                                        </p:attrNameLst>
                                      </p:cBhvr>
                                      <p:to>
                                        <p:strVal val="visible"/>
                                      </p:to>
                                    </p:set>
                                    <p:animEffect transition="in" filter="dissolve">
                                      <p:cBhvr>
                                        <p:cTn id="12" dur="500"/>
                                        <p:tgtEl>
                                          <p:spTgt spid="163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400" y="0"/>
            <a:ext cx="12192000" cy="6858000"/>
          </a:xfrm>
          <a:prstGeom prst="rect">
            <a:avLst/>
          </a:prstGeom>
        </p:spPr>
      </p:pic>
    </p:spTree>
    <p:extLst>
      <p:ext uri="{BB962C8B-B14F-4D97-AF65-F5344CB8AC3E}">
        <p14:creationId xmlns:p14="http://schemas.microsoft.com/office/powerpoint/2010/main" val="1248488095"/>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6"/>
          <p:cNvSpPr>
            <a:spLocks noChangeArrowheads="1"/>
          </p:cNvSpPr>
          <p:nvPr/>
        </p:nvSpPr>
        <p:spPr bwMode="auto">
          <a:xfrm>
            <a:off x="762000" y="6096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lnSpc>
                <a:spcPct val="115000"/>
              </a:lnSpc>
              <a:spcBef>
                <a:spcPct val="30000"/>
              </a:spcBef>
            </a:pPr>
            <a:r>
              <a:rPr lang="en-US" sz="3600" b="1" dirty="0">
                <a:solidFill>
                  <a:srgbClr val="FF0000"/>
                </a:solidFill>
              </a:rPr>
              <a:t>+ </a:t>
            </a:r>
            <a:r>
              <a:rPr lang="en-US" sz="3600" b="1" dirty="0" err="1">
                <a:solidFill>
                  <a:srgbClr val="FF0000"/>
                </a:solidFill>
              </a:rPr>
              <a:t>Dân</a:t>
            </a:r>
            <a:r>
              <a:rPr lang="en-US" sz="3600" b="1" dirty="0">
                <a:solidFill>
                  <a:srgbClr val="FF0000"/>
                </a:solidFill>
              </a:rPr>
              <a:t> </a:t>
            </a:r>
            <a:r>
              <a:rPr lang="en-US" sz="3600" b="1" dirty="0" err="1">
                <a:solidFill>
                  <a:srgbClr val="FF0000"/>
                </a:solidFill>
              </a:rPr>
              <a:t>số</a:t>
            </a:r>
            <a:r>
              <a:rPr lang="en-US" sz="3600" b="1" dirty="0">
                <a:solidFill>
                  <a:srgbClr val="FF0000"/>
                </a:solidFill>
              </a:rPr>
              <a:t> </a:t>
            </a:r>
            <a:r>
              <a:rPr lang="en-US" sz="3600" b="1" dirty="0" err="1">
                <a:solidFill>
                  <a:srgbClr val="FF0000"/>
                </a:solidFill>
              </a:rPr>
              <a:t>tăng</a:t>
            </a:r>
            <a:r>
              <a:rPr lang="en-US" sz="3600" b="1" dirty="0">
                <a:solidFill>
                  <a:srgbClr val="FF0000"/>
                </a:solidFill>
              </a:rPr>
              <a:t> </a:t>
            </a:r>
            <a:r>
              <a:rPr lang="en-US" sz="3600" b="1" dirty="0" err="1">
                <a:solidFill>
                  <a:srgbClr val="FF0000"/>
                </a:solidFill>
              </a:rPr>
              <a:t>nhanh</a:t>
            </a:r>
            <a:r>
              <a:rPr lang="en-US" sz="3600" b="1" dirty="0">
                <a:solidFill>
                  <a:srgbClr val="FF0000"/>
                </a:solidFill>
              </a:rPr>
              <a:t> </a:t>
            </a:r>
            <a:r>
              <a:rPr lang="en-US" sz="3600" b="1" dirty="0" err="1">
                <a:solidFill>
                  <a:srgbClr val="FF0000"/>
                </a:solidFill>
              </a:rPr>
              <a:t>gây</a:t>
            </a:r>
            <a:r>
              <a:rPr lang="en-US" sz="3600" b="1" dirty="0">
                <a:solidFill>
                  <a:srgbClr val="FF0000"/>
                </a:solidFill>
              </a:rPr>
              <a:t> </a:t>
            </a:r>
            <a:r>
              <a:rPr lang="en-US" sz="3600" b="1" dirty="0" err="1">
                <a:solidFill>
                  <a:srgbClr val="FF0000"/>
                </a:solidFill>
              </a:rPr>
              <a:t>ra</a:t>
            </a:r>
            <a:r>
              <a:rPr lang="en-US" sz="3600" b="1" dirty="0">
                <a:solidFill>
                  <a:srgbClr val="FF0000"/>
                </a:solidFill>
              </a:rPr>
              <a:t> </a:t>
            </a:r>
            <a:r>
              <a:rPr lang="en-US" sz="3600" b="1" dirty="0" err="1">
                <a:solidFill>
                  <a:srgbClr val="FF0000"/>
                </a:solidFill>
              </a:rPr>
              <a:t>những</a:t>
            </a:r>
            <a:r>
              <a:rPr lang="en-US" sz="3600" b="1" dirty="0">
                <a:solidFill>
                  <a:srgbClr val="FF0000"/>
                </a:solidFill>
              </a:rPr>
              <a:t> </a:t>
            </a:r>
            <a:r>
              <a:rPr lang="en-US" sz="3600" b="1" dirty="0" err="1">
                <a:solidFill>
                  <a:srgbClr val="FF0000"/>
                </a:solidFill>
              </a:rPr>
              <a:t>khó</a:t>
            </a:r>
            <a:r>
              <a:rPr lang="en-US" sz="3600" b="1" dirty="0">
                <a:solidFill>
                  <a:srgbClr val="FF0000"/>
                </a:solidFill>
              </a:rPr>
              <a:t> </a:t>
            </a:r>
            <a:r>
              <a:rPr lang="en-US" sz="3600" b="1" dirty="0" err="1">
                <a:solidFill>
                  <a:srgbClr val="FF0000"/>
                </a:solidFill>
              </a:rPr>
              <a:t>khăn</a:t>
            </a:r>
            <a:r>
              <a:rPr lang="en-US" sz="3600" b="1" dirty="0">
                <a:solidFill>
                  <a:srgbClr val="FF0000"/>
                </a:solidFill>
              </a:rPr>
              <a:t> </a:t>
            </a:r>
            <a:r>
              <a:rPr lang="en-US" sz="3600" b="1" dirty="0" err="1">
                <a:solidFill>
                  <a:srgbClr val="FF0000"/>
                </a:solidFill>
              </a:rPr>
              <a:t>gì</a:t>
            </a:r>
            <a:r>
              <a:rPr lang="en-US" sz="3600" b="1" dirty="0" smtClean="0">
                <a:solidFill>
                  <a:srgbClr val="FF0000"/>
                </a:solidFill>
              </a:rPr>
              <a:t>?</a:t>
            </a:r>
            <a:endParaRPr lang="en-US" sz="3600" b="1" dirty="0">
              <a:solidFill>
                <a:srgbClr val="FF0000"/>
              </a:solidFill>
            </a:endParaRPr>
          </a:p>
        </p:txBody>
      </p:sp>
    </p:spTree>
    <p:extLst>
      <p:ext uri="{BB962C8B-B14F-4D97-AF65-F5344CB8AC3E}">
        <p14:creationId xmlns:p14="http://schemas.microsoft.com/office/powerpoint/2010/main" val="43846913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5" name="Picture 9" descr="chenh-lech-phat-trien-tao-ra-39tui-ngheo39-cua-dat-nuoc-a66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04800" y="0"/>
            <a:ext cx="5638800" cy="3505200"/>
          </a:xfrm>
          <a:noFill/>
          <a:ln w="28575">
            <a:solidFill>
              <a:srgbClr val="FF0000"/>
            </a:solidFill>
            <a:miter lim="800000"/>
            <a:headEnd/>
            <a:tailEnd/>
          </a:ln>
        </p:spPr>
      </p:pic>
      <p:pic>
        <p:nvPicPr>
          <p:cNvPr id="29706" name="Picture 10" descr="yte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4800" y="3567341"/>
            <a:ext cx="5524500" cy="3138259"/>
          </a:xfrm>
          <a:noFill/>
          <a:ln w="28575">
            <a:solidFill>
              <a:srgbClr val="FF0000"/>
            </a:solidFill>
            <a:miter lim="800000"/>
            <a:headEnd/>
            <a:tailEnd/>
          </a:ln>
        </p:spPr>
      </p:pic>
      <p:pic>
        <p:nvPicPr>
          <p:cNvPr id="4" name="Picture 3"/>
          <p:cNvPicPr>
            <a:picLocks noChangeAspect="1"/>
          </p:cNvPicPr>
          <p:nvPr/>
        </p:nvPicPr>
        <p:blipFill>
          <a:blip r:embed="rId4"/>
          <a:stretch>
            <a:fillRect/>
          </a:stretch>
        </p:blipFill>
        <p:spPr>
          <a:xfrm>
            <a:off x="6054488" y="3621695"/>
            <a:ext cx="5638800" cy="3083905"/>
          </a:xfrm>
          <a:prstGeom prst="rect">
            <a:avLst/>
          </a:prstGeom>
        </p:spPr>
      </p:pic>
      <p:pic>
        <p:nvPicPr>
          <p:cNvPr id="6" name="Picture 5"/>
          <p:cNvPicPr>
            <a:picLocks noChangeAspect="1"/>
          </p:cNvPicPr>
          <p:nvPr/>
        </p:nvPicPr>
        <p:blipFill>
          <a:blip r:embed="rId5"/>
          <a:stretch>
            <a:fillRect/>
          </a:stretch>
        </p:blipFill>
        <p:spPr>
          <a:xfrm>
            <a:off x="6028330" y="112884"/>
            <a:ext cx="5620999" cy="3456732"/>
          </a:xfrm>
          <a:prstGeom prst="rect">
            <a:avLst/>
          </a:prstGeom>
        </p:spPr>
      </p:pic>
    </p:spTree>
    <p:extLst>
      <p:ext uri="{BB962C8B-B14F-4D97-AF65-F5344CB8AC3E}">
        <p14:creationId xmlns:p14="http://schemas.microsoft.com/office/powerpoint/2010/main" val="4083210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9705"/>
                                        </p:tgtEl>
                                        <p:attrNameLst>
                                          <p:attrName>style.visibility</p:attrName>
                                        </p:attrNameLst>
                                      </p:cBhvr>
                                      <p:to>
                                        <p:strVal val="visible"/>
                                      </p:to>
                                    </p:set>
                                    <p:anim calcmode="lin" valueType="num">
                                      <p:cBhvr>
                                        <p:cTn id="7" dur="1000" fill="hold"/>
                                        <p:tgtEl>
                                          <p:spTgt spid="29705"/>
                                        </p:tgtEl>
                                        <p:attrNameLst>
                                          <p:attrName>ppt_w</p:attrName>
                                        </p:attrNameLst>
                                      </p:cBhvr>
                                      <p:tavLst>
                                        <p:tav tm="0">
                                          <p:val>
                                            <p:fltVal val="0"/>
                                          </p:val>
                                        </p:tav>
                                        <p:tav tm="100000">
                                          <p:val>
                                            <p:strVal val="#ppt_w"/>
                                          </p:val>
                                        </p:tav>
                                      </p:tavLst>
                                    </p:anim>
                                    <p:anim calcmode="lin" valueType="num">
                                      <p:cBhvr>
                                        <p:cTn id="8" dur="1000" fill="hold"/>
                                        <p:tgtEl>
                                          <p:spTgt spid="29705"/>
                                        </p:tgtEl>
                                        <p:attrNameLst>
                                          <p:attrName>ppt_h</p:attrName>
                                        </p:attrNameLst>
                                      </p:cBhvr>
                                      <p:tavLst>
                                        <p:tav tm="0">
                                          <p:val>
                                            <p:fltVal val="0"/>
                                          </p:val>
                                        </p:tav>
                                        <p:tav tm="100000">
                                          <p:val>
                                            <p:strVal val="#ppt_h"/>
                                          </p:val>
                                        </p:tav>
                                      </p:tavLst>
                                    </p:anim>
                                    <p:anim calcmode="lin" valueType="num">
                                      <p:cBhvr>
                                        <p:cTn id="9"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29706"/>
                                        </p:tgtEl>
                                        <p:attrNameLst>
                                          <p:attrName>style.visibility</p:attrName>
                                        </p:attrNameLst>
                                      </p:cBhvr>
                                      <p:to>
                                        <p:strVal val="visible"/>
                                      </p:to>
                                    </p:set>
                                    <p:anim calcmode="lin" valueType="num">
                                      <p:cBhvr>
                                        <p:cTn id="15" dur="1000" fill="hold"/>
                                        <p:tgtEl>
                                          <p:spTgt spid="29706"/>
                                        </p:tgtEl>
                                        <p:attrNameLst>
                                          <p:attrName>ppt_w</p:attrName>
                                        </p:attrNameLst>
                                      </p:cBhvr>
                                      <p:tavLst>
                                        <p:tav tm="0">
                                          <p:val>
                                            <p:fltVal val="0"/>
                                          </p:val>
                                        </p:tav>
                                        <p:tav tm="100000">
                                          <p:val>
                                            <p:strVal val="#ppt_w"/>
                                          </p:val>
                                        </p:tav>
                                      </p:tavLst>
                                    </p:anim>
                                    <p:anim calcmode="lin" valueType="num">
                                      <p:cBhvr>
                                        <p:cTn id="16" dur="1000" fill="hold"/>
                                        <p:tgtEl>
                                          <p:spTgt spid="29706"/>
                                        </p:tgtEl>
                                        <p:attrNameLst>
                                          <p:attrName>ppt_h</p:attrName>
                                        </p:attrNameLst>
                                      </p:cBhvr>
                                      <p:tavLst>
                                        <p:tav tm="0">
                                          <p:val>
                                            <p:fltVal val="0"/>
                                          </p:val>
                                        </p:tav>
                                        <p:tav tm="100000">
                                          <p:val>
                                            <p:strVal val="#ppt_h"/>
                                          </p:val>
                                        </p:tav>
                                      </p:tavLst>
                                    </p:anim>
                                    <p:anim calcmode="lin" valueType="num">
                                      <p:cBhvr>
                                        <p:cTn id="17"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970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e hu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0375" y="0"/>
            <a:ext cx="11880375" cy="6858000"/>
          </a:xfrm>
          <a:prstGeom prst="rect">
            <a:avLst/>
          </a:prstGeom>
        </p:spPr>
      </p:pic>
    </p:spTree>
    <p:extLst>
      <p:ext uri="{BB962C8B-B14F-4D97-AF65-F5344CB8AC3E}">
        <p14:creationId xmlns:p14="http://schemas.microsoft.com/office/powerpoint/2010/main" val="937165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nh%20vien%20qua%20tai[1]">
            <a:extLst>
              <a:ext uri="{FF2B5EF4-FFF2-40B4-BE49-F238E27FC236}">
                <a16:creationId xmlns="" xmlns:a16="http://schemas.microsoft.com/office/drawing/2014/main" id="{21E46944-CFB1-4ABF-A271-87684308AA98}"/>
              </a:ext>
            </a:extLst>
          </p:cNvPr>
          <p:cNvPicPr>
            <a:picLocks noChangeAspect="1" noChangeArrowheads="1"/>
          </p:cNvPicPr>
          <p:nvPr/>
        </p:nvPicPr>
        <p:blipFill>
          <a:blip r:embed="rId2"/>
          <a:srcRect/>
          <a:stretch>
            <a:fillRect/>
          </a:stretch>
        </p:blipFill>
        <p:spPr bwMode="auto">
          <a:xfrm>
            <a:off x="520066" y="90369"/>
            <a:ext cx="4518065" cy="297180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6" name="Picture 2">
            <a:extLst>
              <a:ext uri="{FF2B5EF4-FFF2-40B4-BE49-F238E27FC236}">
                <a16:creationId xmlns="" xmlns:a16="http://schemas.microsoft.com/office/drawing/2014/main" id="{9A40925B-8A31-44BF-B272-BF6A0FE39A73}"/>
              </a:ext>
            </a:extLst>
          </p:cNvPr>
          <p:cNvPicPr>
            <a:picLocks noChangeAspect="1"/>
          </p:cNvPicPr>
          <p:nvPr/>
        </p:nvPicPr>
        <p:blipFill>
          <a:blip r:embed="rId3"/>
          <a:srcRect/>
          <a:stretch>
            <a:fillRect/>
          </a:stretch>
        </p:blipFill>
        <p:spPr bwMode="auto">
          <a:xfrm>
            <a:off x="6240780" y="85725"/>
            <a:ext cx="4829175" cy="2971800"/>
          </a:xfrm>
          <a:prstGeom prst="rect">
            <a:avLst/>
          </a:prstGeom>
          <a:ln/>
        </p:spPr>
        <p:style>
          <a:lnRef idx="2">
            <a:schemeClr val="dk1"/>
          </a:lnRef>
          <a:fillRef idx="1">
            <a:schemeClr val="lt1"/>
          </a:fillRef>
          <a:effectRef idx="0">
            <a:schemeClr val="dk1"/>
          </a:effectRef>
          <a:fontRef idx="minor">
            <a:schemeClr val="dk1"/>
          </a:fontRef>
        </p:style>
      </p:pic>
      <p:pic>
        <p:nvPicPr>
          <p:cNvPr id="8" name="Picture 4">
            <a:extLst>
              <a:ext uri="{FF2B5EF4-FFF2-40B4-BE49-F238E27FC236}">
                <a16:creationId xmlns="" xmlns:a16="http://schemas.microsoft.com/office/drawing/2014/main" id="{5C7B3A96-F797-4AB6-9A66-7F9C7323944B}"/>
              </a:ext>
            </a:extLst>
          </p:cNvPr>
          <p:cNvPicPr>
            <a:picLocks noChangeAspect="1"/>
          </p:cNvPicPr>
          <p:nvPr/>
        </p:nvPicPr>
        <p:blipFill>
          <a:blip r:embed="rId4"/>
          <a:srcRect/>
          <a:stretch>
            <a:fillRect/>
          </a:stretch>
        </p:blipFill>
        <p:spPr bwMode="auto">
          <a:xfrm>
            <a:off x="530900" y="3131820"/>
            <a:ext cx="4519613" cy="3268980"/>
          </a:xfrm>
          <a:prstGeom prst="rect">
            <a:avLst/>
          </a:prstGeom>
          <a:ln/>
        </p:spPr>
        <p:style>
          <a:lnRef idx="2">
            <a:schemeClr val="dk1"/>
          </a:lnRef>
          <a:fillRef idx="1">
            <a:schemeClr val="lt1"/>
          </a:fillRef>
          <a:effectRef idx="0">
            <a:schemeClr val="dk1"/>
          </a:effectRef>
          <a:fontRef idx="minor">
            <a:schemeClr val="dk1"/>
          </a:fontRef>
        </p:style>
      </p:pic>
      <p:sp>
        <p:nvSpPr>
          <p:cNvPr id="43013" name="TextBox 8"/>
          <p:cNvSpPr txBox="1">
            <a:spLocks noChangeArrowheads="1"/>
          </p:cNvSpPr>
          <p:nvPr/>
        </p:nvSpPr>
        <p:spPr bwMode="auto">
          <a:xfrm>
            <a:off x="1560195" y="6295549"/>
            <a:ext cx="8841105" cy="4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sz="2535">
                <a:solidFill>
                  <a:srgbClr val="0000FF"/>
                </a:solidFill>
                <a:latin typeface="Times New Roman" panose="02020603050405020304" pitchFamily="18" charset="0"/>
              </a:rPr>
              <a:t>Quá tải trong các bệnh viện, trường học và trong giao thông</a:t>
            </a:r>
          </a:p>
        </p:txBody>
      </p:sp>
      <p:pic>
        <p:nvPicPr>
          <p:cNvPr id="118785" name="Picture 1" descr="C:\Users\8470p\Desktop\ùn tắc giao thông.jpg">
            <a:extLst>
              <a:ext uri="{FF2B5EF4-FFF2-40B4-BE49-F238E27FC236}">
                <a16:creationId xmlns="" xmlns:a16="http://schemas.microsoft.com/office/drawing/2014/main" id="{48E3CDC8-0120-4B5E-B6E5-E9711AA8FC6F}"/>
              </a:ext>
            </a:extLst>
          </p:cNvPr>
          <p:cNvPicPr>
            <a:picLocks noChangeAspect="1" noChangeArrowheads="1"/>
          </p:cNvPicPr>
          <p:nvPr/>
        </p:nvPicPr>
        <p:blipFill>
          <a:blip r:embed="rId5"/>
          <a:srcRect/>
          <a:stretch>
            <a:fillRect/>
          </a:stretch>
        </p:blipFill>
        <p:spPr bwMode="auto">
          <a:xfrm>
            <a:off x="6240780" y="3057525"/>
            <a:ext cx="4977765" cy="326898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17655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3013"/>
                                        </p:tgtEl>
                                        <p:attrNameLst>
                                          <p:attrName>style.visibility</p:attrName>
                                        </p:attrNameLst>
                                      </p:cBhvr>
                                      <p:to>
                                        <p:strVal val="visible"/>
                                      </p:to>
                                    </p:set>
                                    <p:anim calcmode="discrete" valueType="clr">
                                      <p:cBhvr override="childStyle">
                                        <p:cTn id="7" dur="80"/>
                                        <p:tgtEl>
                                          <p:spTgt spid="430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3013"/>
                                        </p:tgtEl>
                                        <p:attrNameLst>
                                          <p:attrName>fillcolor</p:attrName>
                                        </p:attrNameLst>
                                      </p:cBhvr>
                                      <p:tavLst>
                                        <p:tav tm="0">
                                          <p:val>
                                            <p:clrVal>
                                              <a:schemeClr val="accent2"/>
                                            </p:clrVal>
                                          </p:val>
                                        </p:tav>
                                        <p:tav tm="50000">
                                          <p:val>
                                            <p:clrVal>
                                              <a:schemeClr val="hlink"/>
                                            </p:clrVal>
                                          </p:val>
                                        </p:tav>
                                      </p:tavLst>
                                    </p:anim>
                                    <p:set>
                                      <p:cBhvr>
                                        <p:cTn id="9" dur="80"/>
                                        <p:tgtEl>
                                          <p:spTgt spid="430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 xmlns:a16="http://schemas.microsoft.com/office/drawing/2014/main" id="{07628C2C-2F29-4D40-8B70-2C2384C55A82}"/>
              </a:ext>
            </a:extLst>
          </p:cNvPr>
          <p:cNvPicPr>
            <a:picLocks noChangeAspect="1" noChangeArrowheads="1"/>
          </p:cNvPicPr>
          <p:nvPr/>
        </p:nvPicPr>
        <p:blipFill>
          <a:blip r:embed="rId2"/>
          <a:srcRect/>
          <a:stretch>
            <a:fillRect/>
          </a:stretch>
        </p:blipFill>
        <p:spPr bwMode="auto">
          <a:xfrm>
            <a:off x="817245" y="85725"/>
            <a:ext cx="5361623" cy="312039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15715" name="Picture 3" descr="C:\Users\8470p\Desktop\trai-dat-3.jpg">
            <a:extLst>
              <a:ext uri="{FF2B5EF4-FFF2-40B4-BE49-F238E27FC236}">
                <a16:creationId xmlns="" xmlns:a16="http://schemas.microsoft.com/office/drawing/2014/main" id="{C5CB2D95-2F08-4478-A361-02768C1C1DA0}"/>
              </a:ext>
            </a:extLst>
          </p:cNvPr>
          <p:cNvPicPr>
            <a:picLocks noChangeAspect="1" noChangeArrowheads="1"/>
          </p:cNvPicPr>
          <p:nvPr/>
        </p:nvPicPr>
        <p:blipFill>
          <a:blip r:embed="rId3"/>
          <a:srcRect/>
          <a:stretch>
            <a:fillRect/>
          </a:stretch>
        </p:blipFill>
        <p:spPr bwMode="auto">
          <a:xfrm>
            <a:off x="817245" y="3249454"/>
            <a:ext cx="5274945" cy="3005852"/>
          </a:xfrm>
          <a:prstGeom prst="rect">
            <a:avLst/>
          </a:prstGeom>
        </p:spPr>
        <p:style>
          <a:lnRef idx="2">
            <a:schemeClr val="dk1"/>
          </a:lnRef>
          <a:fillRef idx="1">
            <a:schemeClr val="lt1"/>
          </a:fillRef>
          <a:effectRef idx="0">
            <a:schemeClr val="dk1"/>
          </a:effectRef>
          <a:fontRef idx="minor">
            <a:schemeClr val="dk1"/>
          </a:fontRef>
        </p:style>
      </p:pic>
      <p:pic>
        <p:nvPicPr>
          <p:cNvPr id="115716" name="Picture 4" descr="C:\Users\8470p\Desktop\ô nhiễm môi trường.jpg">
            <a:extLst>
              <a:ext uri="{FF2B5EF4-FFF2-40B4-BE49-F238E27FC236}">
                <a16:creationId xmlns="" xmlns:a16="http://schemas.microsoft.com/office/drawing/2014/main" id="{402731D1-0B33-47F9-A252-D92B6B80EB36}"/>
              </a:ext>
            </a:extLst>
          </p:cNvPr>
          <p:cNvPicPr>
            <a:picLocks noChangeAspect="1" noChangeArrowheads="1"/>
          </p:cNvPicPr>
          <p:nvPr/>
        </p:nvPicPr>
        <p:blipFill>
          <a:blip r:embed="rId4"/>
          <a:srcRect/>
          <a:stretch>
            <a:fillRect/>
          </a:stretch>
        </p:blipFill>
        <p:spPr bwMode="auto">
          <a:xfrm>
            <a:off x="6129337" y="3280410"/>
            <a:ext cx="4940618" cy="2971800"/>
          </a:xfrm>
          <a:prstGeom prst="rect">
            <a:avLst/>
          </a:prstGeom>
        </p:spPr>
        <p:style>
          <a:lnRef idx="2">
            <a:schemeClr val="dk1"/>
          </a:lnRef>
          <a:fillRef idx="1">
            <a:schemeClr val="lt1"/>
          </a:fillRef>
          <a:effectRef idx="0">
            <a:schemeClr val="dk1"/>
          </a:effectRef>
          <a:fontRef idx="minor">
            <a:schemeClr val="dk1"/>
          </a:fontRef>
        </p:style>
      </p:pic>
      <p:pic>
        <p:nvPicPr>
          <p:cNvPr id="115717" name="Picture 5" descr="C:\Users\8470p\Desktop\thiên tai.jpg">
            <a:extLst>
              <a:ext uri="{FF2B5EF4-FFF2-40B4-BE49-F238E27FC236}">
                <a16:creationId xmlns="" xmlns:a16="http://schemas.microsoft.com/office/drawing/2014/main" id="{091F93A7-37B1-4535-9D96-1202C14736CD}"/>
              </a:ext>
            </a:extLst>
          </p:cNvPr>
          <p:cNvPicPr>
            <a:picLocks noChangeAspect="1" noChangeArrowheads="1"/>
          </p:cNvPicPr>
          <p:nvPr/>
        </p:nvPicPr>
        <p:blipFill>
          <a:blip r:embed="rId5"/>
          <a:srcRect/>
          <a:stretch>
            <a:fillRect/>
          </a:stretch>
        </p:blipFill>
        <p:spPr bwMode="auto">
          <a:xfrm>
            <a:off x="6092190" y="85725"/>
            <a:ext cx="4977765" cy="3163729"/>
          </a:xfrm>
          <a:prstGeom prst="rect">
            <a:avLst/>
          </a:prstGeom>
        </p:spPr>
        <p:style>
          <a:lnRef idx="2">
            <a:schemeClr val="dk1"/>
          </a:lnRef>
          <a:fillRef idx="1">
            <a:schemeClr val="lt1"/>
          </a:fillRef>
          <a:effectRef idx="0">
            <a:schemeClr val="dk1"/>
          </a:effectRef>
          <a:fontRef idx="minor">
            <a:schemeClr val="dk1"/>
          </a:fontRef>
        </p:style>
      </p:pic>
      <p:sp>
        <p:nvSpPr>
          <p:cNvPr id="44038" name="TextBox 2"/>
          <p:cNvSpPr txBox="1">
            <a:spLocks noChangeArrowheads="1"/>
          </p:cNvSpPr>
          <p:nvPr/>
        </p:nvSpPr>
        <p:spPr bwMode="auto">
          <a:xfrm>
            <a:off x="1485900" y="6252211"/>
            <a:ext cx="8915400" cy="51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730">
                <a:solidFill>
                  <a:srgbClr val="0000FF"/>
                </a:solidFill>
                <a:latin typeface="Times New Roman" panose="02020603050405020304" pitchFamily="18" charset="0"/>
              </a:rPr>
              <a:t>Tàn phá rừng gây ảnh hưởng đến môi trường và khí hậu</a:t>
            </a:r>
          </a:p>
        </p:txBody>
      </p:sp>
    </p:spTree>
    <p:extLst>
      <p:ext uri="{BB962C8B-B14F-4D97-AF65-F5344CB8AC3E}">
        <p14:creationId xmlns:p14="http://schemas.microsoft.com/office/powerpoint/2010/main" val="1646799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4038"/>
                                        </p:tgtEl>
                                        <p:attrNameLst>
                                          <p:attrName>style.visibility</p:attrName>
                                        </p:attrNameLst>
                                      </p:cBhvr>
                                      <p:to>
                                        <p:strVal val="visible"/>
                                      </p:to>
                                    </p:set>
                                    <p:anim calcmode="discrete" valueType="clr">
                                      <p:cBhvr override="childStyle">
                                        <p:cTn id="7" dur="80"/>
                                        <p:tgtEl>
                                          <p:spTgt spid="440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38"/>
                                        </p:tgtEl>
                                        <p:attrNameLst>
                                          <p:attrName>fillcolor</p:attrName>
                                        </p:attrNameLst>
                                      </p:cBhvr>
                                      <p:tavLst>
                                        <p:tav tm="0">
                                          <p:val>
                                            <p:clrVal>
                                              <a:schemeClr val="accent2"/>
                                            </p:clrVal>
                                          </p:val>
                                        </p:tav>
                                        <p:tav tm="50000">
                                          <p:val>
                                            <p:clrVal>
                                              <a:schemeClr val="hlink"/>
                                            </p:clrVal>
                                          </p:val>
                                        </p:tav>
                                      </p:tavLst>
                                    </p:anim>
                                    <p:set>
                                      <p:cBhvr>
                                        <p:cTn id="9" dur="80"/>
                                        <p:tgtEl>
                                          <p:spTgt spid="440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8470p\Desktop\chaamij phát triể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 y="108943"/>
            <a:ext cx="5423535" cy="312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C:\Users\8470p\Desktop\thất  nghiệ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 y="3206115"/>
            <a:ext cx="5423535" cy="304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C:\Users\8470p\Desktop\nghè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9305" y="85725"/>
            <a:ext cx="5349240" cy="312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C:\Users\8470p\Desktop\chợ có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9305" y="3206115"/>
            <a:ext cx="5349240" cy="304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1"/>
          <p:cNvSpPr txBox="1">
            <a:spLocks noChangeArrowheads="1"/>
          </p:cNvSpPr>
          <p:nvPr/>
        </p:nvSpPr>
        <p:spPr bwMode="auto">
          <a:xfrm>
            <a:off x="1485900" y="6252211"/>
            <a:ext cx="8915400" cy="51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730">
                <a:solidFill>
                  <a:srgbClr val="0000FF"/>
                </a:solidFill>
                <a:latin typeface="Times New Roman" panose="02020603050405020304" pitchFamily="18" charset="0"/>
              </a:rPr>
              <a:t>Kinh tế chậm phát triển, thiếu việc làm, mất trật tự xã hội.</a:t>
            </a:r>
          </a:p>
        </p:txBody>
      </p:sp>
    </p:spTree>
    <p:extLst>
      <p:ext uri="{BB962C8B-B14F-4D97-AF65-F5344CB8AC3E}">
        <p14:creationId xmlns:p14="http://schemas.microsoft.com/office/powerpoint/2010/main" val="1465026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5062"/>
                                        </p:tgtEl>
                                        <p:attrNameLst>
                                          <p:attrName>style.visibility</p:attrName>
                                        </p:attrNameLst>
                                      </p:cBhvr>
                                      <p:to>
                                        <p:strVal val="visible"/>
                                      </p:to>
                                    </p:set>
                                    <p:anim calcmode="discrete" valueType="clr">
                                      <p:cBhvr override="childStyle">
                                        <p:cTn id="7" dur="80"/>
                                        <p:tgtEl>
                                          <p:spTgt spid="450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5062"/>
                                        </p:tgtEl>
                                        <p:attrNameLst>
                                          <p:attrName>fillcolor</p:attrName>
                                        </p:attrNameLst>
                                      </p:cBhvr>
                                      <p:tavLst>
                                        <p:tav tm="0">
                                          <p:val>
                                            <p:clrVal>
                                              <a:schemeClr val="accent2"/>
                                            </p:clrVal>
                                          </p:val>
                                        </p:tav>
                                        <p:tav tm="50000">
                                          <p:val>
                                            <p:clrVal>
                                              <a:schemeClr val="hlink"/>
                                            </p:clrVal>
                                          </p:val>
                                        </p:tav>
                                      </p:tavLst>
                                    </p:anim>
                                    <p:set>
                                      <p:cBhvr>
                                        <p:cTn id="9" dur="80"/>
                                        <p:tgtEl>
                                          <p:spTgt spid="450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p:cNvSpPr>
            <a:spLocks noChangeArrowheads="1"/>
          </p:cNvSpPr>
          <p:nvPr/>
        </p:nvSpPr>
        <p:spPr bwMode="auto">
          <a:xfrm>
            <a:off x="609600" y="1143000"/>
            <a:ext cx="10744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sz="3600" b="1" dirty="0" err="1" smtClean="0">
                <a:solidFill>
                  <a:srgbClr val="FF0000"/>
                </a:solidFill>
              </a:rPr>
              <a:t>Trong</a:t>
            </a:r>
            <a:r>
              <a:rPr lang="en-US" sz="3600" b="1" dirty="0" smtClean="0">
                <a:solidFill>
                  <a:srgbClr val="FF0000"/>
                </a:solidFill>
              </a:rPr>
              <a:t> </a:t>
            </a:r>
            <a:r>
              <a:rPr lang="en-US" sz="3600" b="1" dirty="0" err="1" smtClean="0">
                <a:solidFill>
                  <a:srgbClr val="FF0000"/>
                </a:solidFill>
              </a:rPr>
              <a:t>những</a:t>
            </a:r>
            <a:r>
              <a:rPr lang="en-US" sz="3600" b="1" dirty="0" smtClean="0">
                <a:solidFill>
                  <a:srgbClr val="FF0000"/>
                </a:solidFill>
              </a:rPr>
              <a:t> </a:t>
            </a:r>
            <a:r>
              <a:rPr lang="en-US" sz="3600" b="1" dirty="0" err="1" smtClean="0">
                <a:solidFill>
                  <a:srgbClr val="FF0000"/>
                </a:solidFill>
              </a:rPr>
              <a:t>năm</a:t>
            </a:r>
            <a:r>
              <a:rPr lang="en-US" sz="3600" b="1" dirty="0" smtClean="0">
                <a:solidFill>
                  <a:srgbClr val="FF0000"/>
                </a:solidFill>
              </a:rPr>
              <a:t> </a:t>
            </a:r>
            <a:r>
              <a:rPr lang="en-US" sz="3600" b="1" dirty="0" err="1" smtClean="0">
                <a:solidFill>
                  <a:srgbClr val="FF0000"/>
                </a:solidFill>
              </a:rPr>
              <a:t>gần</a:t>
            </a:r>
            <a:r>
              <a:rPr lang="en-US" sz="3600" b="1" dirty="0" smtClean="0">
                <a:solidFill>
                  <a:srgbClr val="FF0000"/>
                </a:solidFill>
              </a:rPr>
              <a:t> </a:t>
            </a:r>
            <a:r>
              <a:rPr lang="en-US" sz="3600" b="1" dirty="0" err="1" smtClean="0">
                <a:solidFill>
                  <a:srgbClr val="FF0000"/>
                </a:solidFill>
              </a:rPr>
              <a:t>đây</a:t>
            </a:r>
            <a:r>
              <a:rPr lang="en-US" sz="3600" b="1" dirty="0" smtClean="0">
                <a:solidFill>
                  <a:srgbClr val="FF0000"/>
                </a:solidFill>
              </a:rPr>
              <a:t> </a:t>
            </a:r>
            <a:r>
              <a:rPr lang="en-US" sz="3600" b="1" dirty="0" err="1" smtClean="0">
                <a:solidFill>
                  <a:srgbClr val="FF0000"/>
                </a:solidFill>
              </a:rPr>
              <a:t>vì</a:t>
            </a:r>
            <a:r>
              <a:rPr lang="en-US" sz="3600" b="1" dirty="0" smtClean="0">
                <a:solidFill>
                  <a:srgbClr val="FF0000"/>
                </a:solidFill>
              </a:rPr>
              <a:t> </a:t>
            </a:r>
            <a:r>
              <a:rPr lang="en-US" sz="3600" b="1" dirty="0" err="1" smtClean="0">
                <a:solidFill>
                  <a:srgbClr val="FF0000"/>
                </a:solidFill>
              </a:rPr>
              <a:t>sao</a:t>
            </a:r>
            <a:r>
              <a:rPr lang="en-US" sz="3600" b="1" dirty="0" smtClean="0">
                <a:solidFill>
                  <a:srgbClr val="FF0000"/>
                </a:solidFill>
              </a:rPr>
              <a:t> </a:t>
            </a:r>
            <a:r>
              <a:rPr lang="en-US" sz="3600" b="1" dirty="0" err="1" smtClean="0">
                <a:solidFill>
                  <a:srgbClr val="FF0000"/>
                </a:solidFill>
              </a:rPr>
              <a:t>tốc</a:t>
            </a:r>
            <a:r>
              <a:rPr lang="en-US" sz="3600" b="1" dirty="0" smtClean="0">
                <a:solidFill>
                  <a:srgbClr val="FF0000"/>
                </a:solidFill>
              </a:rPr>
              <a:t> </a:t>
            </a:r>
            <a:r>
              <a:rPr lang="en-US" sz="3600" b="1" dirty="0" err="1" smtClean="0">
                <a:solidFill>
                  <a:srgbClr val="FF0000"/>
                </a:solidFill>
              </a:rPr>
              <a:t>độ</a:t>
            </a:r>
            <a:r>
              <a:rPr lang="en-US" sz="3600" b="1" dirty="0" smtClean="0">
                <a:solidFill>
                  <a:srgbClr val="FF0000"/>
                </a:solidFill>
              </a:rPr>
              <a:t> </a:t>
            </a:r>
            <a:r>
              <a:rPr lang="en-US" sz="3600" b="1" dirty="0" err="1" smtClean="0">
                <a:solidFill>
                  <a:srgbClr val="FF0000"/>
                </a:solidFill>
              </a:rPr>
              <a:t>gia</a:t>
            </a:r>
            <a:r>
              <a:rPr lang="en-US" sz="3600" b="1" dirty="0" smtClean="0">
                <a:solidFill>
                  <a:srgbClr val="FF0000"/>
                </a:solidFill>
              </a:rPr>
              <a:t> </a:t>
            </a:r>
            <a:r>
              <a:rPr lang="en-US" sz="3600" b="1" dirty="0" err="1" smtClean="0">
                <a:solidFill>
                  <a:srgbClr val="FF0000"/>
                </a:solidFill>
              </a:rPr>
              <a:t>tăng</a:t>
            </a:r>
            <a:r>
              <a:rPr lang="en-US" sz="3600" b="1" dirty="0" smtClean="0">
                <a:solidFill>
                  <a:srgbClr val="FF0000"/>
                </a:solidFill>
              </a:rPr>
              <a:t> </a:t>
            </a:r>
            <a:r>
              <a:rPr lang="en-US" sz="3600" b="1" dirty="0" err="1" smtClean="0">
                <a:solidFill>
                  <a:srgbClr val="FF0000"/>
                </a:solidFill>
              </a:rPr>
              <a:t>dân</a:t>
            </a:r>
            <a:r>
              <a:rPr lang="en-US" sz="3600" b="1" dirty="0" smtClean="0">
                <a:solidFill>
                  <a:srgbClr val="FF0000"/>
                </a:solidFill>
              </a:rPr>
              <a:t> </a:t>
            </a:r>
            <a:r>
              <a:rPr lang="en-US" sz="3600" b="1" dirty="0" err="1" smtClean="0">
                <a:solidFill>
                  <a:srgbClr val="FF0000"/>
                </a:solidFill>
              </a:rPr>
              <a:t>số</a:t>
            </a:r>
            <a:r>
              <a:rPr lang="en-US" sz="3600" b="1" dirty="0" smtClean="0">
                <a:solidFill>
                  <a:srgbClr val="FF0000"/>
                </a:solidFill>
              </a:rPr>
              <a:t> </a:t>
            </a:r>
            <a:r>
              <a:rPr lang="en-US" sz="3600" b="1" dirty="0" err="1" smtClean="0">
                <a:solidFill>
                  <a:srgbClr val="FF0000"/>
                </a:solidFill>
              </a:rPr>
              <a:t>đã</a:t>
            </a:r>
            <a:r>
              <a:rPr lang="en-US" sz="3600" b="1" dirty="0" smtClean="0">
                <a:solidFill>
                  <a:srgbClr val="FF0000"/>
                </a:solidFill>
              </a:rPr>
              <a:t> </a:t>
            </a:r>
            <a:r>
              <a:rPr lang="en-US" sz="3600" b="1" dirty="0" err="1" smtClean="0">
                <a:solidFill>
                  <a:srgbClr val="FF0000"/>
                </a:solidFill>
              </a:rPr>
              <a:t>giảm</a:t>
            </a:r>
            <a:r>
              <a:rPr lang="en-US" sz="3600" b="1" dirty="0" smtClean="0">
                <a:solidFill>
                  <a:srgbClr val="FF0000"/>
                </a:solidFill>
              </a:rPr>
              <a:t> </a:t>
            </a:r>
            <a:r>
              <a:rPr lang="en-US" sz="3600" b="1" dirty="0" err="1" smtClean="0">
                <a:solidFill>
                  <a:srgbClr val="FF0000"/>
                </a:solidFill>
              </a:rPr>
              <a:t>đi</a:t>
            </a:r>
            <a:r>
              <a:rPr lang="en-US" sz="3600" b="1" dirty="0" smtClean="0">
                <a:solidFill>
                  <a:srgbClr val="FF0000"/>
                </a:solidFill>
              </a:rPr>
              <a:t> so </a:t>
            </a:r>
            <a:r>
              <a:rPr lang="en-US" sz="3600" b="1" dirty="0" err="1" smtClean="0">
                <a:solidFill>
                  <a:srgbClr val="FF0000"/>
                </a:solidFill>
              </a:rPr>
              <a:t>với</a:t>
            </a:r>
            <a:r>
              <a:rPr lang="en-US" sz="3600" b="1" dirty="0" smtClean="0">
                <a:solidFill>
                  <a:srgbClr val="FF0000"/>
                </a:solidFill>
              </a:rPr>
              <a:t> </a:t>
            </a:r>
            <a:r>
              <a:rPr lang="en-US" sz="3600" b="1" dirty="0" err="1" smtClean="0">
                <a:solidFill>
                  <a:srgbClr val="FF0000"/>
                </a:solidFill>
              </a:rPr>
              <a:t>trước</a:t>
            </a:r>
            <a:endParaRPr lang="en-US" sz="3600" b="1" dirty="0">
              <a:solidFill>
                <a:srgbClr val="FF0000"/>
              </a:solidFill>
            </a:endParaRPr>
          </a:p>
        </p:txBody>
      </p:sp>
    </p:spTree>
    <p:extLst>
      <p:ext uri="{BB962C8B-B14F-4D97-AF65-F5344CB8AC3E}">
        <p14:creationId xmlns:p14="http://schemas.microsoft.com/office/powerpoint/2010/main" val="851115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WordArt 4"/>
          <p:cNvSpPr>
            <a:spLocks noChangeArrowheads="1" noChangeShapeType="1" noTextEdit="1"/>
          </p:cNvSpPr>
          <p:nvPr/>
        </p:nvSpPr>
        <p:spPr bwMode="auto">
          <a:xfrm>
            <a:off x="4531995" y="977265"/>
            <a:ext cx="2451735" cy="891540"/>
          </a:xfrm>
          <a:prstGeom prst="rect">
            <a:avLst/>
          </a:prstGeom>
        </p:spPr>
        <p:txBody>
          <a:bodyPr wrap="none" fromWordArt="1">
            <a:prstTxWarp prst="textDeflate">
              <a:avLst>
                <a:gd name="adj" fmla="val 26227"/>
              </a:avLst>
            </a:prstTxWarp>
          </a:bodyPr>
          <a:lstStyle/>
          <a:p>
            <a:pPr algn="ctr"/>
            <a:r>
              <a:rPr lang="en-US" sz="3510" kern="10">
                <a:ln w="9525">
                  <a:solidFill>
                    <a:srgbClr val="008000"/>
                  </a:solidFill>
                  <a:round/>
                  <a:headEnd/>
                  <a:tailEnd/>
                </a:ln>
                <a:solidFill>
                  <a:srgbClr val="FF0000"/>
                </a:solidFill>
              </a:rPr>
              <a:t>GHI NHỚ.</a:t>
            </a:r>
          </a:p>
        </p:txBody>
      </p:sp>
      <p:sp>
        <p:nvSpPr>
          <p:cNvPr id="19465" name="Text Box 9"/>
          <p:cNvSpPr txBox="1">
            <a:spLocks noChangeArrowheads="1"/>
          </p:cNvSpPr>
          <p:nvPr/>
        </p:nvSpPr>
        <p:spPr bwMode="auto">
          <a:xfrm>
            <a:off x="185738" y="1868805"/>
            <a:ext cx="11515725" cy="414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50000"/>
              </a:spcBef>
              <a:buFontTx/>
              <a:buNone/>
            </a:pPr>
            <a:r>
              <a:rPr lang="en-US" altLang="vi-VN" sz="3510" i="1">
                <a:latin typeface="Times New Roman" panose="02020603050405020304" pitchFamily="18" charset="0"/>
              </a:rPr>
              <a:t>     Nước ta có diện tích vào loại trung bình nhưng lại thuộc hàng các nước đông dân trên thế giới. Dân số tăng nhanh gây nhiều khó khăn cho việc nâng cao đời sống. Những năm gần đây, tốc độ tăng dân số đã giảm hơn so với trước nhờ thực hiện tốt công tác kế hoạch hóa gia đình.</a:t>
            </a:r>
            <a:endParaRPr lang="en-US" altLang="en-US" sz="3510" i="1">
              <a:latin typeface="Times New Roman" panose="02020603050405020304" pitchFamily="18" charset="0"/>
            </a:endParaRPr>
          </a:p>
        </p:txBody>
      </p:sp>
    </p:spTree>
    <p:extLst>
      <p:ext uri="{BB962C8B-B14F-4D97-AF65-F5344CB8AC3E}">
        <p14:creationId xmlns:p14="http://schemas.microsoft.com/office/powerpoint/2010/main" val="2568254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fltVal val="0"/>
                                          </p:val>
                                        </p:tav>
                                        <p:tav tm="100000">
                                          <p:val>
                                            <p:strVal val="#ppt_w"/>
                                          </p:val>
                                        </p:tav>
                                      </p:tavLst>
                                    </p:anim>
                                    <p:anim calcmode="lin" valueType="num">
                                      <p:cBhvr>
                                        <p:cTn id="8" dur="500" fill="hold"/>
                                        <p:tgtEl>
                                          <p:spTgt spid="49156"/>
                                        </p:tgtEl>
                                        <p:attrNameLst>
                                          <p:attrName>ppt_h</p:attrName>
                                        </p:attrNameLst>
                                      </p:cBhvr>
                                      <p:tavLst>
                                        <p:tav tm="0">
                                          <p:val>
                                            <p:fltVal val="0"/>
                                          </p:val>
                                        </p:tav>
                                        <p:tav tm="100000">
                                          <p:val>
                                            <p:strVal val="#ppt_h"/>
                                          </p:val>
                                        </p:tav>
                                      </p:tavLst>
                                    </p:anim>
                                    <p:animEffect transition="in" filter="fade">
                                      <p:cBhvr>
                                        <p:cTn id="9" dur="500"/>
                                        <p:tgtEl>
                                          <p:spTgt spid="491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9465"/>
                                        </p:tgtEl>
                                        <p:attrNameLst>
                                          <p:attrName>style.visibility</p:attrName>
                                        </p:attrNameLst>
                                      </p:cBhvr>
                                      <p:to>
                                        <p:strVal val="visible"/>
                                      </p:to>
                                    </p:set>
                                    <p:anim calcmode="discrete" valueType="clr">
                                      <p:cBhvr override="childStyle">
                                        <p:cTn id="14" dur="80"/>
                                        <p:tgtEl>
                                          <p:spTgt spid="1946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9465"/>
                                        </p:tgtEl>
                                        <p:attrNameLst>
                                          <p:attrName>fillcolor</p:attrName>
                                        </p:attrNameLst>
                                      </p:cBhvr>
                                      <p:tavLst>
                                        <p:tav tm="0">
                                          <p:val>
                                            <p:clrVal>
                                              <a:schemeClr val="accent2"/>
                                            </p:clrVal>
                                          </p:val>
                                        </p:tav>
                                        <p:tav tm="50000">
                                          <p:val>
                                            <p:clrVal>
                                              <a:schemeClr val="hlink"/>
                                            </p:clrVal>
                                          </p:val>
                                        </p:tav>
                                      </p:tavLst>
                                    </p:anim>
                                    <p:set>
                                      <p:cBhvr>
                                        <p:cTn id="16" dur="80"/>
                                        <p:tgtEl>
                                          <p:spTgt spid="1946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nimBg="1"/>
      <p:bldP spid="194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4" name="Picture 8" descr="Gia%20dinh%20VH%20(a_%20Dang%20Viet%20Ph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44320"/>
            <a:ext cx="5415915" cy="476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
            <a:extLst>
              <a:ext uri="{FF2B5EF4-FFF2-40B4-BE49-F238E27FC236}">
                <a16:creationId xmlns:a16="http://schemas.microsoft.com/office/drawing/2014/main" xmlns="" id="{59F327A7-3DD1-420C-BF6B-D79A967C89C2}"/>
              </a:ext>
            </a:extLst>
          </p:cNvPr>
          <p:cNvPicPr>
            <a:picLocks noChangeAspect="1"/>
          </p:cNvPicPr>
          <p:nvPr/>
        </p:nvPicPr>
        <p:blipFill>
          <a:blip r:embed="rId3"/>
          <a:srcRect/>
          <a:stretch>
            <a:fillRect/>
          </a:stretch>
        </p:blipFill>
        <p:spPr bwMode="auto">
          <a:xfrm>
            <a:off x="6189985" y="784266"/>
            <a:ext cx="5163815" cy="4724994"/>
          </a:xfrm>
          <a:prstGeom prst="rect">
            <a:avLst/>
          </a:prstGeom>
          <a:ln>
            <a:noFill/>
          </a:ln>
        </p:spPr>
        <p:style>
          <a:lnRef idx="2">
            <a:schemeClr val="dk1"/>
          </a:lnRef>
          <a:fillRef idx="1">
            <a:schemeClr val="lt1"/>
          </a:fillRef>
          <a:effectRef idx="0">
            <a:schemeClr val="dk1"/>
          </a:effectRef>
          <a:fontRef idx="minor">
            <a:schemeClr val="dk1"/>
          </a:fontRef>
        </p:style>
      </p:pic>
      <p:sp>
        <p:nvSpPr>
          <p:cNvPr id="39949" name="Text Box 13"/>
          <p:cNvSpPr txBox="1">
            <a:spLocks noChangeArrowheads="1"/>
          </p:cNvSpPr>
          <p:nvPr/>
        </p:nvSpPr>
        <p:spPr bwMode="auto">
          <a:xfrm>
            <a:off x="1560195" y="5434965"/>
            <a:ext cx="3566160"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30">
                <a:solidFill>
                  <a:srgbClr val="0000FF"/>
                </a:solidFill>
                <a:latin typeface="Times New Roman" panose="02020603050405020304" pitchFamily="18" charset="0"/>
              </a:rPr>
              <a:t>- Cuộc sống vui vẻ, đầy đủ, hạnh phúc.</a:t>
            </a:r>
          </a:p>
        </p:txBody>
      </p:sp>
      <p:sp>
        <p:nvSpPr>
          <p:cNvPr id="39950" name="Text Box 14"/>
          <p:cNvSpPr txBox="1">
            <a:spLocks noChangeArrowheads="1"/>
          </p:cNvSpPr>
          <p:nvPr/>
        </p:nvSpPr>
        <p:spPr bwMode="auto">
          <a:xfrm>
            <a:off x="6203633" y="5509260"/>
            <a:ext cx="4531995"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30" dirty="0">
                <a:solidFill>
                  <a:srgbClr val="0000FF"/>
                </a:solidFill>
                <a:latin typeface="Times New Roman" panose="02020603050405020304" pitchFamily="18" charset="0"/>
              </a:rPr>
              <a:t>- </a:t>
            </a:r>
            <a:r>
              <a:rPr lang="en-US" altLang="en-US" sz="2730" dirty="0" err="1">
                <a:solidFill>
                  <a:srgbClr val="0000FF"/>
                </a:solidFill>
                <a:latin typeface="Times New Roman" panose="02020603050405020304" pitchFamily="18" charset="0"/>
              </a:rPr>
              <a:t>Cuộc</a:t>
            </a:r>
            <a:r>
              <a:rPr lang="en-US" altLang="en-US" sz="2730" dirty="0">
                <a:solidFill>
                  <a:srgbClr val="0000FF"/>
                </a:solidFill>
                <a:latin typeface="Times New Roman" panose="02020603050405020304" pitchFamily="18" charset="0"/>
              </a:rPr>
              <a:t> </a:t>
            </a:r>
            <a:r>
              <a:rPr lang="en-US" altLang="en-US" sz="2730" dirty="0" err="1">
                <a:solidFill>
                  <a:srgbClr val="0000FF"/>
                </a:solidFill>
                <a:latin typeface="Times New Roman" panose="02020603050405020304" pitchFamily="18" charset="0"/>
              </a:rPr>
              <a:t>sống</a:t>
            </a:r>
            <a:r>
              <a:rPr lang="en-US" altLang="en-US" sz="2730" dirty="0">
                <a:solidFill>
                  <a:srgbClr val="0000FF"/>
                </a:solidFill>
                <a:latin typeface="Times New Roman" panose="02020603050405020304" pitchFamily="18" charset="0"/>
              </a:rPr>
              <a:t> </a:t>
            </a:r>
            <a:r>
              <a:rPr lang="en-US" altLang="en-US" sz="2730" dirty="0" err="1">
                <a:solidFill>
                  <a:srgbClr val="0000FF"/>
                </a:solidFill>
                <a:latin typeface="Times New Roman" panose="02020603050405020304" pitchFamily="18" charset="0"/>
              </a:rPr>
              <a:t>khó</a:t>
            </a:r>
            <a:r>
              <a:rPr lang="en-US" altLang="en-US" sz="2730" dirty="0">
                <a:solidFill>
                  <a:srgbClr val="0000FF"/>
                </a:solidFill>
                <a:latin typeface="Times New Roman" panose="02020603050405020304" pitchFamily="18" charset="0"/>
              </a:rPr>
              <a:t> </a:t>
            </a:r>
            <a:r>
              <a:rPr lang="en-US" altLang="en-US" sz="2730" dirty="0" err="1">
                <a:solidFill>
                  <a:srgbClr val="0000FF"/>
                </a:solidFill>
                <a:latin typeface="Times New Roman" panose="02020603050405020304" pitchFamily="18" charset="0"/>
              </a:rPr>
              <a:t>khăn</a:t>
            </a:r>
            <a:r>
              <a:rPr lang="en-US" altLang="en-US" sz="2730" dirty="0">
                <a:solidFill>
                  <a:srgbClr val="0000FF"/>
                </a:solidFill>
                <a:latin typeface="Times New Roman" panose="02020603050405020304" pitchFamily="18" charset="0"/>
              </a:rPr>
              <a:t>, </a:t>
            </a:r>
            <a:r>
              <a:rPr lang="en-US" altLang="en-US" sz="2730" dirty="0" err="1">
                <a:solidFill>
                  <a:srgbClr val="0000FF"/>
                </a:solidFill>
                <a:latin typeface="Times New Roman" panose="02020603050405020304" pitchFamily="18" charset="0"/>
              </a:rPr>
              <a:t>thiếu</a:t>
            </a:r>
            <a:r>
              <a:rPr lang="en-US" altLang="en-US" sz="2730" dirty="0">
                <a:solidFill>
                  <a:srgbClr val="0000FF"/>
                </a:solidFill>
                <a:latin typeface="Times New Roman" panose="02020603050405020304" pitchFamily="18" charset="0"/>
              </a:rPr>
              <a:t> </a:t>
            </a:r>
            <a:r>
              <a:rPr lang="en-US" altLang="en-US" sz="2730" dirty="0" err="1">
                <a:solidFill>
                  <a:srgbClr val="0000FF"/>
                </a:solidFill>
                <a:latin typeface="Times New Roman" panose="02020603050405020304" pitchFamily="18" charset="0"/>
              </a:rPr>
              <a:t>thốn</a:t>
            </a:r>
            <a:r>
              <a:rPr lang="en-US" altLang="en-US" sz="2730" dirty="0">
                <a:solidFill>
                  <a:srgbClr val="0000FF"/>
                </a:solidFill>
                <a:latin typeface="Times New Roman" panose="02020603050405020304" pitchFamily="18" charset="0"/>
              </a:rPr>
              <a:t>, </a:t>
            </a:r>
            <a:r>
              <a:rPr lang="en-US" altLang="en-US" sz="2730" dirty="0" err="1">
                <a:solidFill>
                  <a:srgbClr val="0000FF"/>
                </a:solidFill>
                <a:latin typeface="Times New Roman" panose="02020603050405020304" pitchFamily="18" charset="0"/>
              </a:rPr>
              <a:t>vất</a:t>
            </a:r>
            <a:r>
              <a:rPr lang="en-US" altLang="en-US" sz="2730" dirty="0">
                <a:solidFill>
                  <a:srgbClr val="0000FF"/>
                </a:solidFill>
                <a:latin typeface="Times New Roman" panose="02020603050405020304" pitchFamily="18" charset="0"/>
              </a:rPr>
              <a:t> </a:t>
            </a:r>
            <a:r>
              <a:rPr lang="en-US" altLang="en-US" sz="2730" dirty="0" err="1">
                <a:solidFill>
                  <a:srgbClr val="0000FF"/>
                </a:solidFill>
                <a:latin typeface="Times New Roman" panose="02020603050405020304" pitchFamily="18" charset="0"/>
              </a:rPr>
              <a:t>vả</a:t>
            </a:r>
            <a:r>
              <a:rPr lang="en-US" altLang="en-US" sz="2730" dirty="0">
                <a:solidFill>
                  <a:srgbClr val="0000FF"/>
                </a:solidFill>
                <a:latin typeface="Times New Roman" panose="02020603050405020304" pitchFamily="18" charset="0"/>
              </a:rPr>
              <a:t>.</a:t>
            </a:r>
          </a:p>
        </p:txBody>
      </p:sp>
      <p:sp>
        <p:nvSpPr>
          <p:cNvPr id="39951" name="Text Box 15"/>
          <p:cNvSpPr txBox="1">
            <a:spLocks noChangeArrowheads="1"/>
          </p:cNvSpPr>
          <p:nvPr/>
        </p:nvSpPr>
        <p:spPr bwMode="auto">
          <a:xfrm>
            <a:off x="6835140" y="246797"/>
            <a:ext cx="3268980" cy="51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30" dirty="0">
                <a:solidFill>
                  <a:srgbClr val="008000"/>
                </a:solidFill>
                <a:latin typeface="Times New Roman" panose="02020603050405020304" pitchFamily="18" charset="0"/>
              </a:rPr>
              <a:t>- </a:t>
            </a:r>
            <a:r>
              <a:rPr lang="en-US" altLang="en-US" sz="2730" dirty="0" err="1">
                <a:solidFill>
                  <a:srgbClr val="008000"/>
                </a:solidFill>
                <a:latin typeface="Times New Roman" panose="02020603050405020304" pitchFamily="18" charset="0"/>
              </a:rPr>
              <a:t>Gia</a:t>
            </a:r>
            <a:r>
              <a:rPr lang="en-US" altLang="en-US" sz="2730" dirty="0">
                <a:solidFill>
                  <a:srgbClr val="008000"/>
                </a:solidFill>
                <a:latin typeface="Times New Roman" panose="02020603050405020304" pitchFamily="18" charset="0"/>
              </a:rPr>
              <a:t> </a:t>
            </a:r>
            <a:r>
              <a:rPr lang="en-US" altLang="en-US" sz="2730" dirty="0" err="1">
                <a:solidFill>
                  <a:srgbClr val="008000"/>
                </a:solidFill>
                <a:latin typeface="Times New Roman" panose="02020603050405020304" pitchFamily="18" charset="0"/>
              </a:rPr>
              <a:t>đình</a:t>
            </a:r>
            <a:r>
              <a:rPr lang="en-US" altLang="en-US" sz="2730" dirty="0">
                <a:solidFill>
                  <a:srgbClr val="008000"/>
                </a:solidFill>
                <a:latin typeface="Times New Roman" panose="02020603050405020304" pitchFamily="18" charset="0"/>
              </a:rPr>
              <a:t> </a:t>
            </a:r>
            <a:r>
              <a:rPr lang="en-US" altLang="en-US" sz="2730" dirty="0" err="1">
                <a:solidFill>
                  <a:srgbClr val="008000"/>
                </a:solidFill>
                <a:latin typeface="Times New Roman" panose="02020603050405020304" pitchFamily="18" charset="0"/>
              </a:rPr>
              <a:t>đông</a:t>
            </a:r>
            <a:r>
              <a:rPr lang="en-US" altLang="en-US" sz="2730" dirty="0">
                <a:solidFill>
                  <a:srgbClr val="008000"/>
                </a:solidFill>
                <a:latin typeface="Times New Roman" panose="02020603050405020304" pitchFamily="18" charset="0"/>
              </a:rPr>
              <a:t> con.</a:t>
            </a:r>
          </a:p>
        </p:txBody>
      </p:sp>
      <p:sp>
        <p:nvSpPr>
          <p:cNvPr id="39952" name="Text Box 16"/>
          <p:cNvSpPr txBox="1">
            <a:spLocks noChangeArrowheads="1"/>
          </p:cNvSpPr>
          <p:nvPr/>
        </p:nvSpPr>
        <p:spPr bwMode="auto">
          <a:xfrm>
            <a:off x="2133600" y="228600"/>
            <a:ext cx="2674620" cy="51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30" dirty="0">
                <a:solidFill>
                  <a:srgbClr val="008000"/>
                </a:solidFill>
                <a:latin typeface="Times New Roman" panose="02020603050405020304" pitchFamily="18" charset="0"/>
              </a:rPr>
              <a:t>- </a:t>
            </a:r>
            <a:r>
              <a:rPr lang="en-US" altLang="en-US" sz="2730" dirty="0" err="1">
                <a:solidFill>
                  <a:srgbClr val="008000"/>
                </a:solidFill>
                <a:latin typeface="Times New Roman" panose="02020603050405020304" pitchFamily="18" charset="0"/>
              </a:rPr>
              <a:t>Gia</a:t>
            </a:r>
            <a:r>
              <a:rPr lang="en-US" altLang="en-US" sz="2730" dirty="0">
                <a:solidFill>
                  <a:srgbClr val="008000"/>
                </a:solidFill>
                <a:latin typeface="Times New Roman" panose="02020603050405020304" pitchFamily="18" charset="0"/>
              </a:rPr>
              <a:t> </a:t>
            </a:r>
            <a:r>
              <a:rPr lang="en-US" altLang="en-US" sz="2730" dirty="0" err="1">
                <a:solidFill>
                  <a:srgbClr val="008000"/>
                </a:solidFill>
                <a:latin typeface="Times New Roman" panose="02020603050405020304" pitchFamily="18" charset="0"/>
              </a:rPr>
              <a:t>đình</a:t>
            </a:r>
            <a:r>
              <a:rPr lang="en-US" altLang="en-US" sz="2730" dirty="0">
                <a:solidFill>
                  <a:srgbClr val="008000"/>
                </a:solidFill>
                <a:latin typeface="Times New Roman" panose="02020603050405020304" pitchFamily="18" charset="0"/>
              </a:rPr>
              <a:t> </a:t>
            </a:r>
            <a:r>
              <a:rPr lang="en-US" altLang="en-US" sz="2730" dirty="0" err="1">
                <a:solidFill>
                  <a:srgbClr val="008000"/>
                </a:solidFill>
                <a:latin typeface="Times New Roman" panose="02020603050405020304" pitchFamily="18" charset="0"/>
              </a:rPr>
              <a:t>ít</a:t>
            </a:r>
            <a:r>
              <a:rPr lang="en-US" altLang="en-US" sz="2730" dirty="0">
                <a:solidFill>
                  <a:srgbClr val="008000"/>
                </a:solidFill>
                <a:latin typeface="Times New Roman" panose="02020603050405020304" pitchFamily="18" charset="0"/>
              </a:rPr>
              <a:t> con</a:t>
            </a:r>
          </a:p>
        </p:txBody>
      </p:sp>
    </p:spTree>
    <p:extLst>
      <p:ext uri="{BB962C8B-B14F-4D97-AF65-F5344CB8AC3E}">
        <p14:creationId xmlns:p14="http://schemas.microsoft.com/office/powerpoint/2010/main" val="736083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additive="base">
                                        <p:cTn id="7" dur="500" fill="hold"/>
                                        <p:tgtEl>
                                          <p:spTgt spid="50184"/>
                                        </p:tgtEl>
                                        <p:attrNameLst>
                                          <p:attrName>ppt_x</p:attrName>
                                        </p:attrNameLst>
                                      </p:cBhvr>
                                      <p:tavLst>
                                        <p:tav tm="0">
                                          <p:val>
                                            <p:strVal val="#ppt_x"/>
                                          </p:val>
                                        </p:tav>
                                        <p:tav tm="100000">
                                          <p:val>
                                            <p:strVal val="#ppt_x"/>
                                          </p:val>
                                        </p:tav>
                                      </p:tavLst>
                                    </p:anim>
                                    <p:anim calcmode="lin" valueType="num">
                                      <p:cBhvr additive="base">
                                        <p:cTn id="8" dur="500" fill="hold"/>
                                        <p:tgtEl>
                                          <p:spTgt spid="5018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2229"/>
                                        </p:tgtEl>
                                        <p:attrNameLst>
                                          <p:attrName>style.visibility</p:attrName>
                                        </p:attrNameLst>
                                      </p:cBhvr>
                                      <p:to>
                                        <p:strVal val="visible"/>
                                      </p:to>
                                    </p:set>
                                    <p:anim calcmode="lin" valueType="num">
                                      <p:cBhvr additive="base">
                                        <p:cTn id="12" dur="500" fill="hold"/>
                                        <p:tgtEl>
                                          <p:spTgt spid="52229"/>
                                        </p:tgtEl>
                                        <p:attrNameLst>
                                          <p:attrName>ppt_x</p:attrName>
                                        </p:attrNameLst>
                                      </p:cBhvr>
                                      <p:tavLst>
                                        <p:tav tm="0">
                                          <p:val>
                                            <p:strVal val="#ppt_x"/>
                                          </p:val>
                                        </p:tav>
                                        <p:tav tm="100000">
                                          <p:val>
                                            <p:strVal val="#ppt_x"/>
                                          </p:val>
                                        </p:tav>
                                      </p:tavLst>
                                    </p:anim>
                                    <p:anim calcmode="lin" valueType="num">
                                      <p:cBhvr additive="base">
                                        <p:cTn id="13" dur="500" fill="hold"/>
                                        <p:tgtEl>
                                          <p:spTgt spid="5222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9952"/>
                                        </p:tgtEl>
                                        <p:attrNameLst>
                                          <p:attrName>style.visibility</p:attrName>
                                        </p:attrNameLst>
                                      </p:cBhvr>
                                      <p:to>
                                        <p:strVal val="visible"/>
                                      </p:to>
                                    </p:set>
                                    <p:anim calcmode="discrete" valueType="clr">
                                      <p:cBhvr override="childStyle">
                                        <p:cTn id="18" dur="80"/>
                                        <p:tgtEl>
                                          <p:spTgt spid="3995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9952"/>
                                        </p:tgtEl>
                                        <p:attrNameLst>
                                          <p:attrName>fillcolor</p:attrName>
                                        </p:attrNameLst>
                                      </p:cBhvr>
                                      <p:tavLst>
                                        <p:tav tm="0">
                                          <p:val>
                                            <p:clrVal>
                                              <a:schemeClr val="accent2"/>
                                            </p:clrVal>
                                          </p:val>
                                        </p:tav>
                                        <p:tav tm="50000">
                                          <p:val>
                                            <p:clrVal>
                                              <a:schemeClr val="hlink"/>
                                            </p:clrVal>
                                          </p:val>
                                        </p:tav>
                                      </p:tavLst>
                                    </p:anim>
                                    <p:set>
                                      <p:cBhvr>
                                        <p:cTn id="20" dur="80"/>
                                        <p:tgtEl>
                                          <p:spTgt spid="39952"/>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39951"/>
                                        </p:tgtEl>
                                        <p:attrNameLst>
                                          <p:attrName>style.visibility</p:attrName>
                                        </p:attrNameLst>
                                      </p:cBhvr>
                                      <p:to>
                                        <p:strVal val="visible"/>
                                      </p:to>
                                    </p:set>
                                    <p:anim calcmode="discrete" valueType="clr">
                                      <p:cBhvr override="childStyle">
                                        <p:cTn id="25" dur="80"/>
                                        <p:tgtEl>
                                          <p:spTgt spid="39951"/>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9951"/>
                                        </p:tgtEl>
                                        <p:attrNameLst>
                                          <p:attrName>fillcolor</p:attrName>
                                        </p:attrNameLst>
                                      </p:cBhvr>
                                      <p:tavLst>
                                        <p:tav tm="0">
                                          <p:val>
                                            <p:clrVal>
                                              <a:schemeClr val="accent2"/>
                                            </p:clrVal>
                                          </p:val>
                                        </p:tav>
                                        <p:tav tm="50000">
                                          <p:val>
                                            <p:clrVal>
                                              <a:schemeClr val="hlink"/>
                                            </p:clrVal>
                                          </p:val>
                                        </p:tav>
                                      </p:tavLst>
                                    </p:anim>
                                    <p:set>
                                      <p:cBhvr>
                                        <p:cTn id="27" dur="80"/>
                                        <p:tgtEl>
                                          <p:spTgt spid="39951"/>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39949"/>
                                        </p:tgtEl>
                                        <p:attrNameLst>
                                          <p:attrName>style.visibility</p:attrName>
                                        </p:attrNameLst>
                                      </p:cBhvr>
                                      <p:to>
                                        <p:strVal val="visible"/>
                                      </p:to>
                                    </p:set>
                                    <p:anim calcmode="discrete" valueType="clr">
                                      <p:cBhvr override="childStyle">
                                        <p:cTn id="32" dur="80"/>
                                        <p:tgtEl>
                                          <p:spTgt spid="39949"/>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39949"/>
                                        </p:tgtEl>
                                        <p:attrNameLst>
                                          <p:attrName>fillcolor</p:attrName>
                                        </p:attrNameLst>
                                      </p:cBhvr>
                                      <p:tavLst>
                                        <p:tav tm="0">
                                          <p:val>
                                            <p:clrVal>
                                              <a:schemeClr val="accent2"/>
                                            </p:clrVal>
                                          </p:val>
                                        </p:tav>
                                        <p:tav tm="50000">
                                          <p:val>
                                            <p:clrVal>
                                              <a:schemeClr val="hlink"/>
                                            </p:clrVal>
                                          </p:val>
                                        </p:tav>
                                      </p:tavLst>
                                    </p:anim>
                                    <p:set>
                                      <p:cBhvr>
                                        <p:cTn id="34" dur="80"/>
                                        <p:tgtEl>
                                          <p:spTgt spid="39949"/>
                                        </p:tgtEl>
                                        <p:attrNameLst>
                                          <p:attrName>fill.type</p:attrName>
                                        </p:attrNameLst>
                                      </p:cBhvr>
                                      <p:to>
                                        <p:strVal val="solid"/>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39950"/>
                                        </p:tgtEl>
                                        <p:attrNameLst>
                                          <p:attrName>style.visibility</p:attrName>
                                        </p:attrNameLst>
                                      </p:cBhvr>
                                      <p:to>
                                        <p:strVal val="visible"/>
                                      </p:to>
                                    </p:set>
                                    <p:anim calcmode="discrete" valueType="clr">
                                      <p:cBhvr override="childStyle">
                                        <p:cTn id="39" dur="80"/>
                                        <p:tgtEl>
                                          <p:spTgt spid="39950"/>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39950"/>
                                        </p:tgtEl>
                                        <p:attrNameLst>
                                          <p:attrName>fillcolor</p:attrName>
                                        </p:attrNameLst>
                                      </p:cBhvr>
                                      <p:tavLst>
                                        <p:tav tm="0">
                                          <p:val>
                                            <p:clrVal>
                                              <a:schemeClr val="accent2"/>
                                            </p:clrVal>
                                          </p:val>
                                        </p:tav>
                                        <p:tav tm="50000">
                                          <p:val>
                                            <p:clrVal>
                                              <a:schemeClr val="hlink"/>
                                            </p:clrVal>
                                          </p:val>
                                        </p:tav>
                                      </p:tavLst>
                                    </p:anim>
                                    <p:set>
                                      <p:cBhvr>
                                        <p:cTn id="41" dur="80"/>
                                        <p:tgtEl>
                                          <p:spTgt spid="399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9" grpId="0"/>
      <p:bldP spid="39950" grpId="0"/>
      <p:bldP spid="39951" grpId="0"/>
      <p:bldP spid="399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ong c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12" y="4549"/>
            <a:ext cx="11883788" cy="6858000"/>
          </a:xfrm>
          <a:prstGeom prst="rect">
            <a:avLst/>
          </a:prstGeom>
        </p:spPr>
      </p:pic>
    </p:spTree>
    <p:extLst>
      <p:ext uri="{BB962C8B-B14F-4D97-AF65-F5344CB8AC3E}">
        <p14:creationId xmlns:p14="http://schemas.microsoft.com/office/powerpoint/2010/main" val="293771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Hình Chữ nhật 3"/>
          <p:cNvSpPr>
            <a:spLocks noChangeArrowheads="1"/>
          </p:cNvSpPr>
          <p:nvPr/>
        </p:nvSpPr>
        <p:spPr bwMode="auto">
          <a:xfrm>
            <a:off x="609600" y="1143000"/>
            <a:ext cx="10744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sz="3600" b="1" dirty="0">
                <a:solidFill>
                  <a:srgbClr val="FF0000"/>
                </a:solidFill>
              </a:rPr>
              <a:t>Để </a:t>
            </a:r>
            <a:r>
              <a:rPr lang="en-US" sz="3600" b="1" dirty="0" err="1">
                <a:solidFill>
                  <a:srgbClr val="FF0000"/>
                </a:solidFill>
              </a:rPr>
              <a:t>hạn</a:t>
            </a:r>
            <a:r>
              <a:rPr lang="en-US" sz="3600" b="1" dirty="0">
                <a:solidFill>
                  <a:srgbClr val="FF0000"/>
                </a:solidFill>
              </a:rPr>
              <a:t> </a:t>
            </a:r>
            <a:r>
              <a:rPr lang="en-US" sz="3600" b="1" dirty="0" err="1">
                <a:solidFill>
                  <a:srgbClr val="FF0000"/>
                </a:solidFill>
              </a:rPr>
              <a:t>chế</a:t>
            </a:r>
            <a:r>
              <a:rPr lang="en-US" sz="3600" b="1" dirty="0">
                <a:solidFill>
                  <a:srgbClr val="FF0000"/>
                </a:solidFill>
              </a:rPr>
              <a:t> </a:t>
            </a:r>
            <a:r>
              <a:rPr lang="en-US" sz="3600" b="1" dirty="0" err="1">
                <a:solidFill>
                  <a:srgbClr val="FF0000"/>
                </a:solidFill>
              </a:rPr>
              <a:t>sự</a:t>
            </a:r>
            <a:r>
              <a:rPr lang="en-US" sz="3600" b="1" dirty="0">
                <a:solidFill>
                  <a:srgbClr val="FF0000"/>
                </a:solidFill>
              </a:rPr>
              <a:t> </a:t>
            </a:r>
            <a:r>
              <a:rPr lang="en-US" sz="3600" b="1" dirty="0" err="1">
                <a:solidFill>
                  <a:srgbClr val="FF0000"/>
                </a:solidFill>
              </a:rPr>
              <a:t>tăng</a:t>
            </a:r>
            <a:r>
              <a:rPr lang="en-US" sz="3600" b="1" dirty="0">
                <a:solidFill>
                  <a:srgbClr val="FF0000"/>
                </a:solidFill>
              </a:rPr>
              <a:t> </a:t>
            </a:r>
            <a:r>
              <a:rPr lang="en-US" sz="3600" b="1" dirty="0" err="1">
                <a:solidFill>
                  <a:srgbClr val="FF0000"/>
                </a:solidFill>
              </a:rPr>
              <a:t>nhanh</a:t>
            </a:r>
            <a:r>
              <a:rPr lang="en-US" sz="3600" b="1" dirty="0">
                <a:solidFill>
                  <a:srgbClr val="FF0000"/>
                </a:solidFill>
              </a:rPr>
              <a:t> </a:t>
            </a:r>
            <a:r>
              <a:rPr lang="en-US" sz="3600" b="1" dirty="0" err="1">
                <a:solidFill>
                  <a:srgbClr val="FF0000"/>
                </a:solidFill>
              </a:rPr>
              <a:t>dân</a:t>
            </a:r>
            <a:r>
              <a:rPr lang="en-US" sz="3600" b="1" dirty="0">
                <a:solidFill>
                  <a:srgbClr val="FF0000"/>
                </a:solidFill>
              </a:rPr>
              <a:t> </a:t>
            </a:r>
            <a:r>
              <a:rPr lang="en-US" sz="3600" b="1" dirty="0" err="1">
                <a:solidFill>
                  <a:srgbClr val="FF0000"/>
                </a:solidFill>
              </a:rPr>
              <a:t>số</a:t>
            </a:r>
            <a:r>
              <a:rPr lang="en-US" sz="3600" b="1" dirty="0">
                <a:solidFill>
                  <a:srgbClr val="FF0000"/>
                </a:solidFill>
              </a:rPr>
              <a:t>, </a:t>
            </a:r>
            <a:r>
              <a:rPr lang="en-US" sz="3600" b="1" dirty="0" err="1">
                <a:solidFill>
                  <a:srgbClr val="FF0000"/>
                </a:solidFill>
              </a:rPr>
              <a:t>Nhà</a:t>
            </a:r>
            <a:r>
              <a:rPr lang="en-US" sz="3600" b="1" dirty="0">
                <a:solidFill>
                  <a:srgbClr val="FF0000"/>
                </a:solidFill>
              </a:rPr>
              <a:t> </a:t>
            </a:r>
            <a:r>
              <a:rPr lang="en-US" sz="3600" b="1" dirty="0" err="1">
                <a:solidFill>
                  <a:srgbClr val="FF0000"/>
                </a:solidFill>
              </a:rPr>
              <a:t>nước</a:t>
            </a:r>
            <a:r>
              <a:rPr lang="en-US" sz="3600" b="1" dirty="0">
                <a:solidFill>
                  <a:srgbClr val="FF0000"/>
                </a:solidFill>
              </a:rPr>
              <a:t> ta </a:t>
            </a:r>
            <a:r>
              <a:rPr lang="en-US" sz="3600" b="1" dirty="0" err="1">
                <a:solidFill>
                  <a:srgbClr val="FF0000"/>
                </a:solidFill>
              </a:rPr>
              <a:t>đã</a:t>
            </a:r>
            <a:r>
              <a:rPr lang="en-US" sz="3600" b="1" dirty="0">
                <a:solidFill>
                  <a:srgbClr val="FF0000"/>
                </a:solidFill>
              </a:rPr>
              <a:t> </a:t>
            </a:r>
            <a:r>
              <a:rPr lang="en-US" sz="3600" b="1" dirty="0" err="1">
                <a:solidFill>
                  <a:srgbClr val="FF0000"/>
                </a:solidFill>
              </a:rPr>
              <a:t>có</a:t>
            </a:r>
            <a:r>
              <a:rPr lang="en-US" sz="3600" b="1" dirty="0">
                <a:solidFill>
                  <a:srgbClr val="FF0000"/>
                </a:solidFill>
              </a:rPr>
              <a:t> </a:t>
            </a:r>
            <a:r>
              <a:rPr lang="en-US" sz="3600" b="1" dirty="0" err="1">
                <a:solidFill>
                  <a:srgbClr val="FF0000"/>
                </a:solidFill>
              </a:rPr>
              <a:t>những</a:t>
            </a:r>
            <a:r>
              <a:rPr lang="en-US" sz="3600" b="1" dirty="0">
                <a:solidFill>
                  <a:srgbClr val="FF0000"/>
                </a:solidFill>
              </a:rPr>
              <a:t> </a:t>
            </a:r>
            <a:r>
              <a:rPr lang="en-US" sz="3600" b="1" dirty="0" err="1">
                <a:solidFill>
                  <a:srgbClr val="FF0000"/>
                </a:solidFill>
              </a:rPr>
              <a:t>biện</a:t>
            </a:r>
            <a:r>
              <a:rPr lang="en-US" sz="3600" b="1" dirty="0">
                <a:solidFill>
                  <a:srgbClr val="FF0000"/>
                </a:solidFill>
              </a:rPr>
              <a:t> </a:t>
            </a:r>
            <a:r>
              <a:rPr lang="en-US" sz="3600" b="1" dirty="0" err="1">
                <a:solidFill>
                  <a:srgbClr val="FF0000"/>
                </a:solidFill>
              </a:rPr>
              <a:t>pháp</a:t>
            </a:r>
            <a:r>
              <a:rPr lang="en-US" sz="3600" b="1" dirty="0">
                <a:solidFill>
                  <a:srgbClr val="FF0000"/>
                </a:solidFill>
              </a:rPr>
              <a:t> </a:t>
            </a:r>
            <a:r>
              <a:rPr lang="en-US" sz="3600" b="1" dirty="0" err="1">
                <a:solidFill>
                  <a:srgbClr val="FF0000"/>
                </a:solidFill>
              </a:rPr>
              <a:t>gì</a:t>
            </a:r>
            <a:r>
              <a:rPr lang="en-US" sz="3600" b="1" dirty="0">
                <a:solidFill>
                  <a:srgbClr val="FF0000"/>
                </a:solidFill>
              </a:rPr>
              <a:t>?</a:t>
            </a:r>
          </a:p>
        </p:txBody>
      </p:sp>
      <p:graphicFrame>
        <p:nvGraphicFramePr>
          <p:cNvPr id="3" name="Group 51"/>
          <p:cNvGraphicFramePr>
            <a:graphicFrameLocks noGrp="1"/>
          </p:cNvGraphicFramePr>
          <p:nvPr>
            <p:extLst>
              <p:ext uri="{D42A27DB-BD31-4B8C-83A1-F6EECF244321}">
                <p14:modId xmlns:p14="http://schemas.microsoft.com/office/powerpoint/2010/main" val="1579880304"/>
              </p:ext>
            </p:extLst>
          </p:nvPr>
        </p:nvGraphicFramePr>
        <p:xfrm>
          <a:off x="304800" y="3276600"/>
          <a:ext cx="10896600" cy="1737360"/>
        </p:xfrm>
        <a:graphic>
          <a:graphicData uri="http://schemas.openxmlformats.org/drawingml/2006/table">
            <a:tbl>
              <a:tblPr/>
              <a:tblGrid>
                <a:gridCol w="10896600">
                  <a:extLst>
                    <a:ext uri="{9D8B030D-6E8A-4147-A177-3AD203B41FA5}">
                      <a16:colId xmlns="" xmlns:a16="http://schemas.microsoft.com/office/drawing/2014/main" val="20000"/>
                    </a:ext>
                  </a:extLst>
                </a:gridCol>
              </a:tblGrid>
              <a:tr h="144780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3600" b="0" i="0" u="none" strike="noStrike" cap="none" normalizeH="0" baseline="0" dirty="0">
                        <a:ln>
                          <a:noFill/>
                        </a:ln>
                        <a:solidFill>
                          <a:srgbClr val="FF0000"/>
                        </a:solidFill>
                        <a:effectLst/>
                        <a:latin typeface="Arial" charset="0"/>
                      </a:endParaRPr>
                    </a:p>
                    <a:p>
                      <a:pPr marL="0" marR="0" lvl="0" indent="0" algn="l" defTabSz="914400" rtl="0" eaLnBrk="1" fontAlgn="base" latinLnBrk="0" hangingPunct="1">
                        <a:lnSpc>
                          <a:spcPct val="100000"/>
                        </a:lnSpc>
                        <a:spcBef>
                          <a:spcPts val="0"/>
                        </a:spcBef>
                        <a:spcAft>
                          <a:spcPct val="0"/>
                        </a:spcAft>
                        <a:buClrTx/>
                        <a:buSzTx/>
                        <a:buFontTx/>
                        <a:buNone/>
                        <a:tabLst/>
                      </a:pPr>
                      <a:r>
                        <a:rPr kumimoji="0" lang="en-US" sz="3600" b="0" i="0" u="none" strike="noStrike" cap="none" normalizeH="0" baseline="0" dirty="0">
                          <a:ln>
                            <a:noFill/>
                          </a:ln>
                          <a:solidFill>
                            <a:srgbClr val="FF0000"/>
                          </a:solidFill>
                          <a:effectLst/>
                          <a:latin typeface="Arial" charset="0"/>
                        </a:rPr>
                        <a:t>        </a:t>
                      </a:r>
                      <a:r>
                        <a:rPr kumimoji="0" lang="en-US" sz="3600" b="0" i="0" u="none" strike="noStrike" cap="none" normalizeH="0" baseline="0" dirty="0" err="1">
                          <a:ln>
                            <a:noFill/>
                          </a:ln>
                          <a:solidFill>
                            <a:srgbClr val="0000FF"/>
                          </a:solidFill>
                          <a:effectLst/>
                          <a:latin typeface="Arial" charset="0"/>
                        </a:rPr>
                        <a:t>Kế</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hoạch</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hóa</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gia</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đình</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Nâng</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cao</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dân</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trí</a:t>
                      </a:r>
                      <a:r>
                        <a:rPr kumimoji="0" lang="en-US" sz="3600" b="0" i="0" u="none" strike="noStrike" cap="none" normalizeH="0" baseline="0" dirty="0">
                          <a:ln>
                            <a:noFill/>
                          </a:ln>
                          <a:solidFill>
                            <a:srgbClr val="0000FF"/>
                          </a:solidFill>
                          <a:effectLst/>
                          <a:latin typeface="Arial" charset="0"/>
                        </a:rPr>
                        <a:t>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Phát</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triển</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kinh</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tế</a:t>
                      </a:r>
                      <a:r>
                        <a:rPr kumimoji="0" lang="en-US" sz="3600" b="0" i="0" u="none" strike="noStrike" cap="none" normalizeH="0" baseline="0" dirty="0">
                          <a:ln>
                            <a:noFill/>
                          </a:ln>
                          <a:solidFill>
                            <a:srgbClr val="0000FF"/>
                          </a:solidFill>
                          <a:effectLst/>
                          <a:latin typeface="Arial" charset="0"/>
                        </a:rPr>
                        <a:t> , </a:t>
                      </a:r>
                      <a:r>
                        <a:rPr kumimoji="0" lang="en-US" sz="3600" b="0" i="0" u="none" strike="noStrike" cap="none" normalizeH="0" baseline="0" dirty="0" err="1">
                          <a:ln>
                            <a:noFill/>
                          </a:ln>
                          <a:solidFill>
                            <a:srgbClr val="0000FF"/>
                          </a:solidFill>
                          <a:effectLst/>
                          <a:latin typeface="Arial" charset="0"/>
                        </a:rPr>
                        <a:t>nâng</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cao</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đời</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sống</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nhân</a:t>
                      </a:r>
                      <a:r>
                        <a:rPr kumimoji="0" lang="en-US" sz="3600" b="0" i="0" u="none" strike="noStrike" cap="none" normalizeH="0" baseline="0" dirty="0">
                          <a:ln>
                            <a:noFill/>
                          </a:ln>
                          <a:solidFill>
                            <a:srgbClr val="0000FF"/>
                          </a:solidFill>
                          <a:effectLst/>
                          <a:latin typeface="Arial" charset="0"/>
                        </a:rPr>
                        <a:t> </a:t>
                      </a:r>
                      <a:r>
                        <a:rPr kumimoji="0" lang="en-US" sz="3600" b="0" i="0" u="none" strike="noStrike" cap="none" normalizeH="0" baseline="0" dirty="0" err="1">
                          <a:ln>
                            <a:noFill/>
                          </a:ln>
                          <a:solidFill>
                            <a:srgbClr val="0000FF"/>
                          </a:solidFill>
                          <a:effectLst/>
                          <a:latin typeface="Arial" charset="0"/>
                        </a:rPr>
                        <a:t>dân</a:t>
                      </a:r>
                      <a:r>
                        <a:rPr kumimoji="0" lang="en-US" sz="3600" b="0" i="0" u="none" strike="noStrike" cap="none" normalizeH="0" baseline="0" dirty="0">
                          <a:ln>
                            <a:noFill/>
                          </a:ln>
                          <a:solidFill>
                            <a:srgbClr val="0000FF"/>
                          </a:solidFill>
                          <a:effectLst/>
                          <a:latin typeface="Arial"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393240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mall_124578624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96"/>
            <a:ext cx="4495800" cy="341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descr="dieu_hanh_ngay_ds_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7590"/>
            <a:ext cx="4160520" cy="322099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2" descr="heho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1251" y="1"/>
            <a:ext cx="3662149" cy="35775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xmlns="" id="{C5F97071-C6C0-4951-BD80-BB29FDEBFC67}"/>
              </a:ext>
            </a:extLst>
          </p:cNvPr>
          <p:cNvPicPr>
            <a:picLocks noChangeAspect="1"/>
          </p:cNvPicPr>
          <p:nvPr/>
        </p:nvPicPr>
        <p:blipFill>
          <a:blip r:embed="rId6"/>
          <a:srcRect/>
          <a:stretch>
            <a:fillRect/>
          </a:stretch>
        </p:blipFill>
        <p:spPr bwMode="auto">
          <a:xfrm>
            <a:off x="8305800" y="18196"/>
            <a:ext cx="3581400" cy="3559394"/>
          </a:xfrm>
          <a:prstGeom prst="rect">
            <a:avLst/>
          </a:prstGeom>
          <a:ln/>
        </p:spPr>
        <p:style>
          <a:lnRef idx="2">
            <a:schemeClr val="dk1"/>
          </a:lnRef>
          <a:fillRef idx="1">
            <a:schemeClr val="lt1"/>
          </a:fillRef>
          <a:effectRef idx="0">
            <a:schemeClr val="dk1"/>
          </a:effectRef>
          <a:fontRef idx="minor">
            <a:schemeClr val="dk1"/>
          </a:fontRef>
        </p:style>
      </p:pic>
      <p:sp>
        <p:nvSpPr>
          <p:cNvPr id="18441" name="TextBox 7"/>
          <p:cNvSpPr txBox="1">
            <a:spLocks noChangeArrowheads="1"/>
          </p:cNvSpPr>
          <p:nvPr/>
        </p:nvSpPr>
        <p:spPr bwMode="auto">
          <a:xfrm>
            <a:off x="5791200" y="4953000"/>
            <a:ext cx="4234815" cy="15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sz="3120" dirty="0" err="1">
                <a:solidFill>
                  <a:srgbClr val="FF0000"/>
                </a:solidFill>
                <a:latin typeface="Times New Roman" panose="02020603050405020304" pitchFamily="18" charset="0"/>
              </a:rPr>
              <a:t>Chính</a:t>
            </a:r>
            <a:r>
              <a:rPr lang="en-US" altLang="vi-VN" sz="3120" dirty="0">
                <a:solidFill>
                  <a:srgbClr val="FF0000"/>
                </a:solidFill>
                <a:latin typeface="Times New Roman" panose="02020603050405020304" pitchFamily="18" charset="0"/>
              </a:rPr>
              <a:t> </a:t>
            </a:r>
            <a:r>
              <a:rPr lang="en-US" altLang="vi-VN" sz="3120" dirty="0" err="1">
                <a:solidFill>
                  <a:srgbClr val="FF0000"/>
                </a:solidFill>
                <a:latin typeface="Times New Roman" panose="02020603050405020304" pitchFamily="18" charset="0"/>
              </a:rPr>
              <a:t>sách</a:t>
            </a:r>
            <a:r>
              <a:rPr lang="en-US" altLang="vi-VN" sz="3120" dirty="0">
                <a:solidFill>
                  <a:srgbClr val="FF0000"/>
                </a:solidFill>
                <a:latin typeface="Times New Roman" panose="02020603050405020304" pitchFamily="18" charset="0"/>
              </a:rPr>
              <a:t> </a:t>
            </a:r>
            <a:r>
              <a:rPr lang="en-US" altLang="vi-VN" sz="3120" dirty="0" err="1">
                <a:solidFill>
                  <a:srgbClr val="FF0000"/>
                </a:solidFill>
                <a:latin typeface="Times New Roman" panose="02020603050405020304" pitchFamily="18" charset="0"/>
              </a:rPr>
              <a:t>tuyên</a:t>
            </a:r>
            <a:r>
              <a:rPr lang="en-US" altLang="vi-VN" sz="3120" dirty="0">
                <a:solidFill>
                  <a:srgbClr val="FF0000"/>
                </a:solidFill>
                <a:latin typeface="Times New Roman" panose="02020603050405020304" pitchFamily="18" charset="0"/>
              </a:rPr>
              <a:t> </a:t>
            </a:r>
            <a:r>
              <a:rPr lang="en-US" altLang="vi-VN" sz="3120" dirty="0" err="1">
                <a:solidFill>
                  <a:srgbClr val="FF0000"/>
                </a:solidFill>
                <a:latin typeface="Times New Roman" panose="02020603050405020304" pitchFamily="18" charset="0"/>
              </a:rPr>
              <a:t>truyền</a:t>
            </a:r>
            <a:r>
              <a:rPr lang="en-US" altLang="vi-VN" sz="3120" dirty="0">
                <a:solidFill>
                  <a:srgbClr val="FF0000"/>
                </a:solidFill>
                <a:latin typeface="Times New Roman" panose="02020603050405020304" pitchFamily="18" charset="0"/>
              </a:rPr>
              <a:t> </a:t>
            </a:r>
            <a:r>
              <a:rPr lang="en-US" altLang="vi-VN" sz="3120" dirty="0" err="1">
                <a:solidFill>
                  <a:srgbClr val="FF0000"/>
                </a:solidFill>
                <a:latin typeface="Times New Roman" panose="02020603050405020304" pitchFamily="18" charset="0"/>
              </a:rPr>
              <a:t>kế</a:t>
            </a:r>
            <a:r>
              <a:rPr lang="en-US" altLang="vi-VN" sz="3120" dirty="0">
                <a:solidFill>
                  <a:srgbClr val="FF0000"/>
                </a:solidFill>
                <a:latin typeface="Times New Roman" panose="02020603050405020304" pitchFamily="18" charset="0"/>
              </a:rPr>
              <a:t> </a:t>
            </a:r>
            <a:r>
              <a:rPr lang="en-US" altLang="vi-VN" sz="3120" dirty="0" err="1">
                <a:solidFill>
                  <a:srgbClr val="FF0000"/>
                </a:solidFill>
                <a:latin typeface="Times New Roman" panose="02020603050405020304" pitchFamily="18" charset="0"/>
              </a:rPr>
              <a:t>hoạch</a:t>
            </a:r>
            <a:r>
              <a:rPr lang="en-US" altLang="vi-VN" sz="3120" dirty="0">
                <a:solidFill>
                  <a:srgbClr val="FF0000"/>
                </a:solidFill>
                <a:latin typeface="Times New Roman" panose="02020603050405020304" pitchFamily="18" charset="0"/>
              </a:rPr>
              <a:t> </a:t>
            </a:r>
            <a:r>
              <a:rPr lang="en-US" altLang="vi-VN" sz="3120" dirty="0" err="1">
                <a:solidFill>
                  <a:srgbClr val="FF0000"/>
                </a:solidFill>
                <a:latin typeface="Times New Roman" panose="02020603050405020304" pitchFamily="18" charset="0"/>
              </a:rPr>
              <a:t>hóa</a:t>
            </a:r>
            <a:r>
              <a:rPr lang="en-US" altLang="vi-VN" sz="3120" dirty="0">
                <a:solidFill>
                  <a:srgbClr val="FF0000"/>
                </a:solidFill>
                <a:latin typeface="Times New Roman" panose="02020603050405020304" pitchFamily="18" charset="0"/>
              </a:rPr>
              <a:t> </a:t>
            </a:r>
            <a:r>
              <a:rPr lang="en-US" altLang="vi-VN" sz="3120" dirty="0" err="1">
                <a:solidFill>
                  <a:srgbClr val="FF0000"/>
                </a:solidFill>
                <a:latin typeface="Times New Roman" panose="02020603050405020304" pitchFamily="18" charset="0"/>
              </a:rPr>
              <a:t>gia</a:t>
            </a:r>
            <a:r>
              <a:rPr lang="en-US" altLang="vi-VN" sz="3120" dirty="0">
                <a:solidFill>
                  <a:srgbClr val="FF0000"/>
                </a:solidFill>
                <a:latin typeface="Times New Roman" panose="02020603050405020304" pitchFamily="18" charset="0"/>
              </a:rPr>
              <a:t> </a:t>
            </a:r>
            <a:r>
              <a:rPr lang="en-US" altLang="vi-VN" sz="3120" dirty="0" err="1">
                <a:solidFill>
                  <a:srgbClr val="FF0000"/>
                </a:solidFill>
                <a:latin typeface="Times New Roman" panose="02020603050405020304" pitchFamily="18" charset="0"/>
              </a:rPr>
              <a:t>đình</a:t>
            </a:r>
            <a:r>
              <a:rPr lang="en-US" altLang="vi-VN" sz="3120" dirty="0">
                <a:solidFill>
                  <a:srgbClr val="FF0000"/>
                </a:solidFill>
                <a:latin typeface="Times New Roman" panose="02020603050405020304" pitchFamily="18" charset="0"/>
              </a:rPr>
              <a:t> </a:t>
            </a:r>
            <a:r>
              <a:rPr lang="en-US" altLang="vi-VN" sz="3120" dirty="0" err="1">
                <a:solidFill>
                  <a:srgbClr val="FF0000"/>
                </a:solidFill>
                <a:latin typeface="Times New Roman" panose="02020603050405020304" pitchFamily="18" charset="0"/>
              </a:rPr>
              <a:t>của</a:t>
            </a:r>
            <a:r>
              <a:rPr lang="en-US" altLang="vi-VN" sz="3120" dirty="0">
                <a:solidFill>
                  <a:srgbClr val="FF0000"/>
                </a:solidFill>
                <a:latin typeface="Times New Roman" panose="02020603050405020304" pitchFamily="18" charset="0"/>
              </a:rPr>
              <a:t> </a:t>
            </a:r>
            <a:r>
              <a:rPr lang="en-US" altLang="vi-VN" sz="3120" dirty="0" err="1">
                <a:solidFill>
                  <a:srgbClr val="FF0000"/>
                </a:solidFill>
                <a:latin typeface="Times New Roman" panose="02020603050405020304" pitchFamily="18" charset="0"/>
              </a:rPr>
              <a:t>nhà</a:t>
            </a:r>
            <a:r>
              <a:rPr lang="en-US" altLang="vi-VN" sz="3120" dirty="0">
                <a:solidFill>
                  <a:srgbClr val="FF0000"/>
                </a:solidFill>
                <a:latin typeface="Times New Roman" panose="02020603050405020304" pitchFamily="18" charset="0"/>
              </a:rPr>
              <a:t> </a:t>
            </a:r>
            <a:r>
              <a:rPr lang="en-US" altLang="vi-VN" sz="3120" dirty="0" err="1">
                <a:solidFill>
                  <a:srgbClr val="FF0000"/>
                </a:solidFill>
                <a:latin typeface="Times New Roman" panose="02020603050405020304" pitchFamily="18" charset="0"/>
              </a:rPr>
              <a:t>nước</a:t>
            </a:r>
            <a:r>
              <a:rPr lang="en-US" altLang="vi-VN" sz="3120"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913282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441"/>
                                        </p:tgtEl>
                                        <p:attrNameLst>
                                          <p:attrName>style.visibility</p:attrName>
                                        </p:attrNameLst>
                                      </p:cBhvr>
                                      <p:to>
                                        <p:strVal val="visible"/>
                                      </p:to>
                                    </p:set>
                                    <p:anim calcmode="discrete" valueType="clr">
                                      <p:cBhvr override="childStyle">
                                        <p:cTn id="7" dur="80"/>
                                        <p:tgtEl>
                                          <p:spTgt spid="1844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41"/>
                                        </p:tgtEl>
                                        <p:attrNameLst>
                                          <p:attrName>fillcolor</p:attrName>
                                        </p:attrNameLst>
                                      </p:cBhvr>
                                      <p:tavLst>
                                        <p:tav tm="0">
                                          <p:val>
                                            <p:clrVal>
                                              <a:schemeClr val="accent2"/>
                                            </p:clrVal>
                                          </p:val>
                                        </p:tav>
                                        <p:tav tm="50000">
                                          <p:val>
                                            <p:clrVal>
                                              <a:schemeClr val="hlink"/>
                                            </p:clrVal>
                                          </p:val>
                                        </p:tav>
                                      </p:tavLst>
                                    </p:anim>
                                    <p:set>
                                      <p:cBhvr>
                                        <p:cTn id="9" dur="80"/>
                                        <p:tgtEl>
                                          <p:spTgt spid="184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1887200" cy="6858000"/>
          </a:xfrm>
          <a:prstGeom prst="rect">
            <a:avLst/>
          </a:prstGeom>
        </p:spPr>
      </p:pic>
    </p:spTree>
    <p:extLst>
      <p:ext uri="{BB962C8B-B14F-4D97-AF65-F5344CB8AC3E}">
        <p14:creationId xmlns:p14="http://schemas.microsoft.com/office/powerpoint/2010/main" val="2583882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784"/>
            <a:ext cx="11811000" cy="6843215"/>
          </a:xfrm>
          <a:prstGeom prst="rect">
            <a:avLst/>
          </a:prstGeom>
        </p:spPr>
      </p:pic>
    </p:spTree>
    <p:extLst>
      <p:ext uri="{BB962C8B-B14F-4D97-AF65-F5344CB8AC3E}">
        <p14:creationId xmlns:p14="http://schemas.microsoft.com/office/powerpoint/2010/main" val="1026052372"/>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485900" y="613530"/>
            <a:ext cx="8915400" cy="50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0" hangingPunct="0">
              <a:spcBef>
                <a:spcPct val="50000"/>
              </a:spcBef>
            </a:pPr>
            <a:r>
              <a:rPr lang="en-US" altLang="en-US" sz="2730" b="1">
                <a:solidFill>
                  <a:srgbClr val="0000FF"/>
                </a:solidFill>
              </a:rPr>
              <a:t>    Một từ gồm 4 chữ cái nói lên đặc điểm dân số nước ta.</a:t>
            </a:r>
          </a:p>
        </p:txBody>
      </p:sp>
      <p:graphicFrame>
        <p:nvGraphicFramePr>
          <p:cNvPr id="5" name="Group 3"/>
          <p:cNvGraphicFramePr/>
          <p:nvPr/>
        </p:nvGraphicFramePr>
        <p:xfrm>
          <a:off x="2154555" y="1164551"/>
          <a:ext cx="7503796" cy="1278493"/>
        </p:xfrm>
        <a:graphic>
          <a:graphicData uri="http://schemas.openxmlformats.org/drawingml/2006/table">
            <a:tbl>
              <a:tblPr/>
              <a:tblGrid>
                <a:gridCol w="1875949"/>
                <a:gridCol w="1875949"/>
                <a:gridCol w="1875949"/>
                <a:gridCol w="1875949"/>
              </a:tblGrid>
              <a:tr h="1278493">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7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89154" marR="89154" marT="44598" marB="445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7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89154" marR="89154" marT="44598" marB="445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7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89154" marR="89154" marT="44598" marB="445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7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89154" marR="89154" marT="44598" marB="445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11"/>
          <p:cNvGrpSpPr>
            <a:grpSpLocks/>
          </p:cNvGrpSpPr>
          <p:nvPr/>
        </p:nvGrpSpPr>
        <p:grpSpPr bwMode="auto">
          <a:xfrm>
            <a:off x="2691646" y="712590"/>
            <a:ext cx="6612255" cy="1766054"/>
            <a:chOff x="972444" y="3733800"/>
            <a:chExt cx="6781818" cy="1812382"/>
          </a:xfrm>
        </p:grpSpPr>
        <p:sp>
          <p:nvSpPr>
            <p:cNvPr id="8" name="Rectangle 7"/>
            <p:cNvSpPr>
              <a:spLocks noChangeArrowheads="1"/>
            </p:cNvSpPr>
            <p:nvPr/>
          </p:nvSpPr>
          <p:spPr bwMode="auto">
            <a:xfrm>
              <a:off x="972444" y="3741742"/>
              <a:ext cx="1066803" cy="1753611"/>
            </a:xfrm>
            <a:prstGeom prst="rect">
              <a:avLst/>
            </a:prstGeom>
            <a:noFill/>
            <a:ln w="9525">
              <a:noFill/>
              <a:miter lim="800000"/>
            </a:ln>
          </p:spPr>
          <p:txBody>
            <a:bodyPr>
              <a:spAutoFit/>
            </a:bodyPr>
            <a:lstStyle/>
            <a:p>
              <a:pPr algn="just" defTabSz="891540" eaLnBrk="0" hangingPunct="0">
                <a:spcBef>
                  <a:spcPct val="50000"/>
                </a:spcBef>
                <a:defRPr/>
              </a:pPr>
              <a:r>
                <a:rPr lang="en-US" sz="2730" b="1" dirty="0">
                  <a:solidFill>
                    <a:schemeClr val="tx1">
                      <a:lumMod val="50000"/>
                    </a:schemeClr>
                  </a:solidFill>
                  <a:latin typeface="Times New Roman" panose="02020603050405020304"/>
                </a:rPr>
                <a:t>    </a:t>
              </a:r>
              <a:r>
                <a:rPr lang="en-US" sz="7800" b="1" dirty="0">
                  <a:solidFill>
                    <a:srgbClr val="FF0000"/>
                  </a:solidFill>
                  <a:latin typeface="Times New Roman" panose="02020603050405020304"/>
                </a:rPr>
                <a:t>Đ</a:t>
              </a:r>
            </a:p>
          </p:txBody>
        </p:sp>
        <p:sp>
          <p:nvSpPr>
            <p:cNvPr id="9" name="Rectangle 8"/>
            <p:cNvSpPr>
              <a:spLocks noChangeArrowheads="1"/>
            </p:cNvSpPr>
            <p:nvPr/>
          </p:nvSpPr>
          <p:spPr bwMode="auto">
            <a:xfrm>
              <a:off x="2906024" y="3792571"/>
              <a:ext cx="1066803" cy="1753611"/>
            </a:xfrm>
            <a:prstGeom prst="rect">
              <a:avLst/>
            </a:prstGeom>
            <a:noFill/>
            <a:ln w="9525">
              <a:noFill/>
              <a:miter lim="800000"/>
            </a:ln>
          </p:spPr>
          <p:txBody>
            <a:bodyPr>
              <a:spAutoFit/>
            </a:bodyPr>
            <a:lstStyle/>
            <a:p>
              <a:pPr algn="just" defTabSz="891540" eaLnBrk="0" hangingPunct="0">
                <a:spcBef>
                  <a:spcPct val="50000"/>
                </a:spcBef>
                <a:defRPr/>
              </a:pPr>
              <a:r>
                <a:rPr lang="en-US" sz="2730" b="1" dirty="0">
                  <a:solidFill>
                    <a:schemeClr val="tx1">
                      <a:lumMod val="50000"/>
                    </a:schemeClr>
                  </a:solidFill>
                  <a:latin typeface="Times New Roman" panose="02020603050405020304"/>
                </a:rPr>
                <a:t>    </a:t>
              </a:r>
              <a:r>
                <a:rPr lang="en-US" sz="7800" b="1" dirty="0">
                  <a:solidFill>
                    <a:srgbClr val="FF0000"/>
                  </a:solidFill>
                  <a:latin typeface="Times New Roman" panose="02020603050405020304"/>
                </a:rPr>
                <a:t>Ô</a:t>
              </a:r>
            </a:p>
          </p:txBody>
        </p:sp>
        <p:sp>
          <p:nvSpPr>
            <p:cNvPr id="10" name="Rectangle 9"/>
            <p:cNvSpPr>
              <a:spLocks noChangeArrowheads="1"/>
            </p:cNvSpPr>
            <p:nvPr/>
          </p:nvSpPr>
          <p:spPr bwMode="auto">
            <a:xfrm>
              <a:off x="4912629" y="3733800"/>
              <a:ext cx="1066803" cy="1753611"/>
            </a:xfrm>
            <a:prstGeom prst="rect">
              <a:avLst/>
            </a:prstGeom>
            <a:noFill/>
            <a:ln w="9525">
              <a:noFill/>
              <a:miter lim="800000"/>
            </a:ln>
          </p:spPr>
          <p:txBody>
            <a:bodyPr>
              <a:spAutoFit/>
            </a:bodyPr>
            <a:lstStyle/>
            <a:p>
              <a:pPr algn="just" defTabSz="891540" eaLnBrk="0" hangingPunct="0">
                <a:spcBef>
                  <a:spcPct val="50000"/>
                </a:spcBef>
                <a:defRPr/>
              </a:pPr>
              <a:r>
                <a:rPr lang="en-US" sz="2730" b="1" dirty="0">
                  <a:solidFill>
                    <a:schemeClr val="tx1">
                      <a:lumMod val="50000"/>
                    </a:schemeClr>
                  </a:solidFill>
                  <a:latin typeface="Times New Roman" panose="02020603050405020304"/>
                </a:rPr>
                <a:t>    </a:t>
              </a:r>
              <a:r>
                <a:rPr lang="en-US" sz="7800" b="1" dirty="0">
                  <a:solidFill>
                    <a:srgbClr val="FF0000"/>
                  </a:solidFill>
                  <a:latin typeface="Times New Roman" panose="02020603050405020304"/>
                </a:rPr>
                <a:t>N</a:t>
              </a:r>
            </a:p>
          </p:txBody>
        </p:sp>
        <p:sp>
          <p:nvSpPr>
            <p:cNvPr id="11" name="Rectangle 10"/>
            <p:cNvSpPr>
              <a:spLocks noChangeArrowheads="1"/>
            </p:cNvSpPr>
            <p:nvPr/>
          </p:nvSpPr>
          <p:spPr bwMode="auto">
            <a:xfrm>
              <a:off x="6687459" y="3733800"/>
              <a:ext cx="1066803" cy="1753611"/>
            </a:xfrm>
            <a:prstGeom prst="rect">
              <a:avLst/>
            </a:prstGeom>
            <a:noFill/>
            <a:ln w="9525">
              <a:noFill/>
              <a:miter lim="800000"/>
            </a:ln>
          </p:spPr>
          <p:txBody>
            <a:bodyPr>
              <a:spAutoFit/>
            </a:bodyPr>
            <a:lstStyle/>
            <a:p>
              <a:pPr algn="just" defTabSz="891540" eaLnBrk="0" hangingPunct="0">
                <a:spcBef>
                  <a:spcPct val="50000"/>
                </a:spcBef>
                <a:defRPr/>
              </a:pPr>
              <a:r>
                <a:rPr lang="en-US" sz="2730" b="1" dirty="0">
                  <a:solidFill>
                    <a:schemeClr val="tx1">
                      <a:lumMod val="50000"/>
                    </a:schemeClr>
                  </a:solidFill>
                  <a:latin typeface="Times New Roman" panose="02020603050405020304"/>
                </a:rPr>
                <a:t>    </a:t>
              </a:r>
              <a:r>
                <a:rPr lang="en-US" sz="7800" b="1" dirty="0">
                  <a:solidFill>
                    <a:srgbClr val="FF0000"/>
                  </a:solidFill>
                  <a:latin typeface="Times New Roman" panose="02020603050405020304"/>
                </a:rPr>
                <a:t>G</a:t>
              </a:r>
            </a:p>
          </p:txBody>
        </p:sp>
      </p:grpSp>
      <p:sp>
        <p:nvSpPr>
          <p:cNvPr id="13" name="Rectangle 2"/>
          <p:cNvSpPr txBox="1">
            <a:spLocks noChangeArrowheads="1"/>
          </p:cNvSpPr>
          <p:nvPr/>
        </p:nvSpPr>
        <p:spPr bwMode="auto">
          <a:xfrm>
            <a:off x="1485900" y="2176820"/>
            <a:ext cx="891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730" b="1">
                <a:solidFill>
                  <a:srgbClr val="0000FF"/>
                </a:solidFill>
              </a:rPr>
              <a:t>Một từ gồm 5 chữ cái nói về tốc độ tăng dân số ở nước ta.</a:t>
            </a:r>
          </a:p>
        </p:txBody>
      </p:sp>
      <p:sp>
        <p:nvSpPr>
          <p:cNvPr id="40980" name="Rectangle 15"/>
          <p:cNvSpPr>
            <a:spLocks noChangeArrowheads="1"/>
          </p:cNvSpPr>
          <p:nvPr/>
        </p:nvSpPr>
        <p:spPr bwMode="auto">
          <a:xfrm>
            <a:off x="1485900" y="85725"/>
            <a:ext cx="8915400" cy="56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2730">
                <a:solidFill>
                  <a:srgbClr val="000000"/>
                </a:solidFill>
              </a:rPr>
              <a:t>    </a:t>
            </a:r>
            <a:r>
              <a:rPr lang="en-US" sz="2730" b="1">
                <a:solidFill>
                  <a:srgbClr val="0000FF"/>
                </a:solidFill>
              </a:rPr>
              <a:t>Trò chơi:</a:t>
            </a:r>
            <a:r>
              <a:rPr lang="en-US" sz="2730">
                <a:solidFill>
                  <a:srgbClr val="0000FF"/>
                </a:solidFill>
              </a:rPr>
              <a:t> </a:t>
            </a:r>
            <a:r>
              <a:rPr lang="en-US" sz="3120" b="1">
                <a:solidFill>
                  <a:srgbClr val="FF0000"/>
                </a:solidFill>
              </a:rPr>
              <a:t>Ô CHỮ KÌ DIỆU</a:t>
            </a:r>
          </a:p>
        </p:txBody>
      </p:sp>
      <p:graphicFrame>
        <p:nvGraphicFramePr>
          <p:cNvPr id="14" name="Group 3"/>
          <p:cNvGraphicFramePr/>
          <p:nvPr/>
        </p:nvGraphicFramePr>
        <p:xfrm>
          <a:off x="2002869" y="3134916"/>
          <a:ext cx="7726680" cy="1132999"/>
        </p:xfrm>
        <a:graphic>
          <a:graphicData uri="http://schemas.openxmlformats.org/drawingml/2006/table">
            <a:tbl>
              <a:tblPr/>
              <a:tblGrid>
                <a:gridCol w="1676591"/>
                <a:gridCol w="1530477"/>
                <a:gridCol w="1436989"/>
                <a:gridCol w="1571339"/>
                <a:gridCol w="1511284"/>
              </a:tblGrid>
              <a:tr h="1132999">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700" b="0" i="0" u="none" strike="noStrike" cap="none" normalizeH="0" baseline="0" dirty="0" smtClean="0">
                        <a:ln>
                          <a:noFill/>
                        </a:ln>
                        <a:solidFill>
                          <a:srgbClr val="FF3300"/>
                        </a:solidFill>
                        <a:effectLst/>
                        <a:latin typeface="Arial" panose="020B0604020202020204" pitchFamily="34" charset="0"/>
                      </a:endParaRPr>
                    </a:p>
                  </a:txBody>
                  <a:tcPr marL="89154" marR="89154" marT="44622" marB="44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700" b="0" i="0" u="none" strike="noStrike" cap="none" normalizeH="0" baseline="0" dirty="0" smtClean="0">
                        <a:ln>
                          <a:noFill/>
                        </a:ln>
                        <a:solidFill>
                          <a:srgbClr val="FF3300"/>
                        </a:solidFill>
                        <a:effectLst/>
                        <a:latin typeface="Arial" panose="020B0604020202020204" pitchFamily="34" charset="0"/>
                      </a:endParaRPr>
                    </a:p>
                  </a:txBody>
                  <a:tcPr marL="89154" marR="89154" marT="44622" marB="44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700" b="0" i="0" u="none" strike="noStrike" cap="none" normalizeH="0" baseline="0" dirty="0" smtClean="0">
                        <a:ln>
                          <a:noFill/>
                        </a:ln>
                        <a:solidFill>
                          <a:srgbClr val="FF3300"/>
                        </a:solidFill>
                        <a:effectLst/>
                        <a:latin typeface="Arial" panose="020B0604020202020204" pitchFamily="34" charset="0"/>
                      </a:endParaRPr>
                    </a:p>
                  </a:txBody>
                  <a:tcPr marL="89154" marR="89154" marT="44622" marB="44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700" b="0" i="0" u="none" strike="noStrike" cap="none" normalizeH="0" baseline="0" dirty="0" smtClean="0">
                        <a:ln>
                          <a:noFill/>
                        </a:ln>
                        <a:solidFill>
                          <a:srgbClr val="FF3300"/>
                        </a:solidFill>
                        <a:effectLst/>
                        <a:latin typeface="Arial" panose="020B0604020202020204" pitchFamily="34" charset="0"/>
                      </a:endParaRPr>
                    </a:p>
                  </a:txBody>
                  <a:tcPr marL="89154" marR="89154" marT="44622" marB="44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tab pos="1261745" algn="l"/>
                        </a:tabLst>
                      </a:pPr>
                      <a:endParaRPr kumimoji="0" lang="en-US" sz="2700" b="0" i="0" u="none" strike="noStrike" cap="none" normalizeH="0" baseline="0" dirty="0" smtClean="0">
                        <a:ln>
                          <a:noFill/>
                        </a:ln>
                        <a:solidFill>
                          <a:srgbClr val="FF3300"/>
                        </a:solidFill>
                        <a:effectLst/>
                        <a:latin typeface="Arial" panose="020B0604020202020204" pitchFamily="34" charset="0"/>
                      </a:endParaRPr>
                    </a:p>
                  </a:txBody>
                  <a:tcPr marL="89154" marR="89154" marT="44622" marB="446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3" name="Group 23"/>
          <p:cNvGrpSpPr>
            <a:grpSpLocks/>
          </p:cNvGrpSpPr>
          <p:nvPr/>
        </p:nvGrpSpPr>
        <p:grpSpPr bwMode="auto">
          <a:xfrm>
            <a:off x="2451735" y="2611756"/>
            <a:ext cx="7164825" cy="1750576"/>
            <a:chOff x="896256" y="5043720"/>
            <a:chExt cx="7347864" cy="1794238"/>
          </a:xfrm>
        </p:grpSpPr>
        <p:sp>
          <p:nvSpPr>
            <p:cNvPr id="18" name="Rectangle 17"/>
            <p:cNvSpPr>
              <a:spLocks noChangeArrowheads="1"/>
            </p:cNvSpPr>
            <p:nvPr/>
          </p:nvSpPr>
          <p:spPr bwMode="auto">
            <a:xfrm>
              <a:off x="896256" y="5061171"/>
              <a:ext cx="1066702" cy="1754577"/>
            </a:xfrm>
            <a:prstGeom prst="rect">
              <a:avLst/>
            </a:prstGeom>
            <a:noFill/>
            <a:ln w="9525">
              <a:noFill/>
              <a:miter lim="800000"/>
            </a:ln>
          </p:spPr>
          <p:txBody>
            <a:bodyPr>
              <a:spAutoFit/>
            </a:bodyPr>
            <a:lstStyle/>
            <a:p>
              <a:pPr algn="just" defTabSz="891540" eaLnBrk="0" hangingPunct="0">
                <a:spcBef>
                  <a:spcPct val="50000"/>
                </a:spcBef>
                <a:defRPr/>
              </a:pPr>
              <a:r>
                <a:rPr lang="en-US" sz="2730" b="1" dirty="0">
                  <a:solidFill>
                    <a:schemeClr val="tx1">
                      <a:lumMod val="50000"/>
                    </a:schemeClr>
                  </a:solidFill>
                  <a:latin typeface="Times New Roman" panose="02020603050405020304"/>
                </a:rPr>
                <a:t>    </a:t>
              </a:r>
              <a:r>
                <a:rPr lang="en-US" sz="7800" b="1" dirty="0">
                  <a:solidFill>
                    <a:srgbClr val="FF0000"/>
                  </a:solidFill>
                  <a:latin typeface="Times New Roman" panose="02020603050405020304"/>
                </a:rPr>
                <a:t>N</a:t>
              </a:r>
            </a:p>
          </p:txBody>
        </p:sp>
        <p:sp>
          <p:nvSpPr>
            <p:cNvPr id="19" name="Rectangle 18"/>
            <p:cNvSpPr>
              <a:spLocks noChangeArrowheads="1"/>
            </p:cNvSpPr>
            <p:nvPr/>
          </p:nvSpPr>
          <p:spPr bwMode="auto">
            <a:xfrm>
              <a:off x="2482024" y="5069103"/>
              <a:ext cx="1066702" cy="1754577"/>
            </a:xfrm>
            <a:prstGeom prst="rect">
              <a:avLst/>
            </a:prstGeom>
            <a:noFill/>
            <a:ln w="9525">
              <a:noFill/>
              <a:miter lim="800000"/>
            </a:ln>
          </p:spPr>
          <p:txBody>
            <a:bodyPr>
              <a:spAutoFit/>
            </a:bodyPr>
            <a:lstStyle/>
            <a:p>
              <a:pPr algn="just" defTabSz="891540" eaLnBrk="0" hangingPunct="0">
                <a:spcBef>
                  <a:spcPct val="50000"/>
                </a:spcBef>
                <a:defRPr/>
              </a:pPr>
              <a:r>
                <a:rPr lang="en-US" sz="2730" b="1" dirty="0">
                  <a:solidFill>
                    <a:schemeClr val="tx1">
                      <a:lumMod val="50000"/>
                    </a:schemeClr>
                  </a:solidFill>
                  <a:latin typeface="Times New Roman" panose="02020603050405020304"/>
                </a:rPr>
                <a:t>    </a:t>
              </a:r>
              <a:r>
                <a:rPr lang="en-US" sz="7800" b="1" dirty="0">
                  <a:solidFill>
                    <a:srgbClr val="FF0000"/>
                  </a:solidFill>
                  <a:latin typeface="Times New Roman" panose="02020603050405020304"/>
                </a:rPr>
                <a:t>H</a:t>
              </a:r>
            </a:p>
          </p:txBody>
        </p:sp>
        <p:sp>
          <p:nvSpPr>
            <p:cNvPr id="20" name="Rectangle 19"/>
            <p:cNvSpPr>
              <a:spLocks noChangeArrowheads="1"/>
            </p:cNvSpPr>
            <p:nvPr/>
          </p:nvSpPr>
          <p:spPr bwMode="auto">
            <a:xfrm>
              <a:off x="5532919" y="5083381"/>
              <a:ext cx="1066702" cy="1754577"/>
            </a:xfrm>
            <a:prstGeom prst="rect">
              <a:avLst/>
            </a:prstGeom>
            <a:noFill/>
            <a:ln w="9525">
              <a:noFill/>
              <a:miter lim="800000"/>
            </a:ln>
          </p:spPr>
          <p:txBody>
            <a:bodyPr>
              <a:spAutoFit/>
            </a:bodyPr>
            <a:lstStyle/>
            <a:p>
              <a:pPr algn="just" defTabSz="891540" eaLnBrk="0" hangingPunct="0">
                <a:spcBef>
                  <a:spcPct val="50000"/>
                </a:spcBef>
                <a:defRPr/>
              </a:pPr>
              <a:r>
                <a:rPr lang="en-US" sz="2730" b="1" dirty="0">
                  <a:solidFill>
                    <a:schemeClr val="tx1">
                      <a:lumMod val="50000"/>
                    </a:schemeClr>
                  </a:solidFill>
                  <a:latin typeface="Times New Roman" panose="02020603050405020304"/>
                </a:rPr>
                <a:t>    </a:t>
              </a:r>
              <a:r>
                <a:rPr lang="en-US" sz="7800" b="1" dirty="0">
                  <a:solidFill>
                    <a:srgbClr val="FF0000"/>
                  </a:solidFill>
                  <a:latin typeface="Times New Roman" panose="02020603050405020304"/>
                </a:rPr>
                <a:t>N</a:t>
              </a:r>
            </a:p>
          </p:txBody>
        </p:sp>
        <p:sp>
          <p:nvSpPr>
            <p:cNvPr id="21" name="Rectangle 20"/>
            <p:cNvSpPr>
              <a:spLocks noChangeArrowheads="1"/>
            </p:cNvSpPr>
            <p:nvPr/>
          </p:nvSpPr>
          <p:spPr bwMode="auto">
            <a:xfrm>
              <a:off x="7177418" y="5083381"/>
              <a:ext cx="1066702" cy="1754577"/>
            </a:xfrm>
            <a:prstGeom prst="rect">
              <a:avLst/>
            </a:prstGeom>
            <a:noFill/>
            <a:ln w="9525">
              <a:noFill/>
              <a:miter lim="800000"/>
            </a:ln>
          </p:spPr>
          <p:txBody>
            <a:bodyPr>
              <a:spAutoFit/>
            </a:bodyPr>
            <a:lstStyle/>
            <a:p>
              <a:pPr algn="just" defTabSz="891540" eaLnBrk="0" hangingPunct="0">
                <a:spcBef>
                  <a:spcPct val="50000"/>
                </a:spcBef>
                <a:defRPr/>
              </a:pPr>
              <a:r>
                <a:rPr lang="en-US" sz="2730" b="1" dirty="0">
                  <a:solidFill>
                    <a:schemeClr val="tx1">
                      <a:lumMod val="50000"/>
                    </a:schemeClr>
                  </a:solidFill>
                  <a:latin typeface="Times New Roman" panose="02020603050405020304"/>
                </a:rPr>
                <a:t>    </a:t>
              </a:r>
              <a:r>
                <a:rPr lang="en-US" sz="7800" b="1" dirty="0">
                  <a:solidFill>
                    <a:srgbClr val="FF0000"/>
                  </a:solidFill>
                  <a:latin typeface="Times New Roman" panose="02020603050405020304"/>
                </a:rPr>
                <a:t>H</a:t>
              </a:r>
            </a:p>
          </p:txBody>
        </p:sp>
        <p:sp>
          <p:nvSpPr>
            <p:cNvPr id="22" name="Rectangle 21"/>
            <p:cNvSpPr>
              <a:spLocks noChangeArrowheads="1"/>
            </p:cNvSpPr>
            <p:nvPr/>
          </p:nvSpPr>
          <p:spPr bwMode="auto">
            <a:xfrm>
              <a:off x="4121760" y="5043720"/>
              <a:ext cx="1066702" cy="1754577"/>
            </a:xfrm>
            <a:prstGeom prst="rect">
              <a:avLst/>
            </a:prstGeom>
            <a:noFill/>
            <a:ln w="9525">
              <a:noFill/>
              <a:miter lim="800000"/>
            </a:ln>
          </p:spPr>
          <p:txBody>
            <a:bodyPr>
              <a:spAutoFit/>
            </a:bodyPr>
            <a:lstStyle/>
            <a:p>
              <a:pPr algn="just" defTabSz="891540" eaLnBrk="0" hangingPunct="0">
                <a:spcBef>
                  <a:spcPct val="50000"/>
                </a:spcBef>
                <a:defRPr/>
              </a:pPr>
              <a:r>
                <a:rPr lang="en-US" sz="2730" b="1" dirty="0">
                  <a:solidFill>
                    <a:schemeClr val="tx1">
                      <a:lumMod val="50000"/>
                    </a:schemeClr>
                  </a:solidFill>
                  <a:latin typeface="Times New Roman" panose="02020603050405020304"/>
                </a:rPr>
                <a:t>    </a:t>
              </a:r>
              <a:r>
                <a:rPr lang="en-US" sz="7800" b="1" dirty="0">
                  <a:solidFill>
                    <a:srgbClr val="FF0000"/>
                  </a:solidFill>
                  <a:latin typeface="Times New Roman" panose="02020603050405020304"/>
                </a:rPr>
                <a:t>A</a:t>
              </a:r>
            </a:p>
          </p:txBody>
        </p:sp>
      </p:grpSp>
      <p:sp>
        <p:nvSpPr>
          <p:cNvPr id="25" name="Text Box 2"/>
          <p:cNvSpPr txBox="1">
            <a:spLocks noChangeArrowheads="1"/>
          </p:cNvSpPr>
          <p:nvPr/>
        </p:nvSpPr>
        <p:spPr bwMode="auto">
          <a:xfrm>
            <a:off x="1485900" y="4489252"/>
            <a:ext cx="9039225" cy="47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535" b="1">
                <a:solidFill>
                  <a:srgbClr val="0000FF"/>
                </a:solidFill>
              </a:rPr>
              <a:t>Một từ gồm 8 chữ cái nói lên hậu quả của sự tăng dân số nhanh.</a:t>
            </a:r>
          </a:p>
        </p:txBody>
      </p:sp>
      <p:graphicFrame>
        <p:nvGraphicFramePr>
          <p:cNvPr id="26" name="Group 3"/>
          <p:cNvGraphicFramePr/>
          <p:nvPr/>
        </p:nvGraphicFramePr>
        <p:xfrm>
          <a:off x="1694855" y="5190411"/>
          <a:ext cx="8296272" cy="930236"/>
        </p:xfrm>
        <a:graphic>
          <a:graphicData uri="http://schemas.openxmlformats.org/drawingml/2006/table">
            <a:tbl>
              <a:tblPr/>
              <a:tblGrid>
                <a:gridCol w="1037034"/>
                <a:gridCol w="1037034"/>
                <a:gridCol w="1037034"/>
                <a:gridCol w="1037034"/>
                <a:gridCol w="1037034"/>
                <a:gridCol w="1037034"/>
                <a:gridCol w="1037034"/>
                <a:gridCol w="1037034"/>
              </a:tblGrid>
              <a:tr h="930236">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700" b="0" i="0" u="none" strike="noStrike" cap="none" normalizeH="0" baseline="0" dirty="0" smtClean="0">
                        <a:ln>
                          <a:noFill/>
                        </a:ln>
                        <a:solidFill>
                          <a:schemeClr val="tx1"/>
                        </a:solidFill>
                        <a:effectLst/>
                        <a:latin typeface="Arial" panose="020B0604020202020204" pitchFamily="34" charset="0"/>
                      </a:endParaRPr>
                    </a:p>
                  </a:txBody>
                  <a:tcPr marL="89156" marR="89156" marT="44592" marB="445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700" b="0" i="0" u="none" strike="noStrike" cap="none" normalizeH="0" baseline="0" dirty="0" smtClean="0">
                        <a:ln>
                          <a:noFill/>
                        </a:ln>
                        <a:solidFill>
                          <a:schemeClr val="tx1"/>
                        </a:solidFill>
                        <a:effectLst/>
                        <a:latin typeface="Arial" panose="020B0604020202020204" pitchFamily="34" charset="0"/>
                      </a:endParaRPr>
                    </a:p>
                  </a:txBody>
                  <a:tcPr marL="89156" marR="89156" marT="44592" marB="44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700" b="0" i="0" u="none" strike="noStrike" cap="none" normalizeH="0" baseline="0" dirty="0" smtClean="0">
                        <a:ln>
                          <a:noFill/>
                        </a:ln>
                        <a:solidFill>
                          <a:schemeClr val="tx1"/>
                        </a:solidFill>
                        <a:effectLst/>
                        <a:latin typeface="Arial" panose="020B0604020202020204" pitchFamily="34" charset="0"/>
                      </a:endParaRPr>
                    </a:p>
                  </a:txBody>
                  <a:tcPr marL="89156" marR="89156" marT="44592" marB="44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700" b="0" i="0" u="none" strike="noStrike" cap="none" normalizeH="0" baseline="0" dirty="0" smtClean="0">
                        <a:ln>
                          <a:noFill/>
                        </a:ln>
                        <a:solidFill>
                          <a:schemeClr val="tx1"/>
                        </a:solidFill>
                        <a:effectLst/>
                        <a:latin typeface="Arial" panose="020B0604020202020204" pitchFamily="34" charset="0"/>
                      </a:endParaRPr>
                    </a:p>
                  </a:txBody>
                  <a:tcPr marL="89156" marR="89156" marT="44592" marB="44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700" b="0" i="0" u="none" strike="noStrike" cap="none" normalizeH="0" baseline="0" dirty="0" smtClean="0">
                        <a:ln>
                          <a:noFill/>
                        </a:ln>
                        <a:solidFill>
                          <a:schemeClr val="tx1"/>
                        </a:solidFill>
                        <a:effectLst/>
                        <a:latin typeface="Arial" panose="020B0604020202020204" pitchFamily="34" charset="0"/>
                      </a:endParaRPr>
                    </a:p>
                  </a:txBody>
                  <a:tcPr marL="89156" marR="89156" marT="44592" marB="44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700" b="0" i="0" u="none" strike="noStrike" cap="none" normalizeH="0" baseline="0" dirty="0" smtClean="0">
                        <a:ln>
                          <a:noFill/>
                        </a:ln>
                        <a:solidFill>
                          <a:schemeClr val="tx1"/>
                        </a:solidFill>
                        <a:effectLst/>
                        <a:latin typeface="Arial" panose="020B0604020202020204" pitchFamily="34" charset="0"/>
                      </a:endParaRPr>
                    </a:p>
                  </a:txBody>
                  <a:tcPr marL="89156" marR="89156" marT="44592" marB="44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700" b="0" i="0" u="none" strike="noStrike" cap="none" normalizeH="0" baseline="0" dirty="0" smtClean="0">
                        <a:ln>
                          <a:noFill/>
                        </a:ln>
                        <a:solidFill>
                          <a:schemeClr val="tx1"/>
                        </a:solidFill>
                        <a:effectLst/>
                        <a:latin typeface="Arial" panose="020B0604020202020204" pitchFamily="34" charset="0"/>
                      </a:endParaRPr>
                    </a:p>
                  </a:txBody>
                  <a:tcPr marL="89156" marR="89156" marT="44592" marB="44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700" b="0" i="0" u="none" strike="noStrike" cap="none" normalizeH="0" baseline="0" dirty="0" smtClean="0">
                        <a:ln>
                          <a:noFill/>
                        </a:ln>
                        <a:solidFill>
                          <a:schemeClr val="tx1"/>
                        </a:solidFill>
                        <a:effectLst/>
                        <a:latin typeface="Arial" panose="020B0604020202020204" pitchFamily="34" charset="0"/>
                      </a:endParaRPr>
                    </a:p>
                  </a:txBody>
                  <a:tcPr marL="89156" marR="89156" marT="44592" marB="445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 name="Group 23"/>
          <p:cNvGrpSpPr>
            <a:grpSpLocks/>
          </p:cNvGrpSpPr>
          <p:nvPr/>
        </p:nvGrpSpPr>
        <p:grpSpPr bwMode="auto">
          <a:xfrm>
            <a:off x="1676282" y="5004673"/>
            <a:ext cx="8310205" cy="1324928"/>
            <a:chOff x="83" y="1732"/>
            <a:chExt cx="5414" cy="1102"/>
          </a:xfrm>
        </p:grpSpPr>
        <p:sp>
          <p:nvSpPr>
            <p:cNvPr id="41023" name="Text Box 24"/>
            <p:cNvSpPr txBox="1">
              <a:spLocks noChangeArrowheads="1"/>
            </p:cNvSpPr>
            <p:nvPr/>
          </p:nvSpPr>
          <p:spPr bwMode="auto">
            <a:xfrm>
              <a:off x="83" y="1754"/>
              <a:ext cx="710"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5850" b="1">
                  <a:solidFill>
                    <a:srgbClr val="FF3300"/>
                  </a:solidFill>
                </a:rPr>
                <a:t> </a:t>
              </a:r>
              <a:r>
                <a:rPr lang="en-US" altLang="en-US" sz="7800" b="1">
                  <a:solidFill>
                    <a:srgbClr val="FF3300"/>
                  </a:solidFill>
                </a:rPr>
                <a:t>N</a:t>
              </a:r>
            </a:p>
          </p:txBody>
        </p:sp>
        <p:sp>
          <p:nvSpPr>
            <p:cNvPr id="41024" name="Text Box 25"/>
            <p:cNvSpPr txBox="1">
              <a:spLocks noChangeArrowheads="1"/>
            </p:cNvSpPr>
            <p:nvPr/>
          </p:nvSpPr>
          <p:spPr bwMode="auto">
            <a:xfrm>
              <a:off x="829" y="1732"/>
              <a:ext cx="624"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800" b="1">
                  <a:solidFill>
                    <a:srgbClr val="FF0000"/>
                  </a:solidFill>
                </a:rPr>
                <a:t>G</a:t>
              </a:r>
            </a:p>
          </p:txBody>
        </p:sp>
        <p:sp>
          <p:nvSpPr>
            <p:cNvPr id="41025" name="Text Box 26"/>
            <p:cNvSpPr txBox="1">
              <a:spLocks noChangeArrowheads="1"/>
            </p:cNvSpPr>
            <p:nvPr/>
          </p:nvSpPr>
          <p:spPr bwMode="auto">
            <a:xfrm>
              <a:off x="1517" y="1741"/>
              <a:ext cx="624"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800" b="1">
                  <a:solidFill>
                    <a:srgbClr val="FF0000"/>
                  </a:solidFill>
                </a:rPr>
                <a:t>H</a:t>
              </a:r>
            </a:p>
          </p:txBody>
        </p:sp>
        <p:sp>
          <p:nvSpPr>
            <p:cNvPr id="41026" name="Text Box 27"/>
            <p:cNvSpPr txBox="1">
              <a:spLocks noChangeArrowheads="1"/>
            </p:cNvSpPr>
            <p:nvPr/>
          </p:nvSpPr>
          <p:spPr bwMode="auto">
            <a:xfrm>
              <a:off x="2186" y="1741"/>
              <a:ext cx="552"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800" b="1">
                  <a:solidFill>
                    <a:srgbClr val="FF0000"/>
                  </a:solidFill>
                </a:rPr>
                <a:t>E</a:t>
              </a:r>
            </a:p>
          </p:txBody>
        </p:sp>
        <p:sp>
          <p:nvSpPr>
            <p:cNvPr id="41027" name="Text Box 28"/>
            <p:cNvSpPr txBox="1">
              <a:spLocks noChangeArrowheads="1"/>
            </p:cNvSpPr>
            <p:nvPr/>
          </p:nvSpPr>
          <p:spPr bwMode="auto">
            <a:xfrm>
              <a:off x="2670" y="1761"/>
              <a:ext cx="766"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5850" b="1">
                  <a:solidFill>
                    <a:srgbClr val="FF3300"/>
                  </a:solidFill>
                </a:rPr>
                <a:t> </a:t>
              </a:r>
              <a:r>
                <a:rPr lang="en-US" altLang="en-US" sz="7800" b="1">
                  <a:solidFill>
                    <a:srgbClr val="FF0000"/>
                  </a:solidFill>
                </a:rPr>
                <a:t>O</a:t>
              </a:r>
            </a:p>
          </p:txBody>
        </p:sp>
        <p:sp>
          <p:nvSpPr>
            <p:cNvPr id="41028" name="Text Box 29"/>
            <p:cNvSpPr txBox="1">
              <a:spLocks noChangeArrowheads="1"/>
            </p:cNvSpPr>
            <p:nvPr/>
          </p:nvSpPr>
          <p:spPr bwMode="auto">
            <a:xfrm>
              <a:off x="3547" y="1741"/>
              <a:ext cx="624"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800" b="1">
                  <a:solidFill>
                    <a:srgbClr val="FF0000"/>
                  </a:solidFill>
                </a:rPr>
                <a:t>K</a:t>
              </a:r>
            </a:p>
          </p:txBody>
        </p:sp>
        <p:sp>
          <p:nvSpPr>
            <p:cNvPr id="41029" name="Text Box 30"/>
            <p:cNvSpPr txBox="1">
              <a:spLocks noChangeArrowheads="1"/>
            </p:cNvSpPr>
            <p:nvPr/>
          </p:nvSpPr>
          <p:spPr bwMode="auto">
            <a:xfrm>
              <a:off x="4210" y="1750"/>
              <a:ext cx="624"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800" b="1">
                  <a:solidFill>
                    <a:srgbClr val="FF0000"/>
                  </a:solidFill>
                </a:rPr>
                <a:t>H</a:t>
              </a:r>
            </a:p>
          </p:txBody>
        </p:sp>
        <p:sp>
          <p:nvSpPr>
            <p:cNvPr id="41030" name="Text Box 31"/>
            <p:cNvSpPr txBox="1">
              <a:spLocks noChangeArrowheads="1"/>
            </p:cNvSpPr>
            <p:nvPr/>
          </p:nvSpPr>
          <p:spPr bwMode="auto">
            <a:xfrm>
              <a:off x="4873" y="1741"/>
              <a:ext cx="624"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800" b="1">
                  <a:solidFill>
                    <a:srgbClr val="FF0000"/>
                  </a:solidFill>
                </a:rPr>
                <a:t>O</a:t>
              </a:r>
            </a:p>
          </p:txBody>
        </p:sp>
      </p:grpSp>
      <p:cxnSp>
        <p:nvCxnSpPr>
          <p:cNvPr id="30" name="Straight Connector 29"/>
          <p:cNvCxnSpPr/>
          <p:nvPr/>
        </p:nvCxnSpPr>
        <p:spPr>
          <a:xfrm>
            <a:off x="5052060" y="5063490"/>
            <a:ext cx="148590" cy="14859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flipH="1">
            <a:off x="9509760" y="4989195"/>
            <a:ext cx="297180" cy="22288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41033" name="Rectangle 36"/>
          <p:cNvSpPr>
            <a:spLocks noChangeArrowheads="1"/>
          </p:cNvSpPr>
          <p:nvPr/>
        </p:nvSpPr>
        <p:spPr bwMode="auto">
          <a:xfrm>
            <a:off x="1485900" y="85725"/>
            <a:ext cx="8915400" cy="668655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latin typeface="Arial" panose="020B0604020202020204" pitchFamily="34" charset="0"/>
            </a:endParaRPr>
          </a:p>
        </p:txBody>
      </p:sp>
    </p:spTree>
    <p:extLst>
      <p:ext uri="{BB962C8B-B14F-4D97-AF65-F5344CB8AC3E}">
        <p14:creationId xmlns:p14="http://schemas.microsoft.com/office/powerpoint/2010/main" val="3117706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lide(fromBottom)">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xit" presetSubtype="10" fill="hold" grpId="1" nodeType="clickEffect">
                                  <p:stCondLst>
                                    <p:cond delay="0"/>
                                  </p:stCondLst>
                                  <p:childTnLst>
                                    <p:animEffect transition="out" filter="blinds(horizontal)">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4"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slide(fromBottom)">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linds(horizontal)">
                                      <p:cBhvr>
                                        <p:cTn id="39" dur="500"/>
                                        <p:tgtEl>
                                          <p:spTgt spid="25"/>
                                        </p:tgtEl>
                                      </p:cBhvr>
                                    </p:animEffect>
                                  </p:childTnLst>
                                </p:cTn>
                              </p:par>
                              <p:par>
                                <p:cTn id="40" presetID="3" presetClass="entr" presetSubtype="1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grpId="1" nodeType="clickEffect">
                                  <p:stCondLst>
                                    <p:cond delay="0"/>
                                  </p:stCondLst>
                                  <p:childTnLst>
                                    <p:animEffect transition="out" filter="blinds(horizontal)">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par>
                                <p:cTn id="48" presetID="55"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1000" fill="hold"/>
                                        <p:tgtEl>
                                          <p:spTgt spid="6"/>
                                        </p:tgtEl>
                                        <p:attrNameLst>
                                          <p:attrName>ppt_w</p:attrName>
                                        </p:attrNameLst>
                                      </p:cBhvr>
                                      <p:tavLst>
                                        <p:tav tm="0">
                                          <p:val>
                                            <p:strVal val="#ppt_w*0.70"/>
                                          </p:val>
                                        </p:tav>
                                        <p:tav tm="100000">
                                          <p:val>
                                            <p:strVal val="#ppt_w"/>
                                          </p:val>
                                        </p:tav>
                                      </p:tavLst>
                                    </p:anim>
                                    <p:anim calcmode="lin" valueType="num">
                                      <p:cBhvr>
                                        <p:cTn id="51" dur="1000" fill="hold"/>
                                        <p:tgtEl>
                                          <p:spTgt spid="6"/>
                                        </p:tgtEl>
                                        <p:attrNameLst>
                                          <p:attrName>ppt_h</p:attrName>
                                        </p:attrNameLst>
                                      </p:cBhvr>
                                      <p:tavLst>
                                        <p:tav tm="0">
                                          <p:val>
                                            <p:strVal val="#ppt_h"/>
                                          </p:val>
                                        </p:tav>
                                        <p:tav tm="100000">
                                          <p:val>
                                            <p:strVal val="#ppt_h"/>
                                          </p:val>
                                        </p:tav>
                                      </p:tavLst>
                                    </p:anim>
                                    <p:animEffect transition="in" filter="fade">
                                      <p:cBhvr>
                                        <p:cTn id="52" dur="10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par>
                                <p:cTn id="53" presetID="8" presetClass="entr" presetSubtype="16"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diamond(in)">
                                      <p:cBhvr>
                                        <p:cTn id="55" dur="2000"/>
                                        <p:tgtEl>
                                          <p:spTgt spid="30"/>
                                        </p:tgtEl>
                                      </p:cBhvr>
                                    </p:animEffect>
                                  </p:childTnLst>
                                </p:cTn>
                              </p:par>
                              <p:par>
                                <p:cTn id="56" presetID="8"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diamond(in)">
                                      <p:cBhvr>
                                        <p:cTn id="58"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P spid="13" grpId="1"/>
      <p:bldP spid="25" grpId="0"/>
      <p:bldP spid="2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0"/>
            <a:ext cx="10134600" cy="6858000"/>
          </a:xfrm>
          <a:prstGeom prst="rect">
            <a:avLst/>
          </a:prstGeom>
        </p:spPr>
      </p:pic>
    </p:spTree>
    <p:extLst>
      <p:ext uri="{BB962C8B-B14F-4D97-AF65-F5344CB8AC3E}">
        <p14:creationId xmlns:p14="http://schemas.microsoft.com/office/powerpoint/2010/main" val="383356307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304800"/>
            <a:ext cx="10896600" cy="6248400"/>
          </a:xfrm>
          <a:prstGeom prst="rect">
            <a:avLst/>
          </a:prstGeom>
        </p:spPr>
      </p:pic>
    </p:spTree>
    <p:extLst>
      <p:ext uri="{BB962C8B-B14F-4D97-AF65-F5344CB8AC3E}">
        <p14:creationId xmlns:p14="http://schemas.microsoft.com/office/powerpoint/2010/main" val="123042075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304800"/>
            <a:ext cx="10972800" cy="6334125"/>
          </a:xfrm>
          <a:prstGeom prst="rect">
            <a:avLst/>
          </a:prstGeom>
        </p:spPr>
      </p:pic>
    </p:spTree>
    <p:extLst>
      <p:ext uri="{BB962C8B-B14F-4D97-AF65-F5344CB8AC3E}">
        <p14:creationId xmlns:p14="http://schemas.microsoft.com/office/powerpoint/2010/main" val="326166619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52" name="Group 40">
            <a:extLst>
              <a:ext uri="{FF2B5EF4-FFF2-40B4-BE49-F238E27FC236}">
                <a16:creationId xmlns="" xmlns:a16="http://schemas.microsoft.com/office/drawing/2014/main" id="{3A1B27A1-7A8F-4084-90F2-87CBED9587B3}"/>
              </a:ext>
            </a:extLst>
          </p:cNvPr>
          <p:cNvGraphicFramePr>
            <a:graphicFrameLocks noGrp="1"/>
          </p:cNvGraphicFramePr>
          <p:nvPr/>
        </p:nvGraphicFramePr>
        <p:xfrm>
          <a:off x="668655" y="1393627"/>
          <a:ext cx="10549890" cy="3951565"/>
        </p:xfrm>
        <a:graphic>
          <a:graphicData uri="http://schemas.openxmlformats.org/drawingml/2006/table">
            <a:tbl>
              <a:tblPr/>
              <a:tblGrid>
                <a:gridCol w="840784">
                  <a:extLst>
                    <a:ext uri="{9D8B030D-6E8A-4147-A177-3AD203B41FA5}">
                      <a16:colId xmlns="" xmlns:a16="http://schemas.microsoft.com/office/drawing/2014/main" val="20000"/>
                    </a:ext>
                  </a:extLst>
                </a:gridCol>
                <a:gridCol w="2334063">
                  <a:extLst>
                    <a:ext uri="{9D8B030D-6E8A-4147-A177-3AD203B41FA5}">
                      <a16:colId xmlns="" xmlns:a16="http://schemas.microsoft.com/office/drawing/2014/main" val="20001"/>
                    </a:ext>
                  </a:extLst>
                </a:gridCol>
                <a:gridCol w="2181193">
                  <a:extLst>
                    <a:ext uri="{9D8B030D-6E8A-4147-A177-3AD203B41FA5}">
                      <a16:colId xmlns="" xmlns:a16="http://schemas.microsoft.com/office/drawing/2014/main" val="20002"/>
                    </a:ext>
                  </a:extLst>
                </a:gridCol>
                <a:gridCol w="805364">
                  <a:extLst>
                    <a:ext uri="{9D8B030D-6E8A-4147-A177-3AD203B41FA5}">
                      <a16:colId xmlns="" xmlns:a16="http://schemas.microsoft.com/office/drawing/2014/main" val="20003"/>
                    </a:ext>
                  </a:extLst>
                </a:gridCol>
                <a:gridCol w="2326606">
                  <a:extLst>
                    <a:ext uri="{9D8B030D-6E8A-4147-A177-3AD203B41FA5}">
                      <a16:colId xmlns="" xmlns:a16="http://schemas.microsoft.com/office/drawing/2014/main" val="20004"/>
                    </a:ext>
                  </a:extLst>
                </a:gridCol>
                <a:gridCol w="2061880">
                  <a:extLst>
                    <a:ext uri="{9D8B030D-6E8A-4147-A177-3AD203B41FA5}">
                      <a16:colId xmlns="" xmlns:a16="http://schemas.microsoft.com/office/drawing/2014/main" val="20005"/>
                    </a:ext>
                  </a:extLst>
                </a:gridCol>
              </a:tblGrid>
              <a:tr h="8819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dirty="0">
                          <a:ln>
                            <a:noFill/>
                          </a:ln>
                          <a:solidFill>
                            <a:srgbClr val="008000"/>
                          </a:solidFill>
                          <a:effectLst/>
                          <a:latin typeface="Times New Roman" pitchFamily="18" charset="0"/>
                        </a:rPr>
                        <a:t>STT</a:t>
                      </a:r>
                    </a:p>
                  </a:txBody>
                  <a:tcPr marL="89147" marR="89147" marT="44513" marB="445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8000"/>
                          </a:solidFill>
                          <a:effectLst/>
                          <a:latin typeface="Times New Roman" pitchFamily="18" charset="0"/>
                        </a:rPr>
                        <a:t>   </a:t>
                      </a:r>
                      <a:r>
                        <a:rPr kumimoji="0" lang="en-US" sz="2700" b="1" i="0" u="none" strike="noStrike" cap="none" normalizeH="0" baseline="0" dirty="0" err="1">
                          <a:ln>
                            <a:noFill/>
                          </a:ln>
                          <a:solidFill>
                            <a:srgbClr val="008000"/>
                          </a:solidFill>
                          <a:effectLst/>
                          <a:latin typeface="Times New Roman" pitchFamily="18" charset="0"/>
                        </a:rPr>
                        <a:t>Tên</a:t>
                      </a:r>
                      <a:r>
                        <a:rPr kumimoji="0" lang="en-US" sz="2700" b="1" i="0" u="none" strike="noStrike" cap="none" normalizeH="0" baseline="0" dirty="0">
                          <a:ln>
                            <a:noFill/>
                          </a:ln>
                          <a:solidFill>
                            <a:srgbClr val="008000"/>
                          </a:solidFill>
                          <a:effectLst/>
                          <a:latin typeface="Times New Roman" pitchFamily="18" charset="0"/>
                        </a:rPr>
                        <a:t> </a:t>
                      </a:r>
                      <a:r>
                        <a:rPr kumimoji="0" lang="en-US" sz="2700" b="1" i="0" u="none" strike="noStrike" cap="none" normalizeH="0" baseline="0" dirty="0" err="1">
                          <a:ln>
                            <a:noFill/>
                          </a:ln>
                          <a:solidFill>
                            <a:srgbClr val="008000"/>
                          </a:solidFill>
                          <a:effectLst/>
                          <a:latin typeface="Times New Roman" pitchFamily="18" charset="0"/>
                        </a:rPr>
                        <a:t>nước</a:t>
                      </a:r>
                      <a:endParaRPr kumimoji="0" lang="en-US" sz="2700" b="1" i="0" u="none" strike="noStrike" cap="none" normalizeH="0" baseline="0" dirty="0">
                        <a:ln>
                          <a:noFill/>
                        </a:ln>
                        <a:solidFill>
                          <a:srgbClr val="008000"/>
                        </a:solidFill>
                        <a:effectLst/>
                        <a:latin typeface="Times New Roman" pitchFamily="18" charset="0"/>
                      </a:endParaRPr>
                    </a:p>
                  </a:txBody>
                  <a:tcPr marL="89147" marR="89147" marT="44513" marB="445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dirty="0" err="1">
                          <a:ln>
                            <a:noFill/>
                          </a:ln>
                          <a:solidFill>
                            <a:srgbClr val="008000"/>
                          </a:solidFill>
                          <a:effectLst/>
                          <a:latin typeface="Times New Roman" pitchFamily="18" charset="0"/>
                        </a:rPr>
                        <a:t>Sô</a:t>
                      </a:r>
                      <a:r>
                        <a:rPr kumimoji="0" lang="en-US" sz="2300" b="1" i="0" u="none" strike="noStrike" cap="none" normalizeH="0" baseline="0" dirty="0">
                          <a:ln>
                            <a:noFill/>
                          </a:ln>
                          <a:solidFill>
                            <a:srgbClr val="008000"/>
                          </a:solidFill>
                          <a:effectLst/>
                          <a:latin typeface="Times New Roman" pitchFamily="18" charset="0"/>
                        </a:rPr>
                        <a:t>́ </a:t>
                      </a:r>
                      <a:r>
                        <a:rPr kumimoji="0" lang="en-US" sz="2300" b="1" i="0" u="none" strike="noStrike" cap="none" normalizeH="0" baseline="0" dirty="0" err="1">
                          <a:ln>
                            <a:noFill/>
                          </a:ln>
                          <a:solidFill>
                            <a:srgbClr val="008000"/>
                          </a:solidFill>
                          <a:effectLst/>
                          <a:latin typeface="Times New Roman" pitchFamily="18" charset="0"/>
                        </a:rPr>
                        <a:t>dân</a:t>
                      </a:r>
                      <a:endParaRPr kumimoji="0" lang="en-US" sz="2300" b="1" i="0" u="none" strike="noStrike" cap="none" normalizeH="0" baseline="0" dirty="0">
                        <a:ln>
                          <a:noFill/>
                        </a:ln>
                        <a:solidFill>
                          <a:srgbClr val="008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dirty="0">
                          <a:ln>
                            <a:noFill/>
                          </a:ln>
                          <a:solidFill>
                            <a:srgbClr val="008000"/>
                          </a:solidFill>
                          <a:effectLst/>
                          <a:latin typeface="Times New Roman" pitchFamily="18" charset="0"/>
                        </a:rPr>
                        <a:t>( </a:t>
                      </a:r>
                      <a:r>
                        <a:rPr kumimoji="0" lang="en-US" sz="2300" b="1" i="0" u="none" strike="noStrike" cap="none" normalizeH="0" baseline="0" dirty="0" err="1">
                          <a:ln>
                            <a:noFill/>
                          </a:ln>
                          <a:solidFill>
                            <a:srgbClr val="008000"/>
                          </a:solidFill>
                          <a:effectLst/>
                          <a:latin typeface="Times New Roman" pitchFamily="18" charset="0"/>
                        </a:rPr>
                        <a:t>Triệu</a:t>
                      </a:r>
                      <a:r>
                        <a:rPr kumimoji="0" lang="en-US" sz="2300" b="1" i="0" u="none" strike="noStrike" cap="none" normalizeH="0" baseline="0" dirty="0">
                          <a:ln>
                            <a:noFill/>
                          </a:ln>
                          <a:solidFill>
                            <a:srgbClr val="008000"/>
                          </a:solidFill>
                          <a:effectLst/>
                          <a:latin typeface="Times New Roman" pitchFamily="18" charset="0"/>
                        </a:rPr>
                        <a:t> </a:t>
                      </a:r>
                      <a:r>
                        <a:rPr kumimoji="0" lang="en-US" sz="2300" b="1" i="0" u="none" strike="noStrike" cap="none" normalizeH="0" baseline="0" dirty="0" err="1">
                          <a:ln>
                            <a:noFill/>
                          </a:ln>
                          <a:solidFill>
                            <a:srgbClr val="008000"/>
                          </a:solidFill>
                          <a:effectLst/>
                          <a:latin typeface="Times New Roman" pitchFamily="18" charset="0"/>
                        </a:rPr>
                        <a:t>người</a:t>
                      </a:r>
                      <a:r>
                        <a:rPr kumimoji="0" lang="en-US" sz="2300" b="1" i="0" u="none" strike="noStrike" cap="none" normalizeH="0" baseline="0" dirty="0">
                          <a:ln>
                            <a:noFill/>
                          </a:ln>
                          <a:solidFill>
                            <a:srgbClr val="008000"/>
                          </a:solidFill>
                          <a:effectLst/>
                          <a:latin typeface="Times New Roman" pitchFamily="18" charset="0"/>
                        </a:rPr>
                        <a:t>)</a:t>
                      </a:r>
                    </a:p>
                  </a:txBody>
                  <a:tcPr marL="89147" marR="89147" marT="44513" marB="44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a:ln>
                            <a:noFill/>
                          </a:ln>
                          <a:solidFill>
                            <a:srgbClr val="008000"/>
                          </a:solidFill>
                          <a:effectLst/>
                          <a:latin typeface="Times New Roman" pitchFamily="18" charset="0"/>
                        </a:rPr>
                        <a:t>STT</a:t>
                      </a:r>
                    </a:p>
                  </a:txBody>
                  <a:tcPr marL="89147" marR="89147" marT="44513" marB="445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8000"/>
                          </a:solidFill>
                          <a:effectLst/>
                          <a:latin typeface="Times New Roman" pitchFamily="18" charset="0"/>
                        </a:rPr>
                        <a:t>  </a:t>
                      </a:r>
                      <a:r>
                        <a:rPr kumimoji="0" lang="en-US" sz="2700" b="1" i="0" u="none" strike="noStrike" cap="none" normalizeH="0" baseline="0" dirty="0" err="1">
                          <a:ln>
                            <a:noFill/>
                          </a:ln>
                          <a:solidFill>
                            <a:srgbClr val="008000"/>
                          </a:solidFill>
                          <a:effectLst/>
                          <a:latin typeface="Times New Roman" pitchFamily="18" charset="0"/>
                        </a:rPr>
                        <a:t>Tên</a:t>
                      </a:r>
                      <a:r>
                        <a:rPr kumimoji="0" lang="en-US" sz="2700" b="1" i="0" u="none" strike="noStrike" cap="none" normalizeH="0" baseline="0" dirty="0">
                          <a:ln>
                            <a:noFill/>
                          </a:ln>
                          <a:solidFill>
                            <a:srgbClr val="008000"/>
                          </a:solidFill>
                          <a:effectLst/>
                          <a:latin typeface="Times New Roman" pitchFamily="18" charset="0"/>
                        </a:rPr>
                        <a:t> </a:t>
                      </a:r>
                      <a:r>
                        <a:rPr kumimoji="0" lang="en-US" sz="2700" b="1" i="0" u="none" strike="noStrike" cap="none" normalizeH="0" baseline="0" dirty="0" err="1">
                          <a:ln>
                            <a:noFill/>
                          </a:ln>
                          <a:solidFill>
                            <a:srgbClr val="008000"/>
                          </a:solidFill>
                          <a:effectLst/>
                          <a:latin typeface="Times New Roman" pitchFamily="18" charset="0"/>
                        </a:rPr>
                        <a:t>nước</a:t>
                      </a:r>
                      <a:endParaRPr kumimoji="0" lang="en-US" sz="2700" b="1" i="0" u="none" strike="noStrike" cap="none" normalizeH="0" baseline="0" dirty="0">
                        <a:ln>
                          <a:noFill/>
                        </a:ln>
                        <a:solidFill>
                          <a:srgbClr val="008000"/>
                        </a:solidFill>
                        <a:effectLst/>
                        <a:latin typeface="Times New Roman" pitchFamily="18" charset="0"/>
                      </a:endParaRPr>
                    </a:p>
                  </a:txBody>
                  <a:tcPr marL="89147" marR="89147" marT="44513" marB="445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a:ln>
                            <a:noFill/>
                          </a:ln>
                          <a:solidFill>
                            <a:srgbClr val="008000"/>
                          </a:solidFill>
                          <a:effectLst/>
                          <a:latin typeface="Times New Roman" pitchFamily="18" charset="0"/>
                        </a:rPr>
                        <a:t>Số dân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a:ln>
                            <a:noFill/>
                          </a:ln>
                          <a:solidFill>
                            <a:srgbClr val="008000"/>
                          </a:solidFill>
                          <a:effectLst/>
                          <a:latin typeface="Times New Roman" pitchFamily="18" charset="0"/>
                        </a:rPr>
                        <a:t>(Triệu người)</a:t>
                      </a:r>
                    </a:p>
                  </a:txBody>
                  <a:tcPr marL="89147" marR="89147" marT="44513" marB="445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0695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FF0000"/>
                          </a:solidFill>
                          <a:effectLst/>
                          <a:latin typeface="Times New Roman" pitchFamily="18" charset="0"/>
                          <a:cs typeface="Times New Roman" pitchFamily="18"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6</a:t>
                      </a:r>
                    </a:p>
                  </a:txBody>
                  <a:tcPr marL="89147" marR="89147" marT="44513" marB="445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In-đô-nê-xi-a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Phi-lip-pin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FF0000"/>
                          </a:solidFill>
                          <a:effectLst/>
                          <a:latin typeface="Times New Roman" pitchFamily="18" charset="0"/>
                          <a:cs typeface="Times New Roman" pitchFamily="18" charset="0"/>
                        </a:rPr>
                        <a:t>Việt Nam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Thái Lan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Mi-an-ma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Ma-lai-xi-a</a:t>
                      </a:r>
                    </a:p>
                  </a:txBody>
                  <a:tcPr marL="89147" marR="89147" marT="44513" marB="44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218,7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83,7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0000"/>
                          </a:solidFill>
                          <a:effectLst/>
                          <a:latin typeface="Times New Roman" pitchFamily="18" charset="0"/>
                          <a:cs typeface="Times New Roman" pitchFamily="18" charset="0"/>
                        </a:rPr>
                        <a:t>82</a:t>
                      </a:r>
                      <a:r>
                        <a:rPr kumimoji="0" lang="vi-VN" sz="2700" b="1" i="0" u="none" strike="noStrike" cap="none" normalizeH="0" baseline="0" dirty="0">
                          <a:ln>
                            <a:noFill/>
                          </a:ln>
                          <a:solidFill>
                            <a:srgbClr val="FF0000"/>
                          </a:solidFill>
                          <a:effectLst/>
                          <a:latin typeface="Times New Roman" pitchFamily="18" charset="0"/>
                          <a:cs typeface="Times New Roman" pitchFamily="18" charset="0"/>
                        </a:rPr>
                        <a:t>,0</a:t>
                      </a:r>
                      <a:endParaRPr kumimoji="0" lang="en-US" sz="2700" b="1" i="0" u="none" strike="noStrike" cap="none" normalizeH="0" baseline="0" dirty="0">
                        <a:ln>
                          <a:noFill/>
                        </a:ln>
                        <a:solidFill>
                          <a:srgbClr val="FF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63,8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50,1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25,6</a:t>
                      </a:r>
                    </a:p>
                  </a:txBody>
                  <a:tcPr marL="89147" marR="89147" marT="44513" marB="44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11</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a:ln>
                          <a:noFill/>
                        </a:ln>
                        <a:solidFill>
                          <a:srgbClr val="0000FF"/>
                        </a:solidFill>
                        <a:effectLst/>
                        <a:latin typeface="Times New Roman" pitchFamily="18" charset="0"/>
                        <a:cs typeface="Times New Roman" pitchFamily="18" charset="0"/>
                      </a:endParaRPr>
                    </a:p>
                  </a:txBody>
                  <a:tcPr marL="89147" marR="89147" marT="44513" marB="44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Cam-pu-chia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Lào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Xin-ga-po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Đông Ti-mo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Bru-nây</a:t>
                      </a:r>
                    </a:p>
                  </a:txBody>
                  <a:tcPr marL="89147" marR="89147" marT="44513" marB="44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13,1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5,8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4,2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0,8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0,4</a:t>
                      </a:r>
                    </a:p>
                  </a:txBody>
                  <a:tcPr marL="89147" marR="89147" marT="44513" marB="445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
        <p:nvSpPr>
          <p:cNvPr id="13339" name="Text Box 27"/>
          <p:cNvSpPr txBox="1">
            <a:spLocks noChangeArrowheads="1"/>
          </p:cNvSpPr>
          <p:nvPr/>
        </p:nvSpPr>
        <p:spPr bwMode="auto">
          <a:xfrm>
            <a:off x="1984296" y="5487591"/>
            <a:ext cx="8098155" cy="51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30" dirty="0" err="1">
                <a:solidFill>
                  <a:srgbClr val="0000CC"/>
                </a:solidFill>
                <a:latin typeface="Times New Roman" panose="02020603050405020304" pitchFamily="18" charset="0"/>
              </a:rPr>
              <a:t>Bảng</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số</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liệu</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dân</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số</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các</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nước</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Đông</a:t>
            </a:r>
            <a:r>
              <a:rPr lang="en-US" altLang="en-US" sz="2730" dirty="0">
                <a:solidFill>
                  <a:srgbClr val="0000CC"/>
                </a:solidFill>
                <a:latin typeface="Times New Roman" panose="02020603050405020304" pitchFamily="18" charset="0"/>
              </a:rPr>
              <a:t> Nam Á </a:t>
            </a:r>
            <a:r>
              <a:rPr lang="en-US" altLang="en-US" sz="2730" dirty="0" err="1">
                <a:solidFill>
                  <a:srgbClr val="0000CC"/>
                </a:solidFill>
                <a:latin typeface="Times New Roman" panose="02020603050405020304" pitchFamily="18" charset="0"/>
              </a:rPr>
              <a:t>năm</a:t>
            </a:r>
            <a:r>
              <a:rPr lang="en-US" altLang="en-US" sz="2730" dirty="0">
                <a:solidFill>
                  <a:srgbClr val="0000CC"/>
                </a:solidFill>
                <a:latin typeface="Times New Roman" panose="02020603050405020304" pitchFamily="18" charset="0"/>
              </a:rPr>
              <a:t> 2004.</a:t>
            </a:r>
          </a:p>
        </p:txBody>
      </p:sp>
    </p:spTree>
    <p:extLst>
      <p:ext uri="{BB962C8B-B14F-4D97-AF65-F5344CB8AC3E}">
        <p14:creationId xmlns:p14="http://schemas.microsoft.com/office/powerpoint/2010/main" val="1138882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352"/>
                                        </p:tgtEl>
                                        <p:attrNameLst>
                                          <p:attrName>style.visibility</p:attrName>
                                        </p:attrNameLst>
                                      </p:cBhvr>
                                      <p:to>
                                        <p:strVal val="visible"/>
                                      </p:to>
                                    </p:set>
                                    <p:anim calcmode="lin" valueType="num">
                                      <p:cBhvr additive="base">
                                        <p:cTn id="7" dur="500" fill="hold"/>
                                        <p:tgtEl>
                                          <p:spTgt spid="13352"/>
                                        </p:tgtEl>
                                        <p:attrNameLst>
                                          <p:attrName>ppt_x</p:attrName>
                                        </p:attrNameLst>
                                      </p:cBhvr>
                                      <p:tavLst>
                                        <p:tav tm="0">
                                          <p:val>
                                            <p:strVal val="#ppt_x"/>
                                          </p:val>
                                        </p:tav>
                                        <p:tav tm="100000">
                                          <p:val>
                                            <p:strVal val="#ppt_x"/>
                                          </p:val>
                                        </p:tav>
                                      </p:tavLst>
                                    </p:anim>
                                    <p:anim calcmode="lin" valueType="num">
                                      <p:cBhvr additive="base">
                                        <p:cTn id="8" dur="500" fill="hold"/>
                                        <p:tgtEl>
                                          <p:spTgt spid="1335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3339"/>
                                        </p:tgtEl>
                                        <p:attrNameLst>
                                          <p:attrName>style.visibility</p:attrName>
                                        </p:attrNameLst>
                                      </p:cBhvr>
                                      <p:to>
                                        <p:strVal val="visible"/>
                                      </p:to>
                                    </p:set>
                                    <p:anim calcmode="discrete" valueType="clr">
                                      <p:cBhvr override="childStyle">
                                        <p:cTn id="13" dur="80"/>
                                        <p:tgtEl>
                                          <p:spTgt spid="1333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3339"/>
                                        </p:tgtEl>
                                        <p:attrNameLst>
                                          <p:attrName>fillcolor</p:attrName>
                                        </p:attrNameLst>
                                      </p:cBhvr>
                                      <p:tavLst>
                                        <p:tav tm="0">
                                          <p:val>
                                            <p:clrVal>
                                              <a:schemeClr val="accent2"/>
                                            </p:clrVal>
                                          </p:val>
                                        </p:tav>
                                        <p:tav tm="50000">
                                          <p:val>
                                            <p:clrVal>
                                              <a:schemeClr val="hlink"/>
                                            </p:clrVal>
                                          </p:val>
                                        </p:tav>
                                      </p:tavLst>
                                    </p:anim>
                                    <p:set>
                                      <p:cBhvr>
                                        <p:cTn id="15" dur="80"/>
                                        <p:tgtEl>
                                          <p:spTgt spid="133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354699" y="1408332"/>
            <a:ext cx="102527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smtClean="0">
                <a:solidFill>
                  <a:srgbClr val="FF0000"/>
                </a:solidFill>
                <a:latin typeface="Times New Roman" panose="02020603050405020304" pitchFamily="18" charset="0"/>
              </a:rPr>
              <a:t>1.  </a:t>
            </a:r>
            <a:r>
              <a:rPr lang="en-US" altLang="en-US" dirty="0" err="1">
                <a:solidFill>
                  <a:srgbClr val="FF0000"/>
                </a:solidFill>
                <a:latin typeface="Times New Roman" panose="02020603050405020304" pitchFamily="18" charset="0"/>
              </a:rPr>
              <a:t>Năm</a:t>
            </a:r>
            <a:r>
              <a:rPr lang="en-US" altLang="en-US" dirty="0">
                <a:solidFill>
                  <a:srgbClr val="FF0000"/>
                </a:solidFill>
                <a:latin typeface="Times New Roman" panose="02020603050405020304" pitchFamily="18" charset="0"/>
              </a:rPr>
              <a:t> 2004 , </a:t>
            </a:r>
            <a:r>
              <a:rPr lang="en-US" altLang="en-US" dirty="0" err="1">
                <a:solidFill>
                  <a:srgbClr val="FF0000"/>
                </a:solidFill>
                <a:latin typeface="Times New Roman" panose="02020603050405020304" pitchFamily="18" charset="0"/>
              </a:rPr>
              <a:t>nước</a:t>
            </a:r>
            <a:r>
              <a:rPr lang="en-US" altLang="en-US" dirty="0">
                <a:solidFill>
                  <a:srgbClr val="FF0000"/>
                </a:solidFill>
                <a:latin typeface="Times New Roman" panose="02020603050405020304" pitchFamily="18" charset="0"/>
              </a:rPr>
              <a:t> ta </a:t>
            </a:r>
            <a:r>
              <a:rPr lang="en-US" altLang="en-US" dirty="0" err="1">
                <a:solidFill>
                  <a:srgbClr val="FF0000"/>
                </a:solidFill>
                <a:latin typeface="Times New Roman" panose="02020603050405020304" pitchFamily="18" charset="0"/>
              </a:rPr>
              <a:t>có</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dân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số</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là</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bao</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nhiêu</a:t>
            </a:r>
            <a:r>
              <a:rPr lang="en-US" altLang="en-US" dirty="0">
                <a:solidFill>
                  <a:srgbClr val="FF0000"/>
                </a:solidFill>
                <a:latin typeface="Times New Roman" panose="02020603050405020304" pitchFamily="18" charset="0"/>
              </a:rPr>
              <a:t>?</a:t>
            </a:r>
          </a:p>
        </p:txBody>
      </p:sp>
      <p:sp>
        <p:nvSpPr>
          <p:cNvPr id="15" name="Text Box 10"/>
          <p:cNvSpPr txBox="1">
            <a:spLocks noChangeArrowheads="1"/>
          </p:cNvSpPr>
          <p:nvPr/>
        </p:nvSpPr>
        <p:spPr bwMode="auto">
          <a:xfrm>
            <a:off x="354698" y="2518018"/>
            <a:ext cx="115325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dirty="0" smtClean="0">
                <a:solidFill>
                  <a:srgbClr val="FF0000"/>
                </a:solidFill>
                <a:latin typeface="Times New Roman" panose="02020603050405020304" pitchFamily="18" charset="0"/>
              </a:rPr>
              <a:t>2.  </a:t>
            </a:r>
            <a:r>
              <a:rPr lang="en-US" altLang="en-US" dirty="0">
                <a:solidFill>
                  <a:srgbClr val="FF0000"/>
                </a:solidFill>
                <a:latin typeface="Times New Roman" panose="02020603050405020304" pitchFamily="18" charset="0"/>
              </a:rPr>
              <a:t>Nước ta </a:t>
            </a:r>
            <a:r>
              <a:rPr lang="en-US" altLang="en-US" dirty="0" err="1">
                <a:solidFill>
                  <a:srgbClr val="FF0000"/>
                </a:solidFill>
                <a:latin typeface="Times New Roman" panose="02020603050405020304" pitchFamily="18" charset="0"/>
              </a:rPr>
              <a:t>có</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số</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dân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đứng</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thứ</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mấy</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trong</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số</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các</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nước</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Đông</a:t>
            </a:r>
            <a:r>
              <a:rPr lang="en-US" altLang="en-US" dirty="0">
                <a:solidFill>
                  <a:srgbClr val="FF0000"/>
                </a:solidFill>
                <a:latin typeface="Times New Roman" panose="02020603050405020304" pitchFamily="18" charset="0"/>
              </a:rPr>
              <a:t> Nam Á? </a:t>
            </a:r>
          </a:p>
        </p:txBody>
      </p:sp>
      <p:sp>
        <p:nvSpPr>
          <p:cNvPr id="14350" name="Text Box 14"/>
          <p:cNvSpPr txBox="1">
            <a:spLocks noChangeArrowheads="1"/>
          </p:cNvSpPr>
          <p:nvPr/>
        </p:nvSpPr>
        <p:spPr bwMode="auto">
          <a:xfrm>
            <a:off x="354698" y="3627704"/>
            <a:ext cx="97605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dirty="0" smtClean="0">
                <a:solidFill>
                  <a:srgbClr val="FF0000"/>
                </a:solidFill>
                <a:latin typeface="Times New Roman" panose="02020603050405020304" pitchFamily="18" charset="0"/>
              </a:rPr>
              <a:t>3. </a:t>
            </a:r>
            <a:r>
              <a:rPr lang="en-US" altLang="en-US" dirty="0" err="1" smtClean="0">
                <a:solidFill>
                  <a:srgbClr val="FF0000"/>
                </a:solidFill>
                <a:latin typeface="Times New Roman" panose="02020603050405020304" pitchFamily="18" charset="0"/>
              </a:rPr>
              <a:t>Em</a:t>
            </a:r>
            <a:r>
              <a:rPr lang="en-US" altLang="en-US" dirty="0" smtClean="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có</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nhận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xét</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gì</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về</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đặc</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điểm</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dân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số</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Việt</a:t>
            </a:r>
            <a:r>
              <a:rPr lang="en-US" altLang="en-US" dirty="0">
                <a:solidFill>
                  <a:srgbClr val="FF0000"/>
                </a:solidFill>
                <a:latin typeface="Times New Roman" panose="02020603050405020304" pitchFamily="18" charset="0"/>
              </a:rPr>
              <a:t> Nam?</a:t>
            </a:r>
          </a:p>
        </p:txBody>
      </p:sp>
    </p:spTree>
    <p:extLst>
      <p:ext uri="{BB962C8B-B14F-4D97-AF65-F5344CB8AC3E}">
        <p14:creationId xmlns:p14="http://schemas.microsoft.com/office/powerpoint/2010/main" val="3492170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4350"/>
                                        </p:tgtEl>
                                        <p:attrNameLst>
                                          <p:attrName>style.visibility</p:attrName>
                                        </p:attrNameLst>
                                      </p:cBhvr>
                                      <p:to>
                                        <p:strVal val="visible"/>
                                      </p:to>
                                    </p:set>
                                    <p:animEffect transition="in" filter="wheel(1)">
                                      <p:cBhvr>
                                        <p:cTn id="19" dur="20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43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52" name="Group 40">
            <a:extLst>
              <a:ext uri="{FF2B5EF4-FFF2-40B4-BE49-F238E27FC236}">
                <a16:creationId xmlns="" xmlns:a16="http://schemas.microsoft.com/office/drawing/2014/main" id="{3A1B27A1-7A8F-4084-90F2-87CBED9587B3}"/>
              </a:ext>
            </a:extLst>
          </p:cNvPr>
          <p:cNvGraphicFramePr>
            <a:graphicFrameLocks noGrp="1"/>
          </p:cNvGraphicFramePr>
          <p:nvPr/>
        </p:nvGraphicFramePr>
        <p:xfrm>
          <a:off x="668655" y="1393627"/>
          <a:ext cx="10549890" cy="3951565"/>
        </p:xfrm>
        <a:graphic>
          <a:graphicData uri="http://schemas.openxmlformats.org/drawingml/2006/table">
            <a:tbl>
              <a:tblPr/>
              <a:tblGrid>
                <a:gridCol w="840784">
                  <a:extLst>
                    <a:ext uri="{9D8B030D-6E8A-4147-A177-3AD203B41FA5}">
                      <a16:colId xmlns="" xmlns:a16="http://schemas.microsoft.com/office/drawing/2014/main" val="20000"/>
                    </a:ext>
                  </a:extLst>
                </a:gridCol>
                <a:gridCol w="2334063">
                  <a:extLst>
                    <a:ext uri="{9D8B030D-6E8A-4147-A177-3AD203B41FA5}">
                      <a16:colId xmlns="" xmlns:a16="http://schemas.microsoft.com/office/drawing/2014/main" val="20001"/>
                    </a:ext>
                  </a:extLst>
                </a:gridCol>
                <a:gridCol w="2181193">
                  <a:extLst>
                    <a:ext uri="{9D8B030D-6E8A-4147-A177-3AD203B41FA5}">
                      <a16:colId xmlns="" xmlns:a16="http://schemas.microsoft.com/office/drawing/2014/main" val="20002"/>
                    </a:ext>
                  </a:extLst>
                </a:gridCol>
                <a:gridCol w="805364">
                  <a:extLst>
                    <a:ext uri="{9D8B030D-6E8A-4147-A177-3AD203B41FA5}">
                      <a16:colId xmlns="" xmlns:a16="http://schemas.microsoft.com/office/drawing/2014/main" val="20003"/>
                    </a:ext>
                  </a:extLst>
                </a:gridCol>
                <a:gridCol w="2326606">
                  <a:extLst>
                    <a:ext uri="{9D8B030D-6E8A-4147-A177-3AD203B41FA5}">
                      <a16:colId xmlns="" xmlns:a16="http://schemas.microsoft.com/office/drawing/2014/main" val="20004"/>
                    </a:ext>
                  </a:extLst>
                </a:gridCol>
                <a:gridCol w="2061880">
                  <a:extLst>
                    <a:ext uri="{9D8B030D-6E8A-4147-A177-3AD203B41FA5}">
                      <a16:colId xmlns="" xmlns:a16="http://schemas.microsoft.com/office/drawing/2014/main" val="20005"/>
                    </a:ext>
                  </a:extLst>
                </a:gridCol>
              </a:tblGrid>
              <a:tr h="8819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dirty="0">
                          <a:ln>
                            <a:noFill/>
                          </a:ln>
                          <a:solidFill>
                            <a:srgbClr val="008000"/>
                          </a:solidFill>
                          <a:effectLst/>
                          <a:latin typeface="Times New Roman" pitchFamily="18" charset="0"/>
                        </a:rPr>
                        <a:t>STT</a:t>
                      </a:r>
                    </a:p>
                  </a:txBody>
                  <a:tcPr marL="89147" marR="89147" marT="44513" marB="445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8000"/>
                          </a:solidFill>
                          <a:effectLst/>
                          <a:latin typeface="Times New Roman" pitchFamily="18" charset="0"/>
                        </a:rPr>
                        <a:t>   </a:t>
                      </a:r>
                      <a:r>
                        <a:rPr kumimoji="0" lang="en-US" sz="2700" b="1" i="0" u="none" strike="noStrike" cap="none" normalizeH="0" baseline="0" dirty="0" err="1">
                          <a:ln>
                            <a:noFill/>
                          </a:ln>
                          <a:solidFill>
                            <a:srgbClr val="008000"/>
                          </a:solidFill>
                          <a:effectLst/>
                          <a:latin typeface="Times New Roman" pitchFamily="18" charset="0"/>
                        </a:rPr>
                        <a:t>Tên</a:t>
                      </a:r>
                      <a:r>
                        <a:rPr kumimoji="0" lang="en-US" sz="2700" b="1" i="0" u="none" strike="noStrike" cap="none" normalizeH="0" baseline="0" dirty="0">
                          <a:ln>
                            <a:noFill/>
                          </a:ln>
                          <a:solidFill>
                            <a:srgbClr val="008000"/>
                          </a:solidFill>
                          <a:effectLst/>
                          <a:latin typeface="Times New Roman" pitchFamily="18" charset="0"/>
                        </a:rPr>
                        <a:t> </a:t>
                      </a:r>
                      <a:r>
                        <a:rPr kumimoji="0" lang="en-US" sz="2700" b="1" i="0" u="none" strike="noStrike" cap="none" normalizeH="0" baseline="0" dirty="0" err="1">
                          <a:ln>
                            <a:noFill/>
                          </a:ln>
                          <a:solidFill>
                            <a:srgbClr val="008000"/>
                          </a:solidFill>
                          <a:effectLst/>
                          <a:latin typeface="Times New Roman" pitchFamily="18" charset="0"/>
                        </a:rPr>
                        <a:t>nước</a:t>
                      </a:r>
                      <a:endParaRPr kumimoji="0" lang="en-US" sz="2700" b="1" i="0" u="none" strike="noStrike" cap="none" normalizeH="0" baseline="0" dirty="0">
                        <a:ln>
                          <a:noFill/>
                        </a:ln>
                        <a:solidFill>
                          <a:srgbClr val="008000"/>
                        </a:solidFill>
                        <a:effectLst/>
                        <a:latin typeface="Times New Roman" pitchFamily="18" charset="0"/>
                      </a:endParaRPr>
                    </a:p>
                  </a:txBody>
                  <a:tcPr marL="89147" marR="89147" marT="44513" marB="445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dirty="0" err="1">
                          <a:ln>
                            <a:noFill/>
                          </a:ln>
                          <a:solidFill>
                            <a:srgbClr val="008000"/>
                          </a:solidFill>
                          <a:effectLst/>
                          <a:latin typeface="Times New Roman" pitchFamily="18" charset="0"/>
                        </a:rPr>
                        <a:t>Sô</a:t>
                      </a:r>
                      <a:r>
                        <a:rPr kumimoji="0" lang="en-US" sz="2300" b="1" i="0" u="none" strike="noStrike" cap="none" normalizeH="0" baseline="0" dirty="0">
                          <a:ln>
                            <a:noFill/>
                          </a:ln>
                          <a:solidFill>
                            <a:srgbClr val="008000"/>
                          </a:solidFill>
                          <a:effectLst/>
                          <a:latin typeface="Times New Roman" pitchFamily="18" charset="0"/>
                        </a:rPr>
                        <a:t>́ </a:t>
                      </a:r>
                      <a:r>
                        <a:rPr kumimoji="0" lang="en-US" sz="2300" b="1" i="0" u="none" strike="noStrike" cap="none" normalizeH="0" baseline="0" dirty="0" err="1">
                          <a:ln>
                            <a:noFill/>
                          </a:ln>
                          <a:solidFill>
                            <a:srgbClr val="008000"/>
                          </a:solidFill>
                          <a:effectLst/>
                          <a:latin typeface="Times New Roman" pitchFamily="18" charset="0"/>
                        </a:rPr>
                        <a:t>dân</a:t>
                      </a:r>
                      <a:endParaRPr kumimoji="0" lang="en-US" sz="2300" b="1" i="0" u="none" strike="noStrike" cap="none" normalizeH="0" baseline="0" dirty="0">
                        <a:ln>
                          <a:noFill/>
                        </a:ln>
                        <a:solidFill>
                          <a:srgbClr val="008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dirty="0">
                          <a:ln>
                            <a:noFill/>
                          </a:ln>
                          <a:solidFill>
                            <a:srgbClr val="008000"/>
                          </a:solidFill>
                          <a:effectLst/>
                          <a:latin typeface="Times New Roman" pitchFamily="18" charset="0"/>
                        </a:rPr>
                        <a:t>( </a:t>
                      </a:r>
                      <a:r>
                        <a:rPr kumimoji="0" lang="en-US" sz="2300" b="1" i="0" u="none" strike="noStrike" cap="none" normalizeH="0" baseline="0" dirty="0" err="1">
                          <a:ln>
                            <a:noFill/>
                          </a:ln>
                          <a:solidFill>
                            <a:srgbClr val="008000"/>
                          </a:solidFill>
                          <a:effectLst/>
                          <a:latin typeface="Times New Roman" pitchFamily="18" charset="0"/>
                        </a:rPr>
                        <a:t>Triệu</a:t>
                      </a:r>
                      <a:r>
                        <a:rPr kumimoji="0" lang="en-US" sz="2300" b="1" i="0" u="none" strike="noStrike" cap="none" normalizeH="0" baseline="0" dirty="0">
                          <a:ln>
                            <a:noFill/>
                          </a:ln>
                          <a:solidFill>
                            <a:srgbClr val="008000"/>
                          </a:solidFill>
                          <a:effectLst/>
                          <a:latin typeface="Times New Roman" pitchFamily="18" charset="0"/>
                        </a:rPr>
                        <a:t> </a:t>
                      </a:r>
                      <a:r>
                        <a:rPr kumimoji="0" lang="en-US" sz="2300" b="1" i="0" u="none" strike="noStrike" cap="none" normalizeH="0" baseline="0" dirty="0" err="1">
                          <a:ln>
                            <a:noFill/>
                          </a:ln>
                          <a:solidFill>
                            <a:srgbClr val="008000"/>
                          </a:solidFill>
                          <a:effectLst/>
                          <a:latin typeface="Times New Roman" pitchFamily="18" charset="0"/>
                        </a:rPr>
                        <a:t>người</a:t>
                      </a:r>
                      <a:r>
                        <a:rPr kumimoji="0" lang="en-US" sz="2300" b="1" i="0" u="none" strike="noStrike" cap="none" normalizeH="0" baseline="0" dirty="0">
                          <a:ln>
                            <a:noFill/>
                          </a:ln>
                          <a:solidFill>
                            <a:srgbClr val="008000"/>
                          </a:solidFill>
                          <a:effectLst/>
                          <a:latin typeface="Times New Roman" pitchFamily="18" charset="0"/>
                        </a:rPr>
                        <a:t>)</a:t>
                      </a:r>
                    </a:p>
                  </a:txBody>
                  <a:tcPr marL="89147" marR="89147" marT="44513" marB="44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a:ln>
                            <a:noFill/>
                          </a:ln>
                          <a:solidFill>
                            <a:srgbClr val="008000"/>
                          </a:solidFill>
                          <a:effectLst/>
                          <a:latin typeface="Times New Roman" pitchFamily="18" charset="0"/>
                        </a:rPr>
                        <a:t>STT</a:t>
                      </a:r>
                    </a:p>
                  </a:txBody>
                  <a:tcPr marL="89147" marR="89147" marT="44513" marB="445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8000"/>
                          </a:solidFill>
                          <a:effectLst/>
                          <a:latin typeface="Times New Roman" pitchFamily="18" charset="0"/>
                        </a:rPr>
                        <a:t>  </a:t>
                      </a:r>
                      <a:r>
                        <a:rPr kumimoji="0" lang="en-US" sz="2700" b="1" i="0" u="none" strike="noStrike" cap="none" normalizeH="0" baseline="0" dirty="0" err="1">
                          <a:ln>
                            <a:noFill/>
                          </a:ln>
                          <a:solidFill>
                            <a:srgbClr val="008000"/>
                          </a:solidFill>
                          <a:effectLst/>
                          <a:latin typeface="Times New Roman" pitchFamily="18" charset="0"/>
                        </a:rPr>
                        <a:t>Tên</a:t>
                      </a:r>
                      <a:r>
                        <a:rPr kumimoji="0" lang="en-US" sz="2700" b="1" i="0" u="none" strike="noStrike" cap="none" normalizeH="0" baseline="0" dirty="0">
                          <a:ln>
                            <a:noFill/>
                          </a:ln>
                          <a:solidFill>
                            <a:srgbClr val="008000"/>
                          </a:solidFill>
                          <a:effectLst/>
                          <a:latin typeface="Times New Roman" pitchFamily="18" charset="0"/>
                        </a:rPr>
                        <a:t> </a:t>
                      </a:r>
                      <a:r>
                        <a:rPr kumimoji="0" lang="en-US" sz="2700" b="1" i="0" u="none" strike="noStrike" cap="none" normalizeH="0" baseline="0" dirty="0" err="1">
                          <a:ln>
                            <a:noFill/>
                          </a:ln>
                          <a:solidFill>
                            <a:srgbClr val="008000"/>
                          </a:solidFill>
                          <a:effectLst/>
                          <a:latin typeface="Times New Roman" pitchFamily="18" charset="0"/>
                        </a:rPr>
                        <a:t>nước</a:t>
                      </a:r>
                      <a:endParaRPr kumimoji="0" lang="en-US" sz="2700" b="1" i="0" u="none" strike="noStrike" cap="none" normalizeH="0" baseline="0" dirty="0">
                        <a:ln>
                          <a:noFill/>
                        </a:ln>
                        <a:solidFill>
                          <a:srgbClr val="008000"/>
                        </a:solidFill>
                        <a:effectLst/>
                        <a:latin typeface="Times New Roman" pitchFamily="18" charset="0"/>
                      </a:endParaRPr>
                    </a:p>
                  </a:txBody>
                  <a:tcPr marL="89147" marR="89147" marT="44513" marB="445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a:ln>
                            <a:noFill/>
                          </a:ln>
                          <a:solidFill>
                            <a:srgbClr val="008000"/>
                          </a:solidFill>
                          <a:effectLst/>
                          <a:latin typeface="Times New Roman" pitchFamily="18" charset="0"/>
                        </a:rPr>
                        <a:t>Số dân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a:ln>
                            <a:noFill/>
                          </a:ln>
                          <a:solidFill>
                            <a:srgbClr val="008000"/>
                          </a:solidFill>
                          <a:effectLst/>
                          <a:latin typeface="Times New Roman" pitchFamily="18" charset="0"/>
                        </a:rPr>
                        <a:t>(Triệu người)</a:t>
                      </a:r>
                    </a:p>
                  </a:txBody>
                  <a:tcPr marL="89147" marR="89147" marT="44513" marB="445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0695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FF0000"/>
                          </a:solidFill>
                          <a:effectLst/>
                          <a:latin typeface="Times New Roman" pitchFamily="18" charset="0"/>
                          <a:cs typeface="Times New Roman" pitchFamily="18"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6</a:t>
                      </a:r>
                    </a:p>
                  </a:txBody>
                  <a:tcPr marL="89147" marR="89147" marT="44513" marB="445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In-đô-nê-xi-a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Phi-lip-pin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FF0000"/>
                          </a:solidFill>
                          <a:effectLst/>
                          <a:latin typeface="Times New Roman" pitchFamily="18" charset="0"/>
                          <a:cs typeface="Times New Roman" pitchFamily="18" charset="0"/>
                        </a:rPr>
                        <a:t>Việt Nam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Thái Lan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Mi-an-ma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Ma-lai-xi-a</a:t>
                      </a:r>
                    </a:p>
                  </a:txBody>
                  <a:tcPr marL="89147" marR="89147" marT="44513" marB="44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218,7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83,7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0000"/>
                          </a:solidFill>
                          <a:effectLst/>
                          <a:latin typeface="Times New Roman" pitchFamily="18" charset="0"/>
                          <a:cs typeface="Times New Roman" pitchFamily="18" charset="0"/>
                        </a:rPr>
                        <a:t>82</a:t>
                      </a:r>
                      <a:r>
                        <a:rPr kumimoji="0" lang="vi-VN" sz="2700" b="1" i="0" u="none" strike="noStrike" cap="none" normalizeH="0" baseline="0" dirty="0">
                          <a:ln>
                            <a:noFill/>
                          </a:ln>
                          <a:solidFill>
                            <a:srgbClr val="FF0000"/>
                          </a:solidFill>
                          <a:effectLst/>
                          <a:latin typeface="Times New Roman" pitchFamily="18" charset="0"/>
                          <a:cs typeface="Times New Roman" pitchFamily="18" charset="0"/>
                        </a:rPr>
                        <a:t>,0</a:t>
                      </a:r>
                      <a:endParaRPr kumimoji="0" lang="en-US" sz="2700" b="1" i="0" u="none" strike="noStrike" cap="none" normalizeH="0" baseline="0" dirty="0">
                        <a:ln>
                          <a:noFill/>
                        </a:ln>
                        <a:solidFill>
                          <a:srgbClr val="FF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63,8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50,1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25,6</a:t>
                      </a:r>
                    </a:p>
                  </a:txBody>
                  <a:tcPr marL="89147" marR="89147" marT="44513" marB="44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11</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a:ln>
                          <a:noFill/>
                        </a:ln>
                        <a:solidFill>
                          <a:srgbClr val="0000FF"/>
                        </a:solidFill>
                        <a:effectLst/>
                        <a:latin typeface="Times New Roman" pitchFamily="18" charset="0"/>
                        <a:cs typeface="Times New Roman" pitchFamily="18" charset="0"/>
                      </a:endParaRPr>
                    </a:p>
                  </a:txBody>
                  <a:tcPr marL="89147" marR="89147" marT="44513" marB="44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Cam-pu-chia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Lào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Xin-ga-po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Đông Ti-mo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a:ln>
                            <a:noFill/>
                          </a:ln>
                          <a:solidFill>
                            <a:srgbClr val="0000FF"/>
                          </a:solidFill>
                          <a:effectLst/>
                          <a:latin typeface="Times New Roman" pitchFamily="18" charset="0"/>
                          <a:cs typeface="Times New Roman" pitchFamily="18" charset="0"/>
                        </a:rPr>
                        <a:t>Bru-nây</a:t>
                      </a:r>
                    </a:p>
                  </a:txBody>
                  <a:tcPr marL="89147" marR="89147" marT="44513" marB="44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13,1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5,8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4,2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0,8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0000FF"/>
                          </a:solidFill>
                          <a:effectLst/>
                          <a:latin typeface="Times New Roman" pitchFamily="18" charset="0"/>
                          <a:cs typeface="Times New Roman" pitchFamily="18" charset="0"/>
                        </a:rPr>
                        <a:t>0,4</a:t>
                      </a:r>
                    </a:p>
                  </a:txBody>
                  <a:tcPr marL="89147" marR="89147" marT="44513" marB="445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
        <p:nvSpPr>
          <p:cNvPr id="13339" name="Text Box 27"/>
          <p:cNvSpPr txBox="1">
            <a:spLocks noChangeArrowheads="1"/>
          </p:cNvSpPr>
          <p:nvPr/>
        </p:nvSpPr>
        <p:spPr bwMode="auto">
          <a:xfrm>
            <a:off x="1984296" y="5487591"/>
            <a:ext cx="8098155" cy="51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30" dirty="0" err="1">
                <a:solidFill>
                  <a:srgbClr val="0000CC"/>
                </a:solidFill>
                <a:latin typeface="Times New Roman" panose="02020603050405020304" pitchFamily="18" charset="0"/>
              </a:rPr>
              <a:t>Bảng</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số</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liệu</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dân</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số</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các</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nước</a:t>
            </a:r>
            <a:r>
              <a:rPr lang="en-US" altLang="en-US" sz="2730" dirty="0">
                <a:solidFill>
                  <a:srgbClr val="0000CC"/>
                </a:solidFill>
                <a:latin typeface="Times New Roman" panose="02020603050405020304" pitchFamily="18" charset="0"/>
              </a:rPr>
              <a:t> </a:t>
            </a:r>
            <a:r>
              <a:rPr lang="en-US" altLang="en-US" sz="2730" dirty="0" err="1">
                <a:solidFill>
                  <a:srgbClr val="0000CC"/>
                </a:solidFill>
                <a:latin typeface="Times New Roman" panose="02020603050405020304" pitchFamily="18" charset="0"/>
              </a:rPr>
              <a:t>Đông</a:t>
            </a:r>
            <a:r>
              <a:rPr lang="en-US" altLang="en-US" sz="2730" dirty="0">
                <a:solidFill>
                  <a:srgbClr val="0000CC"/>
                </a:solidFill>
                <a:latin typeface="Times New Roman" panose="02020603050405020304" pitchFamily="18" charset="0"/>
              </a:rPr>
              <a:t> Nam Á </a:t>
            </a:r>
            <a:r>
              <a:rPr lang="en-US" altLang="en-US" sz="2730" dirty="0" err="1">
                <a:solidFill>
                  <a:srgbClr val="0000CC"/>
                </a:solidFill>
                <a:latin typeface="Times New Roman" panose="02020603050405020304" pitchFamily="18" charset="0"/>
              </a:rPr>
              <a:t>năm</a:t>
            </a:r>
            <a:r>
              <a:rPr lang="en-US" altLang="en-US" sz="2730" dirty="0">
                <a:solidFill>
                  <a:srgbClr val="0000CC"/>
                </a:solidFill>
                <a:latin typeface="Times New Roman" panose="02020603050405020304" pitchFamily="18" charset="0"/>
              </a:rPr>
              <a:t> 2004.</a:t>
            </a:r>
          </a:p>
        </p:txBody>
      </p:sp>
    </p:spTree>
    <p:extLst>
      <p:ext uri="{BB962C8B-B14F-4D97-AF65-F5344CB8AC3E}">
        <p14:creationId xmlns:p14="http://schemas.microsoft.com/office/powerpoint/2010/main" val="1509358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352"/>
                                        </p:tgtEl>
                                        <p:attrNameLst>
                                          <p:attrName>style.visibility</p:attrName>
                                        </p:attrNameLst>
                                      </p:cBhvr>
                                      <p:to>
                                        <p:strVal val="visible"/>
                                      </p:to>
                                    </p:set>
                                    <p:anim calcmode="lin" valueType="num">
                                      <p:cBhvr additive="base">
                                        <p:cTn id="7" dur="500" fill="hold"/>
                                        <p:tgtEl>
                                          <p:spTgt spid="13352"/>
                                        </p:tgtEl>
                                        <p:attrNameLst>
                                          <p:attrName>ppt_x</p:attrName>
                                        </p:attrNameLst>
                                      </p:cBhvr>
                                      <p:tavLst>
                                        <p:tav tm="0">
                                          <p:val>
                                            <p:strVal val="#ppt_x"/>
                                          </p:val>
                                        </p:tav>
                                        <p:tav tm="100000">
                                          <p:val>
                                            <p:strVal val="#ppt_x"/>
                                          </p:val>
                                        </p:tav>
                                      </p:tavLst>
                                    </p:anim>
                                    <p:anim calcmode="lin" valueType="num">
                                      <p:cBhvr additive="base">
                                        <p:cTn id="8" dur="500" fill="hold"/>
                                        <p:tgtEl>
                                          <p:spTgt spid="1335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3339"/>
                                        </p:tgtEl>
                                        <p:attrNameLst>
                                          <p:attrName>style.visibility</p:attrName>
                                        </p:attrNameLst>
                                      </p:cBhvr>
                                      <p:to>
                                        <p:strVal val="visible"/>
                                      </p:to>
                                    </p:set>
                                    <p:anim calcmode="discrete" valueType="clr">
                                      <p:cBhvr override="childStyle">
                                        <p:cTn id="13" dur="80"/>
                                        <p:tgtEl>
                                          <p:spTgt spid="1333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3339"/>
                                        </p:tgtEl>
                                        <p:attrNameLst>
                                          <p:attrName>fillcolor</p:attrName>
                                        </p:attrNameLst>
                                      </p:cBhvr>
                                      <p:tavLst>
                                        <p:tav tm="0">
                                          <p:val>
                                            <p:clrVal>
                                              <a:schemeClr val="accent2"/>
                                            </p:clrVal>
                                          </p:val>
                                        </p:tav>
                                        <p:tav tm="50000">
                                          <p:val>
                                            <p:clrVal>
                                              <a:schemeClr val="hlink"/>
                                            </p:clrVal>
                                          </p:val>
                                        </p:tav>
                                      </p:tavLst>
                                    </p:anim>
                                    <p:set>
                                      <p:cBhvr>
                                        <p:cTn id="15" dur="80"/>
                                        <p:tgtEl>
                                          <p:spTgt spid="133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9"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751</TotalTime>
  <Words>753</Words>
  <Application>Microsoft Office PowerPoint</Application>
  <PresentationFormat>Custom</PresentationFormat>
  <Paragraphs>188</Paragraphs>
  <Slides>30</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Đặc điểm khí hậu nước ta là: a) Nhiệt độ cao, có nhiều gió và mưa, gió và mưa thay đổi theo mùa. b) Nhiệt độ cao, có nhiều gió và mưa, gió và mưa không thay đổi theo mùa. c) Nhiệt độ thấp, có nhiều gió và mưa, gió và mưa không thay đổi theo mùa. d) Nhiệt độ thấp, có nhiều gió và mưa, gió và mưa thay đổi theo mùa.</dc:title>
  <dc:creator>User</dc:creator>
  <cp:lastModifiedBy>Administrator</cp:lastModifiedBy>
  <cp:revision>141</cp:revision>
  <dcterms:created xsi:type="dcterms:W3CDTF">2011-10-17T15:05:28Z</dcterms:created>
  <dcterms:modified xsi:type="dcterms:W3CDTF">2022-10-26T08:35:07Z</dcterms:modified>
</cp:coreProperties>
</file>