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5" r:id="rId2"/>
    <p:sldId id="272" r:id="rId3"/>
    <p:sldId id="277" r:id="rId4"/>
    <p:sldId id="278" r:id="rId5"/>
    <p:sldId id="279" r:id="rId6"/>
    <p:sldId id="280" r:id="rId7"/>
    <p:sldId id="256" r:id="rId8"/>
    <p:sldId id="286" r:id="rId9"/>
    <p:sldId id="258" r:id="rId10"/>
    <p:sldId id="259" r:id="rId11"/>
    <p:sldId id="281" r:id="rId12"/>
    <p:sldId id="284" r:id="rId13"/>
    <p:sldId id="283" r:id="rId14"/>
    <p:sldId id="28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00FF"/>
    <a:srgbClr val="FF6600"/>
    <a:srgbClr val="FF0066"/>
    <a:srgbClr val="00FF00"/>
    <a:srgbClr val="FF00FF"/>
    <a:srgbClr val="CCFF99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46" d="100"/>
          <a:sy n="46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DD1DF-3CB0-4291-9DD3-C86A8AF7905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56C83-3E79-4A14-BC8A-541B11E8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4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20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3DDD9F-C5DE-936C-0AE0-EF987F938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256" y="0"/>
            <a:ext cx="10289219" cy="5379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82F88-8694-C6DE-59CC-259B94D53AB9}"/>
              </a:ext>
            </a:extLst>
          </p:cNvPr>
          <p:cNvSpPr txBox="1"/>
          <p:nvPr/>
        </p:nvSpPr>
        <p:spPr>
          <a:xfrm>
            <a:off x="2681057" y="5539666"/>
            <a:ext cx="6454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02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5E2B-4A27-3596-F407-418483A9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8E99C-2E02-B8E2-775A-E3D47126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6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76A3-6CCA-D40A-81A5-5AD3083E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EF53-22B7-19E0-E8DD-6CD97EE8A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4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7142-B69B-D444-EE39-13F402C6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E6B66-7682-89A3-288C-748F27BB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0CB5-9703-F57D-8A63-F3821662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3742-660F-A42B-02BE-6FE4F4F8A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2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B3920A-028C-5DA5-BE5A-2385050A9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393" y="904032"/>
            <a:ext cx="8117704" cy="5656566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5" y="435951"/>
            <a:ext cx="4744188" cy="3337061"/>
          </a:xfrm>
          <a:prstGeom prst="rect">
            <a:avLst/>
          </a:prstGeom>
        </p:spPr>
      </p:pic>
      <p:pic>
        <p:nvPicPr>
          <p:cNvPr id="140" name="mau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35" y="885797"/>
            <a:ext cx="4693389" cy="3403254"/>
          </a:xfrm>
          <a:prstGeom prst="rect">
            <a:avLst/>
          </a:prstGeom>
        </p:spPr>
      </p:pic>
      <p:pic>
        <p:nvPicPr>
          <p:cNvPr id="141" name="mau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35" y="3429000"/>
            <a:ext cx="4693389" cy="3103277"/>
          </a:xfrm>
          <a:prstGeom prst="rect">
            <a:avLst/>
          </a:prstGeom>
        </p:spPr>
      </p:pic>
      <p:pic>
        <p:nvPicPr>
          <p:cNvPr id="142" name="mau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1005" y="2608517"/>
            <a:ext cx="3258575" cy="46998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776586-871F-B557-98F9-160FF2F7BA94}"/>
              </a:ext>
            </a:extLst>
          </p:cNvPr>
          <p:cNvSpPr/>
          <p:nvPr/>
        </p:nvSpPr>
        <p:spPr>
          <a:xfrm>
            <a:off x="10298097" y="1869139"/>
            <a:ext cx="914400" cy="1211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1E779-B713-59D2-922D-E73581CF226E}"/>
              </a:ext>
            </a:extLst>
          </p:cNvPr>
          <p:cNvSpPr/>
          <p:nvPr/>
        </p:nvSpPr>
        <p:spPr>
          <a:xfrm>
            <a:off x="3905532" y="4449469"/>
            <a:ext cx="992070" cy="1240512"/>
          </a:xfrm>
          <a:prstGeom prst="rect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28526-9239-8BD9-8120-EE483583E1E2}"/>
              </a:ext>
            </a:extLst>
          </p:cNvPr>
          <p:cNvSpPr/>
          <p:nvPr/>
        </p:nvSpPr>
        <p:spPr>
          <a:xfrm>
            <a:off x="3506679" y="47926"/>
            <a:ext cx="1390923" cy="81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8D435-6038-4153-1C0E-3D4FDE63EBCD}"/>
              </a:ext>
            </a:extLst>
          </p:cNvPr>
          <p:cNvSpPr/>
          <p:nvPr/>
        </p:nvSpPr>
        <p:spPr>
          <a:xfrm>
            <a:off x="10331161" y="4696863"/>
            <a:ext cx="665825" cy="993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ADD64-19FD-F497-B7A8-4B4F59C2FD5C}"/>
              </a:ext>
            </a:extLst>
          </p:cNvPr>
          <p:cNvSpPr txBox="1"/>
          <p:nvPr/>
        </p:nvSpPr>
        <p:spPr>
          <a:xfrm>
            <a:off x="4401567" y="118194"/>
            <a:ext cx="446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BÍ MẬT</a:t>
            </a:r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923347" y="204188"/>
            <a:ext cx="10522857" cy="1615736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            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2" y="2204108"/>
            <a:ext cx="10522857" cy="178600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193964" y="249382"/>
            <a:ext cx="11959936" cy="3851564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674613" y="4264385"/>
            <a:ext cx="11255829" cy="178600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                     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30465" y="226298"/>
            <a:ext cx="12061535" cy="383967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gạch</a:t>
            </a:r>
            <a:r>
              <a:rPr lang="en-US" sz="3600" dirty="0"/>
              <a:t> </a:t>
            </a:r>
            <a:r>
              <a:rPr lang="en-US" sz="3600" dirty="0" err="1"/>
              <a:t>ngang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</a:p>
          <a:p>
            <a:r>
              <a:rPr lang="en-US" sz="3600" i="1" dirty="0" err="1"/>
              <a:t>Đàn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ngạc</a:t>
            </a:r>
            <a:r>
              <a:rPr lang="en-US" sz="3600" i="1" dirty="0"/>
              <a:t> </a:t>
            </a:r>
            <a:r>
              <a:rPr lang="en-US" sz="3600" i="1" dirty="0" err="1"/>
              <a:t>nhiên</a:t>
            </a:r>
            <a:r>
              <a:rPr lang="en-US" sz="3600" i="1" dirty="0"/>
              <a:t>:</a:t>
            </a:r>
          </a:p>
          <a:p>
            <a:pPr marL="571500" indent="-571500">
              <a:buFontTx/>
              <a:buChar char="-"/>
            </a:pPr>
            <a:r>
              <a:rPr lang="en-US" sz="3600" i="1" dirty="0" err="1"/>
              <a:t>Cậu</a:t>
            </a:r>
            <a:r>
              <a:rPr lang="en-US" sz="3600" i="1" dirty="0"/>
              <a:t> </a:t>
            </a:r>
            <a:r>
              <a:rPr lang="en-US" sz="3600" i="1" dirty="0" err="1"/>
              <a:t>chưa</a:t>
            </a:r>
            <a:r>
              <a:rPr lang="en-US" sz="3600" i="1" dirty="0"/>
              <a:t> </a:t>
            </a:r>
            <a:r>
              <a:rPr lang="en-US" sz="3600" i="1" dirty="0" err="1"/>
              <a:t>ăn</a:t>
            </a:r>
            <a:r>
              <a:rPr lang="en-US" sz="3600" i="1" dirty="0"/>
              <a:t> </a:t>
            </a:r>
            <a:r>
              <a:rPr lang="en-US" sz="3600" i="1" dirty="0" err="1"/>
              <a:t>hồng</a:t>
            </a:r>
            <a:r>
              <a:rPr lang="en-US" sz="3600" i="1" dirty="0"/>
              <a:t> bao </a:t>
            </a:r>
            <a:r>
              <a:rPr lang="en-US" sz="3600" i="1" dirty="0" err="1"/>
              <a:t>giờ</a:t>
            </a:r>
            <a:r>
              <a:rPr lang="en-US" sz="3600" i="1" dirty="0"/>
              <a:t> à?</a:t>
            </a:r>
          </a:p>
          <a:p>
            <a:endParaRPr lang="en-US" sz="3600" b="1" i="1" dirty="0">
              <a:solidFill>
                <a:schemeClr val="bg1">
                  <a:lumMod val="95000"/>
                </a:schemeClr>
              </a:solidFill>
              <a:latin typeface="Calibri" panose="020F0502020204030204"/>
            </a:endParaRPr>
          </a:p>
          <a:p>
            <a:r>
              <a:rPr lang="en-US" sz="3600" dirty="0"/>
              <a:t>a,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.</a:t>
            </a:r>
          </a:p>
          <a:p>
            <a:r>
              <a:rPr lang="en-US" sz="3600" dirty="0"/>
              <a:t>b,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trực</a:t>
            </a:r>
            <a:r>
              <a:rPr lang="en-US" sz="3600" dirty="0"/>
              <a:t> </a:t>
            </a:r>
            <a:r>
              <a:rPr lang="en-US" sz="3600" dirty="0" err="1"/>
              <a:t>tiếp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.</a:t>
            </a:r>
          </a:p>
          <a:p>
            <a:r>
              <a:rPr lang="en-US" sz="3600" dirty="0"/>
              <a:t>c,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ý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liệt</a:t>
            </a:r>
            <a:r>
              <a:rPr lang="en-US" sz="3600" dirty="0"/>
              <a:t> </a:t>
            </a:r>
            <a:r>
              <a:rPr lang="en-US" sz="3600" dirty="0" err="1"/>
              <a:t>kê</a:t>
            </a:r>
            <a:r>
              <a:rPr lang="en-US" sz="3600" dirty="0"/>
              <a:t>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95564" y="4509856"/>
            <a:ext cx="11858335" cy="185830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b,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FF00"/>
                </a:solidFill>
                <a:latin typeface="Calibri" panose="020F0502020204030204"/>
              </a:rPr>
              <a:t>May mắn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95C546EB-CEF7-E0CC-488F-720030E232F1}"/>
              </a:ext>
            </a:extLst>
          </p:cNvPr>
          <p:cNvSpPr/>
          <p:nvPr/>
        </p:nvSpPr>
        <p:spPr>
          <a:xfrm>
            <a:off x="363985" y="911816"/>
            <a:ext cx="2814221" cy="112746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B6959-3356-34E7-CFEB-EBDAD93B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08" y="3249591"/>
            <a:ext cx="2840982" cy="1140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AD7D6-F91D-04F5-2D50-D9C60BC7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58" y="5023633"/>
            <a:ext cx="2840982" cy="1140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8C7080-3725-41BE-F516-F1F205F18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033" y="3140839"/>
            <a:ext cx="2840982" cy="1140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01E086-8F91-7476-7890-A3F850332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85" y="3187811"/>
            <a:ext cx="2840982" cy="1140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9600B4-EB55-E71B-683C-042F5C69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682" y="899229"/>
            <a:ext cx="2840982" cy="1140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516715-9C03-6425-2119-5D9002EE3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31" y="899229"/>
            <a:ext cx="2840982" cy="1140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1089E0-A881-5FD5-ABE5-3ECE1D9193EF}"/>
              </a:ext>
            </a:extLst>
          </p:cNvPr>
          <p:cNvSpPr txBox="1"/>
          <p:nvPr/>
        </p:nvSpPr>
        <p:spPr>
          <a:xfrm>
            <a:off x="932154" y="1118586"/>
            <a:ext cx="202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15B05-4A72-80F1-7A67-A6B4A1A16175}"/>
              </a:ext>
            </a:extLst>
          </p:cNvPr>
          <p:cNvSpPr txBox="1"/>
          <p:nvPr/>
        </p:nvSpPr>
        <p:spPr>
          <a:xfrm>
            <a:off x="4755408" y="1118586"/>
            <a:ext cx="193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336044-F768-C708-DEB4-06703B1DF115}"/>
              </a:ext>
            </a:extLst>
          </p:cNvPr>
          <p:cNvSpPr txBox="1"/>
          <p:nvPr/>
        </p:nvSpPr>
        <p:spPr>
          <a:xfrm>
            <a:off x="8930936" y="1118586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FC432D-0984-DBF5-2A25-0AED48088CE0}"/>
              </a:ext>
            </a:extLst>
          </p:cNvPr>
          <p:cNvSpPr txBox="1"/>
          <p:nvPr/>
        </p:nvSpPr>
        <p:spPr>
          <a:xfrm>
            <a:off x="1268671" y="3408661"/>
            <a:ext cx="204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EBCDE-5DB6-FA63-AE48-2103AAE5EE00}"/>
              </a:ext>
            </a:extLst>
          </p:cNvPr>
          <p:cNvSpPr txBox="1"/>
          <p:nvPr/>
        </p:nvSpPr>
        <p:spPr>
          <a:xfrm>
            <a:off x="5367966" y="3449254"/>
            <a:ext cx="233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F5AC8-F3CC-2B15-A88D-767329F22A06}"/>
              </a:ext>
            </a:extLst>
          </p:cNvPr>
          <p:cNvSpPr txBox="1"/>
          <p:nvPr/>
        </p:nvSpPr>
        <p:spPr>
          <a:xfrm>
            <a:off x="9306949" y="3408661"/>
            <a:ext cx="175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A3A6B-8B6E-8C44-E3A0-77FD074C3E78}"/>
              </a:ext>
            </a:extLst>
          </p:cNvPr>
          <p:cNvSpPr txBox="1"/>
          <p:nvPr/>
        </p:nvSpPr>
        <p:spPr>
          <a:xfrm>
            <a:off x="4221268" y="5233949"/>
            <a:ext cx="1266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2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95C546EB-CEF7-E0CC-488F-720030E232F1}"/>
              </a:ext>
            </a:extLst>
          </p:cNvPr>
          <p:cNvSpPr/>
          <p:nvPr/>
        </p:nvSpPr>
        <p:spPr>
          <a:xfrm>
            <a:off x="363985" y="911816"/>
            <a:ext cx="2814221" cy="112746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B6959-3356-34E7-CFEB-EBDAD93B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08" y="3249591"/>
            <a:ext cx="2840982" cy="1140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AD7D6-F91D-04F5-2D50-D9C60BC7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58" y="5023633"/>
            <a:ext cx="2840982" cy="1140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8C7080-3725-41BE-F516-F1F205F18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033" y="3140839"/>
            <a:ext cx="2840982" cy="1140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516715-9C03-6425-2119-5D9002EE3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31" y="899229"/>
            <a:ext cx="2840982" cy="1140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1089E0-A881-5FD5-ABE5-3ECE1D9193EF}"/>
              </a:ext>
            </a:extLst>
          </p:cNvPr>
          <p:cNvSpPr txBox="1"/>
          <p:nvPr/>
        </p:nvSpPr>
        <p:spPr>
          <a:xfrm>
            <a:off x="932154" y="1118586"/>
            <a:ext cx="202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15B05-4A72-80F1-7A67-A6B4A1A16175}"/>
              </a:ext>
            </a:extLst>
          </p:cNvPr>
          <p:cNvSpPr txBox="1"/>
          <p:nvPr/>
        </p:nvSpPr>
        <p:spPr>
          <a:xfrm>
            <a:off x="4755408" y="1118586"/>
            <a:ext cx="193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EBCDE-5DB6-FA63-AE48-2103AAE5EE00}"/>
              </a:ext>
            </a:extLst>
          </p:cNvPr>
          <p:cNvSpPr txBox="1"/>
          <p:nvPr/>
        </p:nvSpPr>
        <p:spPr>
          <a:xfrm>
            <a:off x="5367966" y="3449254"/>
            <a:ext cx="233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F5AC8-F3CC-2B15-A88D-767329F22A06}"/>
              </a:ext>
            </a:extLst>
          </p:cNvPr>
          <p:cNvSpPr txBox="1"/>
          <p:nvPr/>
        </p:nvSpPr>
        <p:spPr>
          <a:xfrm>
            <a:off x="9306949" y="3408661"/>
            <a:ext cx="175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A3A6B-8B6E-8C44-E3A0-77FD074C3E78}"/>
              </a:ext>
            </a:extLst>
          </p:cNvPr>
          <p:cNvSpPr txBox="1"/>
          <p:nvPr/>
        </p:nvSpPr>
        <p:spPr>
          <a:xfrm>
            <a:off x="4221268" y="5233949"/>
            <a:ext cx="1266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5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DB9083-C7C1-A39B-E2C0-0FCBAE7EB56C}"/>
              </a:ext>
            </a:extLst>
          </p:cNvPr>
          <p:cNvSpPr txBox="1"/>
          <p:nvPr/>
        </p:nvSpPr>
        <p:spPr>
          <a:xfrm>
            <a:off x="506027" y="443884"/>
            <a:ext cx="11363418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78CE27-C4BE-3378-8CAE-7340C74FC97F}"/>
              </a:ext>
            </a:extLst>
          </p:cNvPr>
          <p:cNvSpPr/>
          <p:nvPr/>
        </p:nvSpPr>
        <p:spPr>
          <a:xfrm>
            <a:off x="2370337" y="4616389"/>
            <a:ext cx="2299316" cy="11097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A868D8-0641-8A8E-1800-0DA70A3B7C47}"/>
              </a:ext>
            </a:extLst>
          </p:cNvPr>
          <p:cNvSpPr/>
          <p:nvPr/>
        </p:nvSpPr>
        <p:spPr>
          <a:xfrm>
            <a:off x="6266158" y="4616389"/>
            <a:ext cx="2299316" cy="11097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5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290</Words>
  <Application>Microsoft Office PowerPoint</Application>
  <PresentationFormat>Widescreen</PresentationFormat>
  <Paragraphs>43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24H</cp:lastModifiedBy>
  <cp:revision>139</cp:revision>
  <dcterms:created xsi:type="dcterms:W3CDTF">2018-10-29T09:59:25Z</dcterms:created>
  <dcterms:modified xsi:type="dcterms:W3CDTF">2023-03-11T09:14:12Z</dcterms:modified>
</cp:coreProperties>
</file>