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67" r:id="rId2"/>
    <p:sldId id="269" r:id="rId3"/>
    <p:sldId id="259" r:id="rId4"/>
    <p:sldId id="260" r:id="rId5"/>
    <p:sldId id="262" r:id="rId6"/>
    <p:sldId id="261" r:id="rId7"/>
    <p:sldId id="265" r:id="rId8"/>
    <p:sldId id="266" r:id="rId9"/>
    <p:sldId id="268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9" d="100"/>
          <a:sy n="49" d="100"/>
        </p:scale>
        <p:origin x="29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CB07DF-8920-4314-8300-1664F2B57B0B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95F253-CA86-4CDC-84C1-92A8CAD29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446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5B8007-F28A-4C3E-A48D-DDE012D8153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886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B01423-D198-4896-B996-AF6CD71AA325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459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D28DD1-89CB-4A9B-8160-1008CEEB8C29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333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4A9502-423E-4957-ACD4-EFEAFA456813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785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00BA3F-51CF-473C-BBC7-9F80CB3FD932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42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E9DFC9-E0D6-4E70-95EC-EE956DA6257B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178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EE0E17-1536-48C6-87E3-A861F0C00F04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455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30A47B-B3AA-4408-B89E-78641CC5715A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277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D8FA65-B14B-4883-88C7-F7A3A55E9A2F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242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8BE4F5-A3A4-4A0F-A638-D990D725B4CA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207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9C05A-73D7-488D-87AE-9FA1D515BA90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165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090DF4-68DF-4AAF-98F9-EB3836BAB8B4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832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264759-E7CE-4A8C-955C-20DA2A50E45F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87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095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95681"/>
            <a:ext cx="11176001" cy="655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157238" y="2744070"/>
            <a:ext cx="11698515" cy="11855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69" b="0" i="0" u="none" strike="noStrike" kern="10" cap="none" spc="0" normalizeH="0" baseline="0" noProof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XIN CHÂN THÀNH CẢM ƠN </a:t>
            </a:r>
          </a:p>
          <a:p>
            <a:pPr marL="0" marR="0" lvl="0" indent="0" algn="ct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69" b="0" i="0" u="none" strike="noStrike" kern="10" cap="none" spc="0" normalizeH="0" baseline="0" noProof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QUÝ THẦY CÔ GIÁO VÀ CÁC EM</a:t>
            </a:r>
            <a:endParaRPr kumimoji="0" lang="en-US" sz="4269" b="0" i="0" u="none" strike="noStrike" kern="10" cap="none" spc="0" normalizeH="0" baseline="0" noProof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859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ARAOKE- BÁC ĐƯA THƯ VUI TÍNH- NHẠC THIẾU NHI_Trim_Trim">
            <a:hlinkClick r:id="" action="ppaction://media"/>
            <a:extLst>
              <a:ext uri="{FF2B5EF4-FFF2-40B4-BE49-F238E27FC236}">
                <a16:creationId xmlns:a16="http://schemas.microsoft.com/office/drawing/2014/main" id="{D0E03990-8234-508D-618F-8B8A06620F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8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07780" y="744559"/>
            <a:ext cx="9372600" cy="5540831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1374642" y="473736"/>
            <a:ext cx="9372600" cy="692216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ln w="2857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ln w="2857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2857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ln w="2857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1511620" y="1715736"/>
            <a:ext cx="8587409" cy="2981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511619" y="2204096"/>
            <a:ext cx="8587409" cy="2981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523024" y="1154419"/>
            <a:ext cx="4572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duong@gmail.com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511620" y="1746068"/>
            <a:ext cx="5844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8/3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511619" y="2381862"/>
            <a:ext cx="87723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8/3.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Hay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1766943" y="5572037"/>
            <a:ext cx="1590261" cy="437836"/>
            <a:chOff x="2216426" y="6310834"/>
            <a:chExt cx="1590261" cy="437836"/>
          </a:xfrm>
        </p:grpSpPr>
        <p:sp>
          <p:nvSpPr>
            <p:cNvPr id="36" name="Rectangle 35"/>
            <p:cNvSpPr/>
            <p:nvPr/>
          </p:nvSpPr>
          <p:spPr>
            <a:xfrm>
              <a:off x="2216426" y="6311348"/>
              <a:ext cx="934278" cy="437322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Gửi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150704" y="6310834"/>
              <a:ext cx="655983" cy="437322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Isosceles Triangle 37"/>
            <p:cNvSpPr/>
            <p:nvPr/>
          </p:nvSpPr>
          <p:spPr>
            <a:xfrm flipH="1" flipV="1">
              <a:off x="3364395" y="6458782"/>
              <a:ext cx="228600" cy="14142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2285589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22" grpId="0"/>
      <p:bldP spid="34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272966" y="1856653"/>
            <a:ext cx="2653747" cy="4102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72965" y="2457910"/>
            <a:ext cx="2653747" cy="43732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78292" y="3160483"/>
            <a:ext cx="2653747" cy="4273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78292" y="3858753"/>
            <a:ext cx="2653747" cy="45720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7" name="Straight Connector 6"/>
          <p:cNvCxnSpPr>
            <a:cxnSpLocks/>
            <a:stCxn id="2" idx="3"/>
          </p:cNvCxnSpPr>
          <p:nvPr/>
        </p:nvCxnSpPr>
        <p:spPr>
          <a:xfrm>
            <a:off x="2932039" y="1457785"/>
            <a:ext cx="779867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  <a:stCxn id="21" idx="3"/>
          </p:cNvCxnSpPr>
          <p:nvPr/>
        </p:nvCxnSpPr>
        <p:spPr>
          <a:xfrm flipV="1">
            <a:off x="2926713" y="2046604"/>
            <a:ext cx="785193" cy="15159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4" t="24593" r="10277" b="922"/>
          <a:stretch/>
        </p:blipFill>
        <p:spPr>
          <a:xfrm>
            <a:off x="3461121" y="745433"/>
            <a:ext cx="7940092" cy="4214192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2926711" y="2716673"/>
            <a:ext cx="944219" cy="990008"/>
            <a:chOff x="1908313" y="5550961"/>
            <a:chExt cx="1103244" cy="990008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1908313" y="5951867"/>
              <a:ext cx="785193" cy="94098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3" name="Left Bracket 12"/>
            <p:cNvSpPr/>
            <p:nvPr/>
          </p:nvSpPr>
          <p:spPr>
            <a:xfrm>
              <a:off x="2693506" y="5550961"/>
              <a:ext cx="318051" cy="990008"/>
            </a:xfrm>
            <a:prstGeom prst="leftBracket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1" name="Straight Connector 30"/>
          <p:cNvCxnSpPr>
            <a:stCxn id="25" idx="3"/>
          </p:cNvCxnSpPr>
          <p:nvPr/>
        </p:nvCxnSpPr>
        <p:spPr>
          <a:xfrm flipV="1">
            <a:off x="2932039" y="3998826"/>
            <a:ext cx="998883" cy="8852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cxnSpLocks/>
            <a:stCxn id="22" idx="3"/>
          </p:cNvCxnSpPr>
          <p:nvPr/>
        </p:nvCxnSpPr>
        <p:spPr>
          <a:xfrm flipV="1">
            <a:off x="2926712" y="2438710"/>
            <a:ext cx="1063490" cy="237861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0D4D6FD7-8610-69BF-7C80-E0D9874A22BB}"/>
              </a:ext>
            </a:extLst>
          </p:cNvPr>
          <p:cNvSpPr/>
          <p:nvPr/>
        </p:nvSpPr>
        <p:spPr>
          <a:xfrm>
            <a:off x="278292" y="1234672"/>
            <a:ext cx="2653747" cy="44622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346648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5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FEF81F-BDAE-F935-DAC6-F90A4EB29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901" y="1225119"/>
            <a:ext cx="9486198" cy="275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0328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963945"/>
              </p:ext>
            </p:extLst>
          </p:nvPr>
        </p:nvGraphicFramePr>
        <p:xfrm>
          <a:off x="301486" y="1565261"/>
          <a:ext cx="11589028" cy="4047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94514">
                  <a:extLst>
                    <a:ext uri="{9D8B030D-6E8A-4147-A177-3AD203B41FA5}">
                      <a16:colId xmlns:a16="http://schemas.microsoft.com/office/drawing/2014/main" val="496176496"/>
                    </a:ext>
                  </a:extLst>
                </a:gridCol>
                <a:gridCol w="5794514">
                  <a:extLst>
                    <a:ext uri="{9D8B030D-6E8A-4147-A177-3AD203B41FA5}">
                      <a16:colId xmlns:a16="http://schemas.microsoft.com/office/drawing/2014/main" val="1282127537"/>
                    </a:ext>
                  </a:extLst>
                </a:gridCol>
              </a:tblGrid>
              <a:tr h="54180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469815"/>
                  </a:ext>
                </a:extLst>
              </a:tr>
              <a:tr h="3218940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dung,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cuối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chào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gửi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cuối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chào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tạm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8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algn="just"/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gửi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vài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giây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gửi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vết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gạch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xóa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28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349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695172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89457" y="2912165"/>
            <a:ext cx="79546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3" t="31269" r="27273" b="7774"/>
          <a:stretch/>
        </p:blipFill>
        <p:spPr>
          <a:xfrm>
            <a:off x="740950" y="268014"/>
            <a:ext cx="10815174" cy="643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56141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0B157B-737E-BC6D-9E47-AD5C538B3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48" y="0"/>
            <a:ext cx="131326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332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7790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235</Words>
  <Application>Microsoft Office PowerPoint</Application>
  <PresentationFormat>Widescreen</PresentationFormat>
  <Paragraphs>26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24H</cp:lastModifiedBy>
  <cp:revision>25</cp:revision>
  <dcterms:created xsi:type="dcterms:W3CDTF">2022-06-28T06:06:22Z</dcterms:created>
  <dcterms:modified xsi:type="dcterms:W3CDTF">2023-03-11T09:43:35Z</dcterms:modified>
</cp:coreProperties>
</file>