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83" r:id="rId2"/>
    <p:sldId id="296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72" r:id="rId15"/>
    <p:sldId id="277" r:id="rId16"/>
    <p:sldId id="278" r:id="rId17"/>
    <p:sldId id="279" r:id="rId18"/>
    <p:sldId id="280" r:id="rId19"/>
    <p:sldId id="281" r:id="rId20"/>
    <p:sldId id="282" r:id="rId21"/>
    <p:sldId id="295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Sitka Banner" panose="02000505000000020004" pitchFamily="2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76" d="100"/>
          <a:sy n="76" d="100"/>
        </p:scale>
        <p:origin x="2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9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4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8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4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2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7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8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slide" Target="slide15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25.png"/><Relationship Id="rId25" Type="http://schemas.openxmlformats.org/officeDocument/2006/relationships/image" Target="../media/image41.png"/><Relationship Id="rId2" Type="http://schemas.openxmlformats.org/officeDocument/2006/relationships/audio" Target="../media/media5.wma"/><Relationship Id="rId16" Type="http://schemas.openxmlformats.org/officeDocument/2006/relationships/image" Target="../media/image37.png"/><Relationship Id="rId20" Type="http://schemas.openxmlformats.org/officeDocument/2006/relationships/slide" Target="slide16.xml"/><Relationship Id="rId29" Type="http://schemas.openxmlformats.org/officeDocument/2006/relationships/image" Target="../media/image43.png"/><Relationship Id="rId1" Type="http://schemas.microsoft.com/office/2007/relationships/media" Target="../media/media5.wm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slide" Target="slide18.xml"/><Relationship Id="rId32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slide" Target="slide1.xml"/><Relationship Id="rId23" Type="http://schemas.openxmlformats.org/officeDocument/2006/relationships/image" Target="../media/image40.png"/><Relationship Id="rId28" Type="http://schemas.openxmlformats.org/officeDocument/2006/relationships/slide" Target="slide20.xml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31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6.gif"/><Relationship Id="rId22" Type="http://schemas.openxmlformats.org/officeDocument/2006/relationships/slide" Target="slide17.xml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1viJELSwxEE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65"/>
            <a:ext cx="12192000" cy="1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2199"/>
            <a:ext cx="12188281" cy="11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91680" y="3367088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76494" y="3337719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7168992" y="247811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7284880" y="3374983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4 CHỦ ĐỀ </a:t>
            </a:r>
            <a:r>
              <a:rPr 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631703" y="5679325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Bùi</a:t>
            </a:r>
            <a:r>
              <a:rPr lang="en-US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Thụy</a:t>
            </a:r>
            <a:r>
              <a:rPr lang="en-US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Khanh</a:t>
            </a:r>
            <a:endParaRPr lang="en-US" sz="36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90" y="4071939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7" y="75407"/>
            <a:ext cx="6042024" cy="667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Hát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đối đáp, hoà giọng theo màu chữ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4775"/>
            <a:ext cx="12192001" cy="6273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063" y="97461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  <a:endParaRPr lang="en-US" dirty="0">
              <a:solidFill>
                <a:srgbClr val="D636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8666" y="605285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68C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0344" y="591051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 smtClean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46BB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5802" y="0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3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466"/>
            <a:ext cx="12192000" cy="5620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3441" y="332509"/>
            <a:ext cx="768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Úng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đệm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17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" y="2036171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309" y="85481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63" y="9845"/>
            <a:ext cx="7782838" cy="741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</a:t>
            </a:r>
            <a:r>
              <a:rPr lang="en-US" sz="2400" b="1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câu hát khi ru em, hoặc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193038" y="715894"/>
            <a:ext cx="7677150" cy="53340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" y="-8387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2" y="-96446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413" y="110284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43607" y="6341664"/>
            <a:ext cx="2205423" cy="323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0087" y="5839170"/>
            <a:ext cx="960302" cy="194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58199" y="1090663"/>
            <a:ext cx="6868785" cy="45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73" y="6281061"/>
            <a:ext cx="235300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2046" y="1438069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73" y="6281061"/>
            <a:ext cx="235300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2795045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955" y="6281061"/>
            <a:ext cx="235300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73" y="6281061"/>
            <a:ext cx="235300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Xê-Đăng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25" y="6281061"/>
            <a:ext cx="235300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24" y="1077237"/>
            <a:ext cx="6818408" cy="548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800" y="6293587"/>
            <a:ext cx="235300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95094" y="726510"/>
            <a:ext cx="5752654" cy="268057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Sitka Banner" panose="02000505000000020004" pitchFamily="2" charset="0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Sitka Banner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81" y="2709492"/>
            <a:ext cx="6613519" cy="4148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4159882628889562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6" y="792879"/>
            <a:ext cx="10826290" cy="51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3" y="184762"/>
            <a:ext cx="3927891" cy="12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77" y="2129438"/>
            <a:ext cx="5049383" cy="3544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48" y="3901928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038" y="3221"/>
            <a:ext cx="3987196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43" y="-6613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9414" y="-124944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37" y="-105986"/>
            <a:ext cx="4669632" cy="70665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052"/>
            <a:ext cx="1792745" cy="1805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38" y="-19676"/>
            <a:ext cx="2363202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0013 -0.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23 -0.0051 L 0.29883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1 L -0.38737 -0.005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giong.mp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945" y="1255850"/>
            <a:ext cx="84386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009" y="735520"/>
            <a:ext cx="137653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48028" y="2105055"/>
            <a:ext cx="486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www.youtube.com/watch?v=1viJELSwxEE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64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3000" y="0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VẬN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4774"/>
            <a:ext cx="12192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4" y="3304215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74639"/>
            <a:ext cx="11841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2&quot;/&gt;&lt;/object&gt;&lt;object type=&quot;3&quot; unique_id=&quot;10004&quot;&gt;&lt;property id=&quot;20148&quot; value=&quot;5&quot;/&gt;&lt;property id=&quot;20300&quot; value=&quot;Slide 2&quot;/&gt;&lt;property id=&quot;20307&quot; value=&quot;277&quot;/&gt;&lt;/object&gt;&lt;object type=&quot;3&quot; unique_id=&quot;10005&quot;&gt;&lt;property id=&quot;20148&quot; value=&quot;5&quot;/&gt;&lt;property id=&quot;20300&quot; value=&quot;Slide 3&quot;/&gt;&lt;property id=&quot;20307&quot; value=&quot;278&quot;/&gt;&lt;/object&gt;&lt;object type=&quot;3&quot; unique_id=&quot;10006&quot;&gt;&lt;property id=&quot;20148&quot; value=&quot;5&quot;/&gt;&lt;property id=&quot;20300&quot; value=&quot;Slide 4&quot;/&gt;&lt;property id=&quot;20307&quot; value=&quot;279&quot;/&gt;&lt;/object&gt;&lt;object type=&quot;3&quot; unique_id=&quot;10007&quot;&gt;&lt;property id=&quot;20148&quot; value=&quot;5&quot;/&gt;&lt;property id=&quot;20300&quot; value=&quot;Slide 5&quot;/&gt;&lt;property id=&quot;20307&quot; value=&quot;280&quot;/&gt;&lt;/object&gt;&lt;object type=&quot;3&quot; unique_id=&quot;10008&quot;&gt;&lt;property id=&quot;20148&quot; value=&quot;5&quot;/&gt;&lt;property id=&quot;20300&quot; value=&quot;Slide 6&quot;/&gt;&lt;property id=&quot;20307&quot; value=&quot;281&quot;/&gt;&lt;/object&gt;&lt;object type=&quot;3&quot; unique_id=&quot;10009&quot;&gt;&lt;property id=&quot;20148&quot; value=&quot;5&quot;/&gt;&lt;property id=&quot;20300&quot; value=&quot;Slide 7&quot;/&gt;&lt;property id=&quot;20307&quot; value=&quot;282&quot;/&gt;&lt;/object&gt;&lt;object type=&quot;3&quot; unique_id=&quot;10010&quot;&gt;&lt;property id=&quot;20148&quot; value=&quot;5&quot;/&gt;&lt;property id=&quot;20300&quot; value=&quot;Slide 8 - &amp;quot;Làm tiếp nội dung bài học vào đây bạn nhé!&amp;quot;&quot;/&gt;&lt;property id=&quot;20307&quot; value=&quot;283&quot;/&gt;&lt;/object&gt;&lt;/object&gt;&lt;object type=&quot;8&quot; unique_id=&quot;10020&quot;&gt;&lt;/object&gt;&lt;/object&gt;&lt;/database&gt;"/>
  <p:tag name="MMPROD_NEXTUNIQUEID" val="10009"/>
  <p:tag name="SECTOMILLISECCONVERTED" val="1"/>
  <p:tag name="INKNOELEADERBOARD" val="-12404626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Widescreen</PresentationFormat>
  <Paragraphs>30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Times New Roman</vt:lpstr>
      <vt:lpstr>Arial</vt:lpstr>
      <vt:lpstr>Calibri Light</vt:lpstr>
      <vt:lpstr>Constantia</vt:lpstr>
      <vt:lpstr>Sitka Banner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2021-08-13T05:03:45Z</dcterms:created>
  <dcterms:modified xsi:type="dcterms:W3CDTF">2022-12-19T07:35:18Z</dcterms:modified>
</cp:coreProperties>
</file>